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Lst>
  <p:notesMasterIdLst>
    <p:notesMasterId r:id="rId123"/>
  </p:notesMasterIdLst>
  <p:sldIdLst>
    <p:sldId id="256" r:id="rId5"/>
    <p:sldId id="257" r:id="rId6"/>
    <p:sldId id="258" r:id="rId7"/>
    <p:sldId id="259" r:id="rId8"/>
    <p:sldId id="260" r:id="rId9"/>
    <p:sldId id="261" r:id="rId10"/>
    <p:sldId id="400" r:id="rId11"/>
    <p:sldId id="347" r:id="rId12"/>
    <p:sldId id="348" r:id="rId13"/>
    <p:sldId id="350" r:id="rId14"/>
    <p:sldId id="352" r:id="rId15"/>
    <p:sldId id="357" r:id="rId16"/>
    <p:sldId id="358" r:id="rId17"/>
    <p:sldId id="362" r:id="rId18"/>
    <p:sldId id="379" r:id="rId19"/>
    <p:sldId id="380" r:id="rId20"/>
    <p:sldId id="264" r:id="rId21"/>
    <p:sldId id="369" r:id="rId22"/>
    <p:sldId id="266" r:id="rId23"/>
    <p:sldId id="389"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343" r:id="rId39"/>
    <p:sldId id="353" r:id="rId40"/>
    <p:sldId id="283" r:id="rId41"/>
    <p:sldId id="284" r:id="rId42"/>
    <p:sldId id="404" r:id="rId43"/>
    <p:sldId id="402" r:id="rId44"/>
    <p:sldId id="286" r:id="rId45"/>
    <p:sldId id="381" r:id="rId46"/>
    <p:sldId id="349" r:id="rId47"/>
    <p:sldId id="344" r:id="rId48"/>
    <p:sldId id="289" r:id="rId49"/>
    <p:sldId id="354" r:id="rId50"/>
    <p:sldId id="355" r:id="rId51"/>
    <p:sldId id="291" r:id="rId52"/>
    <p:sldId id="361" r:id="rId53"/>
    <p:sldId id="293" r:id="rId54"/>
    <p:sldId id="385" r:id="rId55"/>
    <p:sldId id="386" r:id="rId56"/>
    <p:sldId id="387" r:id="rId57"/>
    <p:sldId id="295" r:id="rId58"/>
    <p:sldId id="296" r:id="rId59"/>
    <p:sldId id="297" r:id="rId60"/>
    <p:sldId id="298" r:id="rId61"/>
    <p:sldId id="299" r:id="rId62"/>
    <p:sldId id="300" r:id="rId63"/>
    <p:sldId id="301" r:id="rId64"/>
    <p:sldId id="359" r:id="rId65"/>
    <p:sldId id="363" r:id="rId66"/>
    <p:sldId id="390" r:id="rId67"/>
    <p:sldId id="391" r:id="rId68"/>
    <p:sldId id="303" r:id="rId69"/>
    <p:sldId id="304" r:id="rId70"/>
    <p:sldId id="305" r:id="rId71"/>
    <p:sldId id="307" r:id="rId72"/>
    <p:sldId id="306" r:id="rId73"/>
    <p:sldId id="308" r:id="rId74"/>
    <p:sldId id="360" r:id="rId75"/>
    <p:sldId id="364" r:id="rId76"/>
    <p:sldId id="365" r:id="rId77"/>
    <p:sldId id="366" r:id="rId78"/>
    <p:sldId id="393" r:id="rId79"/>
    <p:sldId id="310" r:id="rId80"/>
    <p:sldId id="311" r:id="rId81"/>
    <p:sldId id="312" r:id="rId82"/>
    <p:sldId id="368" r:id="rId83"/>
    <p:sldId id="313" r:id="rId84"/>
    <p:sldId id="314" r:id="rId85"/>
    <p:sldId id="315" r:id="rId86"/>
    <p:sldId id="316" r:id="rId87"/>
    <p:sldId id="317" r:id="rId88"/>
    <p:sldId id="383" r:id="rId89"/>
    <p:sldId id="384" r:id="rId90"/>
    <p:sldId id="318" r:id="rId91"/>
    <p:sldId id="319" r:id="rId92"/>
    <p:sldId id="320" r:id="rId93"/>
    <p:sldId id="370" r:id="rId94"/>
    <p:sldId id="321" r:id="rId95"/>
    <p:sldId id="322" r:id="rId96"/>
    <p:sldId id="371" r:id="rId97"/>
    <p:sldId id="323" r:id="rId98"/>
    <p:sldId id="324" r:id="rId99"/>
    <p:sldId id="325" r:id="rId100"/>
    <p:sldId id="345" r:id="rId101"/>
    <p:sldId id="326" r:id="rId102"/>
    <p:sldId id="327" r:id="rId103"/>
    <p:sldId id="328" r:id="rId104"/>
    <p:sldId id="329" r:id="rId105"/>
    <p:sldId id="372" r:id="rId106"/>
    <p:sldId id="373" r:id="rId107"/>
    <p:sldId id="374" r:id="rId108"/>
    <p:sldId id="375" r:id="rId109"/>
    <p:sldId id="376" r:id="rId110"/>
    <p:sldId id="377" r:id="rId111"/>
    <p:sldId id="378" r:id="rId112"/>
    <p:sldId id="331" r:id="rId113"/>
    <p:sldId id="332" r:id="rId114"/>
    <p:sldId id="401" r:id="rId115"/>
    <p:sldId id="395" r:id="rId116"/>
    <p:sldId id="397" r:id="rId117"/>
    <p:sldId id="334" r:id="rId118"/>
    <p:sldId id="335" r:id="rId119"/>
    <p:sldId id="398" r:id="rId120"/>
    <p:sldId id="399" r:id="rId121"/>
    <p:sldId id="336" r:id="rId12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19430D-22A5-A47E-FBDF-2505421BDE96}" name="Singla, Danush K." initials="SK" userId="S::dsingla@ufl.edu::70d1af8d-7392-4752-8a16-b95f973ebb94" providerId="AD"/>
  <p188:author id="{24C93D43-81D0-2A4C-77E1-E5C67FD69B0A}" name="Falzone, Dylan T." initials="FT" userId="S::dylan.falzone@ufl.edu::8182e420-dd68-4d78-8626-223a88696ff9" providerId="AD"/>
  <p188:author id="{4311DA4F-63AD-5119-5A27-D8A84CC8635E}" name="Roque, Christian" initials="CR" userId="S::croque@ufl.edu::ac0ab84c-8723-4727-8937-e792e4d1dc03" providerId="AD"/>
  <p188:author id="{6924BCA8-73D6-BE43-F5C2-22FF31CC085F}" name="Gonzalez Grospe, Melissa C." initials="MG" userId="S::melissagonzalezg@ufl.edu::7677ecd0-4903-4895-bfc4-8e657250f287" providerId="AD"/>
  <p188:author id="{2D63ADE3-5F23-37E3-7764-735D1E4B38A1}" name="Epstein, Max B." initials="ME" userId="S::epsteinmax@ufl.edu::110298e0-ad27-42b5-b24f-a191109a3ae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4616"/>
    <a:srgbClr val="FCC390"/>
    <a:srgbClr val="FAAD69"/>
    <a:srgbClr val="D5A172"/>
    <a:srgbClr val="2D2D8A"/>
    <a:srgbClr val="FD6FCA"/>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935E0E-7F40-9DD0-435F-70794910C1BB}" v="1" dt="2025-01-16T23:48:38.988"/>
  </p1510:revLst>
</p1510:revInfo>
</file>

<file path=ppt/tableStyles.xml><?xml version="1.0" encoding="utf-8"?>
<a:tblStyleLst xmlns:a="http://schemas.openxmlformats.org/drawingml/2006/main" def="{9F04E99A-474F-47B1-879B-63DCE3DC75A0}">
  <a:tblStyle styleId="{9F04E99A-474F-47B1-879B-63DCE3DC75A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pstein, Max B." userId="110298e0-ad27-42b5-b24f-a191109a3ae7" providerId="ADAL" clId="{6E35081A-75E3-4066-8214-0B0B9849629D}"/>
    <pc:docChg chg="undo custSel addSld delSld modSld">
      <pc:chgData name="Epstein, Max B." userId="110298e0-ad27-42b5-b24f-a191109a3ae7" providerId="ADAL" clId="{6E35081A-75E3-4066-8214-0B0B9849629D}" dt="2024-01-11T00:33:08.850" v="4028" actId="20577"/>
      <pc:docMkLst>
        <pc:docMk/>
      </pc:docMkLst>
      <pc:sldChg chg="addSp delSp modSp mod">
        <pc:chgData name="Epstein, Max B." userId="110298e0-ad27-42b5-b24f-a191109a3ae7" providerId="ADAL" clId="{6E35081A-75E3-4066-8214-0B0B9849629D}" dt="2024-01-11T00:06:27.902" v="12" actId="14100"/>
        <pc:sldMkLst>
          <pc:docMk/>
          <pc:sldMk cId="0" sldId="259"/>
        </pc:sldMkLst>
        <pc:spChg chg="add del mod">
          <ac:chgData name="Epstein, Max B." userId="110298e0-ad27-42b5-b24f-a191109a3ae7" providerId="ADAL" clId="{6E35081A-75E3-4066-8214-0B0B9849629D}" dt="2024-01-11T00:05:08.225" v="1" actId="478"/>
          <ac:spMkLst>
            <pc:docMk/>
            <pc:sldMk cId="0" sldId="259"/>
            <ac:spMk id="5" creationId="{1BD637D8-0F38-4F5E-CF0A-77F617E26F5F}"/>
          </ac:spMkLst>
        </pc:spChg>
        <pc:spChg chg="del">
          <ac:chgData name="Epstein, Max B." userId="110298e0-ad27-42b5-b24f-a191109a3ae7" providerId="ADAL" clId="{6E35081A-75E3-4066-8214-0B0B9849629D}" dt="2024-01-11T00:05:05.825" v="0" actId="478"/>
          <ac:spMkLst>
            <pc:docMk/>
            <pc:sldMk cId="0" sldId="259"/>
            <ac:spMk id="136" creationId="{00000000-0000-0000-0000-000000000000}"/>
          </ac:spMkLst>
        </pc:spChg>
        <pc:graphicFrameChg chg="add mod">
          <ac:chgData name="Epstein, Max B." userId="110298e0-ad27-42b5-b24f-a191109a3ae7" providerId="ADAL" clId="{6E35081A-75E3-4066-8214-0B0B9849629D}" dt="2024-01-11T00:05:15.202" v="2"/>
          <ac:graphicFrameMkLst>
            <pc:docMk/>
            <pc:sldMk cId="0" sldId="259"/>
            <ac:graphicFrameMk id="6" creationId="{3E2E448D-49FD-A3E3-FD17-965BB4B8B793}"/>
          </ac:graphicFrameMkLst>
        </pc:graphicFrameChg>
        <pc:graphicFrameChg chg="add mod modGraphic">
          <ac:chgData name="Epstein, Max B." userId="110298e0-ad27-42b5-b24f-a191109a3ae7" providerId="ADAL" clId="{6E35081A-75E3-4066-8214-0B0B9849629D}" dt="2024-01-11T00:06:27.902" v="12" actId="14100"/>
          <ac:graphicFrameMkLst>
            <pc:docMk/>
            <pc:sldMk cId="0" sldId="259"/>
            <ac:graphicFrameMk id="7" creationId="{D651E29F-EC31-B140-C16C-47AC52A31E96}"/>
          </ac:graphicFrameMkLst>
        </pc:graphicFrameChg>
      </pc:sldChg>
      <pc:sldChg chg="del">
        <pc:chgData name="Epstein, Max B." userId="110298e0-ad27-42b5-b24f-a191109a3ae7" providerId="ADAL" clId="{6E35081A-75E3-4066-8214-0B0B9849629D}" dt="2024-01-11T00:22:22.785" v="1424" actId="47"/>
        <pc:sldMkLst>
          <pc:docMk/>
          <pc:sldMk cId="0" sldId="262"/>
        </pc:sldMkLst>
      </pc:sldChg>
      <pc:sldChg chg="modSp mod">
        <pc:chgData name="Epstein, Max B." userId="110298e0-ad27-42b5-b24f-a191109a3ae7" providerId="ADAL" clId="{6E35081A-75E3-4066-8214-0B0B9849629D}" dt="2024-01-11T00:14:13.474" v="106" actId="207"/>
        <pc:sldMkLst>
          <pc:docMk/>
          <pc:sldMk cId="0" sldId="270"/>
        </pc:sldMkLst>
        <pc:graphicFrameChg chg="modGraphic">
          <ac:chgData name="Epstein, Max B." userId="110298e0-ad27-42b5-b24f-a191109a3ae7" providerId="ADAL" clId="{6E35081A-75E3-4066-8214-0B0B9849629D}" dt="2024-01-11T00:14:13.474" v="106" actId="207"/>
          <ac:graphicFrameMkLst>
            <pc:docMk/>
            <pc:sldMk cId="0" sldId="270"/>
            <ac:graphicFrameMk id="7" creationId="{A8A8B3B1-BC00-CF22-CAE6-AF1C66D4A2B5}"/>
          </ac:graphicFrameMkLst>
        </pc:graphicFrameChg>
      </pc:sldChg>
      <pc:sldChg chg="add del">
        <pc:chgData name="Epstein, Max B." userId="110298e0-ad27-42b5-b24f-a191109a3ae7" providerId="ADAL" clId="{6E35081A-75E3-4066-8214-0B0B9849629D}" dt="2024-01-11T00:22:29.958" v="1426" actId="47"/>
        <pc:sldMkLst>
          <pc:docMk/>
          <pc:sldMk cId="3133063761" sldId="346"/>
        </pc:sldMkLst>
      </pc:sldChg>
      <pc:sldChg chg="addSp delSp modSp add mod">
        <pc:chgData name="Epstein, Max B." userId="110298e0-ad27-42b5-b24f-a191109a3ae7" providerId="ADAL" clId="{6E35081A-75E3-4066-8214-0B0B9849629D}" dt="2024-01-11T00:22:17.147" v="1423" actId="1076"/>
        <pc:sldMkLst>
          <pc:docMk/>
          <pc:sldMk cId="2727419402" sldId="347"/>
        </pc:sldMkLst>
        <pc:spChg chg="add del mod">
          <ac:chgData name="Epstein, Max B." userId="110298e0-ad27-42b5-b24f-a191109a3ae7" providerId="ADAL" clId="{6E35081A-75E3-4066-8214-0B0B9849629D}" dt="2024-01-11T00:09:21.521" v="16" actId="478"/>
          <ac:spMkLst>
            <pc:docMk/>
            <pc:sldMk cId="2727419402" sldId="347"/>
            <ac:spMk id="5" creationId="{35D2A58E-A658-C245-5359-C054387ACF7A}"/>
          </ac:spMkLst>
        </pc:spChg>
        <pc:spChg chg="mod">
          <ac:chgData name="Epstein, Max B." userId="110298e0-ad27-42b5-b24f-a191109a3ae7" providerId="ADAL" clId="{6E35081A-75E3-4066-8214-0B0B9849629D}" dt="2024-01-11T00:09:52.929" v="26" actId="20577"/>
          <ac:spMkLst>
            <pc:docMk/>
            <pc:sldMk cId="2727419402" sldId="347"/>
            <ac:spMk id="161" creationId="{00000000-0000-0000-0000-000000000000}"/>
          </ac:spMkLst>
        </pc:spChg>
        <pc:spChg chg="del">
          <ac:chgData name="Epstein, Max B." userId="110298e0-ad27-42b5-b24f-a191109a3ae7" providerId="ADAL" clId="{6E35081A-75E3-4066-8214-0B0B9849629D}" dt="2024-01-11T00:09:20.634" v="15" actId="478"/>
          <ac:spMkLst>
            <pc:docMk/>
            <pc:sldMk cId="2727419402" sldId="347"/>
            <ac:spMk id="162" creationId="{00000000-0000-0000-0000-000000000000}"/>
          </ac:spMkLst>
        </pc:spChg>
        <pc:graphicFrameChg chg="add mod modGraphic">
          <ac:chgData name="Epstein, Max B." userId="110298e0-ad27-42b5-b24f-a191109a3ae7" providerId="ADAL" clId="{6E35081A-75E3-4066-8214-0B0B9849629D}" dt="2024-01-11T00:22:17.147" v="1423" actId="1076"/>
          <ac:graphicFrameMkLst>
            <pc:docMk/>
            <pc:sldMk cId="2727419402" sldId="347"/>
            <ac:graphicFrameMk id="6" creationId="{1D516802-C125-1568-FC42-666A351F587B}"/>
          </ac:graphicFrameMkLst>
        </pc:graphicFrameChg>
      </pc:sldChg>
      <pc:sldChg chg="modSp add mod">
        <pc:chgData name="Epstein, Max B." userId="110298e0-ad27-42b5-b24f-a191109a3ae7" providerId="ADAL" clId="{6E35081A-75E3-4066-8214-0B0B9849629D}" dt="2024-01-11T00:26:12.847" v="2417" actId="20577"/>
        <pc:sldMkLst>
          <pc:docMk/>
          <pc:sldMk cId="2479909583" sldId="348"/>
        </pc:sldMkLst>
        <pc:spChg chg="mod">
          <ac:chgData name="Epstein, Max B." userId="110298e0-ad27-42b5-b24f-a191109a3ae7" providerId="ADAL" clId="{6E35081A-75E3-4066-8214-0B0B9849629D}" dt="2024-01-11T00:22:32.765" v="1428" actId="20577"/>
          <ac:spMkLst>
            <pc:docMk/>
            <pc:sldMk cId="2479909583" sldId="348"/>
            <ac:spMk id="161" creationId="{00000000-0000-0000-0000-000000000000}"/>
          </ac:spMkLst>
        </pc:spChg>
        <pc:graphicFrameChg chg="mod modGraphic">
          <ac:chgData name="Epstein, Max B." userId="110298e0-ad27-42b5-b24f-a191109a3ae7" providerId="ADAL" clId="{6E35081A-75E3-4066-8214-0B0B9849629D}" dt="2024-01-11T00:26:12.847" v="2417" actId="20577"/>
          <ac:graphicFrameMkLst>
            <pc:docMk/>
            <pc:sldMk cId="2479909583" sldId="348"/>
            <ac:graphicFrameMk id="6" creationId="{1D516802-C125-1568-FC42-666A351F587B}"/>
          </ac:graphicFrameMkLst>
        </pc:graphicFrameChg>
      </pc:sldChg>
      <pc:sldChg chg="modSp add mod">
        <pc:chgData name="Epstein, Max B." userId="110298e0-ad27-42b5-b24f-a191109a3ae7" providerId="ADAL" clId="{6E35081A-75E3-4066-8214-0B0B9849629D}" dt="2024-01-11T00:30:32.975" v="3661" actId="20577"/>
        <pc:sldMkLst>
          <pc:docMk/>
          <pc:sldMk cId="202555138" sldId="350"/>
        </pc:sldMkLst>
        <pc:spChg chg="mod">
          <ac:chgData name="Epstein, Max B." userId="110298e0-ad27-42b5-b24f-a191109a3ae7" providerId="ADAL" clId="{6E35081A-75E3-4066-8214-0B0B9849629D}" dt="2024-01-11T00:30:32.975" v="3661" actId="20577"/>
          <ac:spMkLst>
            <pc:docMk/>
            <pc:sldMk cId="202555138" sldId="350"/>
            <ac:spMk id="161" creationId="{00000000-0000-0000-0000-000000000000}"/>
          </ac:spMkLst>
        </pc:spChg>
        <pc:graphicFrameChg chg="modGraphic">
          <ac:chgData name="Epstein, Max B." userId="110298e0-ad27-42b5-b24f-a191109a3ae7" providerId="ADAL" clId="{6E35081A-75E3-4066-8214-0B0B9849629D}" dt="2024-01-11T00:30:25.011" v="3659" actId="20577"/>
          <ac:graphicFrameMkLst>
            <pc:docMk/>
            <pc:sldMk cId="202555138" sldId="350"/>
            <ac:graphicFrameMk id="6" creationId="{1D516802-C125-1568-FC42-666A351F587B}"/>
          </ac:graphicFrameMkLst>
        </pc:graphicFrameChg>
      </pc:sldChg>
      <pc:sldChg chg="add">
        <pc:chgData name="Epstein, Max B." userId="110298e0-ad27-42b5-b24f-a191109a3ae7" providerId="ADAL" clId="{6E35081A-75E3-4066-8214-0B0B9849629D}" dt="2024-01-11T00:30:35.943" v="3662" actId="2890"/>
        <pc:sldMkLst>
          <pc:docMk/>
          <pc:sldMk cId="2719359876" sldId="351"/>
        </pc:sldMkLst>
      </pc:sldChg>
      <pc:sldChg chg="modSp add mod">
        <pc:chgData name="Epstein, Max B." userId="110298e0-ad27-42b5-b24f-a191109a3ae7" providerId="ADAL" clId="{6E35081A-75E3-4066-8214-0B0B9849629D}" dt="2024-01-11T00:33:08.850" v="4028" actId="20577"/>
        <pc:sldMkLst>
          <pc:docMk/>
          <pc:sldMk cId="3683485528" sldId="352"/>
        </pc:sldMkLst>
        <pc:spChg chg="mod">
          <ac:chgData name="Epstein, Max B." userId="110298e0-ad27-42b5-b24f-a191109a3ae7" providerId="ADAL" clId="{6E35081A-75E3-4066-8214-0B0B9849629D}" dt="2024-01-11T00:31:18.448" v="3665" actId="20577"/>
          <ac:spMkLst>
            <pc:docMk/>
            <pc:sldMk cId="3683485528" sldId="352"/>
            <ac:spMk id="161" creationId="{00000000-0000-0000-0000-000000000000}"/>
          </ac:spMkLst>
        </pc:spChg>
        <pc:graphicFrameChg chg="modGraphic">
          <ac:chgData name="Epstein, Max B." userId="110298e0-ad27-42b5-b24f-a191109a3ae7" providerId="ADAL" clId="{6E35081A-75E3-4066-8214-0B0B9849629D}" dt="2024-01-11T00:33:08.850" v="4028" actId="20577"/>
          <ac:graphicFrameMkLst>
            <pc:docMk/>
            <pc:sldMk cId="3683485528" sldId="352"/>
            <ac:graphicFrameMk id="6" creationId="{1D516802-C125-1568-FC42-666A351F587B}"/>
          </ac:graphicFrameMkLst>
        </pc:graphicFrameChg>
      </pc:sldChg>
    </pc:docChg>
  </pc:docChgLst>
  <pc:docChgLst>
    <pc:chgData name="Taylor, Samuel E." userId="S::samueltaylor@ufl.edu::3ed5f313-3b2e-4e0a-ba56-deb85e0f8daa" providerId="AD" clId="Web-{869B4B14-4B42-4B53-B583-98D71F4D61E5}"/>
    <pc:docChg chg="modSld">
      <pc:chgData name="Taylor, Samuel E." userId="S::samueltaylor@ufl.edu::3ed5f313-3b2e-4e0a-ba56-deb85e0f8daa" providerId="AD" clId="Web-{869B4B14-4B42-4B53-B583-98D71F4D61E5}" dt="2024-01-27T22:56:30.709" v="1"/>
      <pc:docMkLst>
        <pc:docMk/>
      </pc:docMkLst>
      <pc:sldChg chg="modSp">
        <pc:chgData name="Taylor, Samuel E." userId="S::samueltaylor@ufl.edu::3ed5f313-3b2e-4e0a-ba56-deb85e0f8daa" providerId="AD" clId="Web-{869B4B14-4B42-4B53-B583-98D71F4D61E5}" dt="2024-01-27T22:56:30.709" v="1"/>
        <pc:sldMkLst>
          <pc:docMk/>
          <pc:sldMk cId="0" sldId="283"/>
        </pc:sldMkLst>
        <pc:graphicFrameChg chg="mod modGraphic">
          <ac:chgData name="Taylor, Samuel E." userId="S::samueltaylor@ufl.edu::3ed5f313-3b2e-4e0a-ba56-deb85e0f8daa" providerId="AD" clId="Web-{869B4B14-4B42-4B53-B583-98D71F4D61E5}" dt="2024-01-27T22:56:30.709" v="1"/>
          <ac:graphicFrameMkLst>
            <pc:docMk/>
            <pc:sldMk cId="0" sldId="283"/>
            <ac:graphicFrameMk id="4" creationId="{D1413AB7-BEC8-3596-55E5-24FAFF3B3913}"/>
          </ac:graphicFrameMkLst>
        </pc:graphicFrameChg>
      </pc:sldChg>
    </pc:docChg>
  </pc:docChgLst>
  <pc:docChgLst>
    <pc:chgData name="Konda, Sanat S." userId="08c9e551-52a9-4092-a7e3-5d2209434011" providerId="ADAL" clId="{338A8549-3644-4B8E-AF23-81F573B38435}"/>
    <pc:docChg chg="undo custSel modSld">
      <pc:chgData name="Konda, Sanat S." userId="08c9e551-52a9-4092-a7e3-5d2209434011" providerId="ADAL" clId="{338A8549-3644-4B8E-AF23-81F573B38435}" dt="2024-01-25T00:21:48.528" v="63" actId="121"/>
      <pc:docMkLst>
        <pc:docMk/>
      </pc:docMkLst>
      <pc:sldChg chg="modSp mod">
        <pc:chgData name="Konda, Sanat S." userId="08c9e551-52a9-4092-a7e3-5d2209434011" providerId="ADAL" clId="{338A8549-3644-4B8E-AF23-81F573B38435}" dt="2024-01-25T00:11:27.328" v="61" actId="14734"/>
        <pc:sldMkLst>
          <pc:docMk/>
          <pc:sldMk cId="0" sldId="307"/>
        </pc:sldMkLst>
        <pc:graphicFrameChg chg="mod modGraphic">
          <ac:chgData name="Konda, Sanat S." userId="08c9e551-52a9-4092-a7e3-5d2209434011" providerId="ADAL" clId="{338A8549-3644-4B8E-AF23-81F573B38435}" dt="2024-01-25T00:11:27.328" v="61" actId="14734"/>
          <ac:graphicFrameMkLst>
            <pc:docMk/>
            <pc:sldMk cId="0" sldId="307"/>
            <ac:graphicFrameMk id="6" creationId="{08B9B3DC-09A9-03B0-9826-6A6D7BC271AE}"/>
          </ac:graphicFrameMkLst>
        </pc:graphicFrameChg>
      </pc:sldChg>
      <pc:sldChg chg="modSp mod">
        <pc:chgData name="Konda, Sanat S." userId="08c9e551-52a9-4092-a7e3-5d2209434011" providerId="ADAL" clId="{338A8549-3644-4B8E-AF23-81F573B38435}" dt="2024-01-25T00:21:48.528" v="63" actId="121"/>
        <pc:sldMkLst>
          <pc:docMk/>
          <pc:sldMk cId="0" sldId="332"/>
        </pc:sldMkLst>
        <pc:graphicFrameChg chg="modGraphic">
          <ac:chgData name="Konda, Sanat S." userId="08c9e551-52a9-4092-a7e3-5d2209434011" providerId="ADAL" clId="{338A8549-3644-4B8E-AF23-81F573B38435}" dt="2024-01-25T00:21:48.528" v="63" actId="121"/>
          <ac:graphicFrameMkLst>
            <pc:docMk/>
            <pc:sldMk cId="0" sldId="332"/>
            <ac:graphicFrameMk id="7" creationId="{2EC607B5-FCCB-CC91-84DB-2BCC767B3F77}"/>
          </ac:graphicFrameMkLst>
        </pc:graphicFrameChg>
      </pc:sldChg>
    </pc:docChg>
  </pc:docChgLst>
  <pc:docChgLst>
    <pc:chgData name="Taylor, Samuel E." userId="S::samueltaylor@ufl.edu::3ed5f313-3b2e-4e0a-ba56-deb85e0f8daa" providerId="AD" clId="Web-{5E5B37E3-9952-44F7-A194-569D48BBC678}"/>
    <pc:docChg chg="modSld">
      <pc:chgData name="Taylor, Samuel E." userId="S::samueltaylor@ufl.edu::3ed5f313-3b2e-4e0a-ba56-deb85e0f8daa" providerId="AD" clId="Web-{5E5B37E3-9952-44F7-A194-569D48BBC678}" dt="2024-01-24T23:41:53.295" v="143" actId="20577"/>
      <pc:docMkLst>
        <pc:docMk/>
      </pc:docMkLst>
      <pc:sldChg chg="modSp">
        <pc:chgData name="Taylor, Samuel E." userId="S::samueltaylor@ufl.edu::3ed5f313-3b2e-4e0a-ba56-deb85e0f8daa" providerId="AD" clId="Web-{5E5B37E3-9952-44F7-A194-569D48BBC678}" dt="2024-01-24T23:41:53.295" v="143" actId="20577"/>
        <pc:sldMkLst>
          <pc:docMk/>
          <pc:sldMk cId="4086124589" sldId="381"/>
        </pc:sldMkLst>
        <pc:spChg chg="mod">
          <ac:chgData name="Taylor, Samuel E." userId="S::samueltaylor@ufl.edu::3ed5f313-3b2e-4e0a-ba56-deb85e0f8daa" providerId="AD" clId="Web-{5E5B37E3-9952-44F7-A194-569D48BBC678}" dt="2024-01-24T23:41:53.295" v="143" actId="20577"/>
          <ac:spMkLst>
            <pc:docMk/>
            <pc:sldMk cId="4086124589" sldId="381"/>
            <ac:spMk id="4" creationId="{9643044A-9826-067A-B769-230E51303EF1}"/>
          </ac:spMkLst>
        </pc:spChg>
        <pc:spChg chg="mod">
          <ac:chgData name="Taylor, Samuel E." userId="S::samueltaylor@ufl.edu::3ed5f313-3b2e-4e0a-ba56-deb85e0f8daa" providerId="AD" clId="Web-{5E5B37E3-9952-44F7-A194-569D48BBC678}" dt="2024-01-24T23:41:01.823" v="129" actId="20577"/>
          <ac:spMkLst>
            <pc:docMk/>
            <pc:sldMk cId="4086124589" sldId="381"/>
            <ac:spMk id="9" creationId="{C676F718-6B85-76B3-9C0E-8D664DD998E8}"/>
          </ac:spMkLst>
        </pc:spChg>
      </pc:sldChg>
      <pc:sldChg chg="modSp">
        <pc:chgData name="Taylor, Samuel E." userId="S::samueltaylor@ufl.edu::3ed5f313-3b2e-4e0a-ba56-deb85e0f8daa" providerId="AD" clId="Web-{5E5B37E3-9952-44F7-A194-569D48BBC678}" dt="2024-01-24T23:31:04.755" v="1" actId="1076"/>
        <pc:sldMkLst>
          <pc:docMk/>
          <pc:sldMk cId="352000132" sldId="389"/>
        </pc:sldMkLst>
        <pc:spChg chg="mod">
          <ac:chgData name="Taylor, Samuel E." userId="S::samueltaylor@ufl.edu::3ed5f313-3b2e-4e0a-ba56-deb85e0f8daa" providerId="AD" clId="Web-{5E5B37E3-9952-44F7-A194-569D48BBC678}" dt="2024-01-24T23:31:04.755" v="1" actId="1076"/>
          <ac:spMkLst>
            <pc:docMk/>
            <pc:sldMk cId="352000132" sldId="389"/>
            <ac:spMk id="10" creationId="{D84432C8-194C-1081-5167-2ADBACACE48E}"/>
          </ac:spMkLst>
        </pc:spChg>
      </pc:sldChg>
    </pc:docChg>
  </pc:docChgLst>
  <pc:docChgLst>
    <pc:chgData name="Miguel, Melanie J." userId="30764532-18a1-45fd-8c48-d1d3bf151236" providerId="ADAL" clId="{CFF62D06-1D9C-45E0-B19B-64778237153D}"/>
    <pc:docChg chg="undo custSel modSld">
      <pc:chgData name="Miguel, Melanie J." userId="30764532-18a1-45fd-8c48-d1d3bf151236" providerId="ADAL" clId="{CFF62D06-1D9C-45E0-B19B-64778237153D}" dt="2024-01-29T23:46:42.386" v="4069" actId="14100"/>
      <pc:docMkLst>
        <pc:docMk/>
      </pc:docMkLst>
      <pc:sldChg chg="addSp delSp modSp mod">
        <pc:chgData name="Miguel, Melanie J." userId="30764532-18a1-45fd-8c48-d1d3bf151236" providerId="ADAL" clId="{CFF62D06-1D9C-45E0-B19B-64778237153D}" dt="2024-01-29T23:46:42.386" v="4069" actId="14100"/>
        <pc:sldMkLst>
          <pc:docMk/>
          <pc:sldMk cId="0" sldId="280"/>
        </pc:sldMkLst>
        <pc:spChg chg="mod">
          <ac:chgData name="Miguel, Melanie J." userId="30764532-18a1-45fd-8c48-d1d3bf151236" providerId="ADAL" clId="{CFF62D06-1D9C-45E0-B19B-64778237153D}" dt="2024-01-27T06:46:59.201" v="396" actId="1076"/>
          <ac:spMkLst>
            <pc:docMk/>
            <pc:sldMk cId="0" sldId="280"/>
            <ac:spMk id="4" creationId="{C5BA212E-46AF-6215-8189-F6A983160320}"/>
          </ac:spMkLst>
        </pc:spChg>
        <pc:spChg chg="add mod ord">
          <ac:chgData name="Miguel, Melanie J." userId="30764532-18a1-45fd-8c48-d1d3bf151236" providerId="ADAL" clId="{CFF62D06-1D9C-45E0-B19B-64778237153D}" dt="2024-01-27T21:51:19.165" v="4034" actId="166"/>
          <ac:spMkLst>
            <pc:docMk/>
            <pc:sldMk cId="0" sldId="280"/>
            <ac:spMk id="14" creationId="{33579262-EEF4-6E01-1738-4083442FB10A}"/>
          </ac:spMkLst>
        </pc:spChg>
        <pc:spChg chg="add mod ord">
          <ac:chgData name="Miguel, Melanie J." userId="30764532-18a1-45fd-8c48-d1d3bf151236" providerId="ADAL" clId="{CFF62D06-1D9C-45E0-B19B-64778237153D}" dt="2024-01-27T21:41:59.181" v="3925" actId="1076"/>
          <ac:spMkLst>
            <pc:docMk/>
            <pc:sldMk cId="0" sldId="280"/>
            <ac:spMk id="15" creationId="{0F638BB7-E58A-CE9A-D6D3-EBC7ABC5477B}"/>
          </ac:spMkLst>
        </pc:spChg>
        <pc:spChg chg="add del">
          <ac:chgData name="Miguel, Melanie J." userId="30764532-18a1-45fd-8c48-d1d3bf151236" providerId="ADAL" clId="{CFF62D06-1D9C-45E0-B19B-64778237153D}" dt="2024-01-27T06:31:07.625" v="350" actId="21"/>
          <ac:spMkLst>
            <pc:docMk/>
            <pc:sldMk cId="0" sldId="280"/>
            <ac:spMk id="16" creationId="{E0289F0F-DCA9-42D3-9B86-17E51EDD8D2E}"/>
          </ac:spMkLst>
        </pc:spChg>
        <pc:spChg chg="add del">
          <ac:chgData name="Miguel, Melanie J." userId="30764532-18a1-45fd-8c48-d1d3bf151236" providerId="ADAL" clId="{CFF62D06-1D9C-45E0-B19B-64778237153D}" dt="2024-01-27T21:40:34.780" v="3902"/>
          <ac:spMkLst>
            <pc:docMk/>
            <pc:sldMk cId="0" sldId="280"/>
            <ac:spMk id="21" creationId="{E5AA8557-BD55-87B3-2CC4-DB20890663DB}"/>
          </ac:spMkLst>
        </pc:spChg>
        <pc:spChg chg="add del mod">
          <ac:chgData name="Miguel, Melanie J." userId="30764532-18a1-45fd-8c48-d1d3bf151236" providerId="ADAL" clId="{CFF62D06-1D9C-45E0-B19B-64778237153D}" dt="2024-01-27T21:40:34.780" v="3902"/>
          <ac:spMkLst>
            <pc:docMk/>
            <pc:sldMk cId="0" sldId="280"/>
            <ac:spMk id="22" creationId="{A2F19B15-0451-D0D4-2AD9-0B4166372FF2}"/>
          </ac:spMkLst>
        </pc:spChg>
        <pc:spChg chg="add del mod">
          <ac:chgData name="Miguel, Melanie J." userId="30764532-18a1-45fd-8c48-d1d3bf151236" providerId="ADAL" clId="{CFF62D06-1D9C-45E0-B19B-64778237153D}" dt="2024-01-27T21:40:34.780" v="3902"/>
          <ac:spMkLst>
            <pc:docMk/>
            <pc:sldMk cId="0" sldId="280"/>
            <ac:spMk id="23" creationId="{73AA7D33-EB1F-69D5-498B-DF7D8E43A333}"/>
          </ac:spMkLst>
        </pc:spChg>
        <pc:spChg chg="mod">
          <ac:chgData name="Miguel, Melanie J." userId="30764532-18a1-45fd-8c48-d1d3bf151236" providerId="ADAL" clId="{CFF62D06-1D9C-45E0-B19B-64778237153D}" dt="2024-01-27T21:40:59.096" v="3908" actId="1076"/>
          <ac:spMkLst>
            <pc:docMk/>
            <pc:sldMk cId="0" sldId="280"/>
            <ac:spMk id="24" creationId="{DB8EF971-2586-65B9-E60C-1C493746AE77}"/>
          </ac:spMkLst>
        </pc:spChg>
        <pc:spChg chg="add mod">
          <ac:chgData name="Miguel, Melanie J." userId="30764532-18a1-45fd-8c48-d1d3bf151236" providerId="ADAL" clId="{CFF62D06-1D9C-45E0-B19B-64778237153D}" dt="2024-01-27T21:41:09.009" v="3911" actId="688"/>
          <ac:spMkLst>
            <pc:docMk/>
            <pc:sldMk cId="0" sldId="280"/>
            <ac:spMk id="25" creationId="{563C2C60-D0CA-C87D-6935-E268205E3F5D}"/>
          </ac:spMkLst>
        </pc:spChg>
        <pc:spChg chg="add mod">
          <ac:chgData name="Miguel, Melanie J." userId="30764532-18a1-45fd-8c48-d1d3bf151236" providerId="ADAL" clId="{CFF62D06-1D9C-45E0-B19B-64778237153D}" dt="2024-01-27T21:41:18.187" v="3914" actId="688"/>
          <ac:spMkLst>
            <pc:docMk/>
            <pc:sldMk cId="0" sldId="280"/>
            <ac:spMk id="26" creationId="{72046F62-C279-6DD2-C5A8-BA0DFD5C18AA}"/>
          </ac:spMkLst>
        </pc:spChg>
        <pc:spChg chg="add del mod">
          <ac:chgData name="Miguel, Melanie J." userId="30764532-18a1-45fd-8c48-d1d3bf151236" providerId="ADAL" clId="{CFF62D06-1D9C-45E0-B19B-64778237153D}" dt="2024-01-27T06:52:37.211" v="431"/>
          <ac:spMkLst>
            <pc:docMk/>
            <pc:sldMk cId="0" sldId="280"/>
            <ac:spMk id="29" creationId="{5DC8A752-8A55-8533-BB39-F7BA23994E47}"/>
          </ac:spMkLst>
        </pc:spChg>
        <pc:spChg chg="add del mod">
          <ac:chgData name="Miguel, Melanie J." userId="30764532-18a1-45fd-8c48-d1d3bf151236" providerId="ADAL" clId="{CFF62D06-1D9C-45E0-B19B-64778237153D}" dt="2024-01-27T06:52:37.211" v="431"/>
          <ac:spMkLst>
            <pc:docMk/>
            <pc:sldMk cId="0" sldId="280"/>
            <ac:spMk id="30" creationId="{D1BE4802-3D4D-0C18-C0AA-5EBE219D79A0}"/>
          </ac:spMkLst>
        </pc:spChg>
        <pc:spChg chg="add del ord">
          <ac:chgData name="Miguel, Melanie J." userId="30764532-18a1-45fd-8c48-d1d3bf151236" providerId="ADAL" clId="{CFF62D06-1D9C-45E0-B19B-64778237153D}" dt="2024-01-27T06:37:23.343" v="371" actId="478"/>
          <ac:spMkLst>
            <pc:docMk/>
            <pc:sldMk cId="0" sldId="280"/>
            <ac:spMk id="31" creationId="{CA02CA13-C5D5-4969-8C1B-BD56A187B35F}"/>
          </ac:spMkLst>
        </pc:spChg>
        <pc:spChg chg="add del mod">
          <ac:chgData name="Miguel, Melanie J." userId="30764532-18a1-45fd-8c48-d1d3bf151236" providerId="ADAL" clId="{CFF62D06-1D9C-45E0-B19B-64778237153D}" dt="2024-01-27T06:53:27.609" v="437"/>
          <ac:spMkLst>
            <pc:docMk/>
            <pc:sldMk cId="0" sldId="280"/>
            <ac:spMk id="32" creationId="{1B478189-A6BD-B329-EA67-3ACB02FE8E4A}"/>
          </ac:spMkLst>
        </pc:spChg>
        <pc:spChg chg="add del mod">
          <ac:chgData name="Miguel, Melanie J." userId="30764532-18a1-45fd-8c48-d1d3bf151236" providerId="ADAL" clId="{CFF62D06-1D9C-45E0-B19B-64778237153D}" dt="2024-01-27T06:52:37.211" v="431"/>
          <ac:spMkLst>
            <pc:docMk/>
            <pc:sldMk cId="0" sldId="280"/>
            <ac:spMk id="33" creationId="{2AD5460A-8A27-697C-D47D-75D958DC0CDD}"/>
          </ac:spMkLst>
        </pc:spChg>
        <pc:spChg chg="add del mod">
          <ac:chgData name="Miguel, Melanie J." userId="30764532-18a1-45fd-8c48-d1d3bf151236" providerId="ADAL" clId="{CFF62D06-1D9C-45E0-B19B-64778237153D}" dt="2024-01-27T06:53:27.609" v="437"/>
          <ac:spMkLst>
            <pc:docMk/>
            <pc:sldMk cId="0" sldId="280"/>
            <ac:spMk id="34" creationId="{E17C32C9-D60A-3942-D6B6-0110A4421605}"/>
          </ac:spMkLst>
        </pc:spChg>
        <pc:spChg chg="add del">
          <ac:chgData name="Miguel, Melanie J." userId="30764532-18a1-45fd-8c48-d1d3bf151236" providerId="ADAL" clId="{CFF62D06-1D9C-45E0-B19B-64778237153D}" dt="2024-01-27T06:37:58.923" v="374" actId="34124"/>
          <ac:spMkLst>
            <pc:docMk/>
            <pc:sldMk cId="0" sldId="280"/>
            <ac:spMk id="35" creationId="{5AD97E59-D504-4B73-A18F-77F10A6DD268}"/>
          </ac:spMkLst>
        </pc:spChg>
        <pc:spChg chg="add mod ord">
          <ac:chgData name="Miguel, Melanie J." userId="30764532-18a1-45fd-8c48-d1d3bf151236" providerId="ADAL" clId="{CFF62D06-1D9C-45E0-B19B-64778237153D}" dt="2024-01-27T21:52:00.920" v="4044" actId="1076"/>
          <ac:spMkLst>
            <pc:docMk/>
            <pc:sldMk cId="0" sldId="280"/>
            <ac:spMk id="36" creationId="{CC323BF6-1115-96E5-C5BA-A6A26D6C0F5C}"/>
          </ac:spMkLst>
        </pc:spChg>
        <pc:spChg chg="mod">
          <ac:chgData name="Miguel, Melanie J." userId="30764532-18a1-45fd-8c48-d1d3bf151236" providerId="ADAL" clId="{CFF62D06-1D9C-45E0-B19B-64778237153D}" dt="2024-01-27T06:52:55.878" v="436"/>
          <ac:spMkLst>
            <pc:docMk/>
            <pc:sldMk cId="0" sldId="280"/>
            <ac:spMk id="36" creationId="{E9DB1214-F17E-A66B-6C9F-54295F6A4144}"/>
          </ac:spMkLst>
        </pc:spChg>
        <pc:spChg chg="mod">
          <ac:chgData name="Miguel, Melanie J." userId="30764532-18a1-45fd-8c48-d1d3bf151236" providerId="ADAL" clId="{CFF62D06-1D9C-45E0-B19B-64778237153D}" dt="2024-01-27T07:10:48.630" v="497" actId="14100"/>
          <ac:spMkLst>
            <pc:docMk/>
            <pc:sldMk cId="0" sldId="280"/>
            <ac:spMk id="37" creationId="{D30FA523-176D-46A1-BAA1-78552A0F7833}"/>
          </ac:spMkLst>
        </pc:spChg>
        <pc:spChg chg="add mod">
          <ac:chgData name="Miguel, Melanie J." userId="30764532-18a1-45fd-8c48-d1d3bf151236" providerId="ADAL" clId="{CFF62D06-1D9C-45E0-B19B-64778237153D}" dt="2024-01-27T07:10:45.717" v="496" actId="1076"/>
          <ac:spMkLst>
            <pc:docMk/>
            <pc:sldMk cId="0" sldId="280"/>
            <ac:spMk id="38" creationId="{F90F1D7E-73FA-5C0B-2128-F1D345067195}"/>
          </ac:spMkLst>
        </pc:spChg>
        <pc:spChg chg="add mod">
          <ac:chgData name="Miguel, Melanie J." userId="30764532-18a1-45fd-8c48-d1d3bf151236" providerId="ADAL" clId="{CFF62D06-1D9C-45E0-B19B-64778237153D}" dt="2024-01-27T07:10:58.187" v="500" actId="1076"/>
          <ac:spMkLst>
            <pc:docMk/>
            <pc:sldMk cId="0" sldId="280"/>
            <ac:spMk id="39" creationId="{692D6E56-E4FC-2241-76EF-5FCD8FFCA4F7}"/>
          </ac:spMkLst>
        </pc:spChg>
        <pc:spChg chg="add mod">
          <ac:chgData name="Miguel, Melanie J." userId="30764532-18a1-45fd-8c48-d1d3bf151236" providerId="ADAL" clId="{CFF62D06-1D9C-45E0-B19B-64778237153D}" dt="2024-01-27T21:37:02.474" v="3857" actId="1076"/>
          <ac:spMkLst>
            <pc:docMk/>
            <pc:sldMk cId="0" sldId="280"/>
            <ac:spMk id="40" creationId="{702DB55E-5911-DB87-B7FD-218792D4401F}"/>
          </ac:spMkLst>
        </pc:spChg>
        <pc:spChg chg="add del">
          <ac:chgData name="Miguel, Melanie J." userId="30764532-18a1-45fd-8c48-d1d3bf151236" providerId="ADAL" clId="{CFF62D06-1D9C-45E0-B19B-64778237153D}" dt="2024-01-27T06:35:44.749" v="365" actId="21"/>
          <ac:spMkLst>
            <pc:docMk/>
            <pc:sldMk cId="0" sldId="280"/>
            <ac:spMk id="41" creationId="{F51816DC-F672-4BC1-828A-7F234E930882}"/>
          </ac:spMkLst>
        </pc:spChg>
        <pc:spChg chg="add mod">
          <ac:chgData name="Miguel, Melanie J." userId="30764532-18a1-45fd-8c48-d1d3bf151236" providerId="ADAL" clId="{CFF62D06-1D9C-45E0-B19B-64778237153D}" dt="2024-01-29T23:32:10.576" v="4051" actId="14100"/>
          <ac:spMkLst>
            <pc:docMk/>
            <pc:sldMk cId="0" sldId="280"/>
            <ac:spMk id="48" creationId="{3B02F041-D742-98B8-9D72-6079023F986A}"/>
          </ac:spMkLst>
        </pc:spChg>
        <pc:spChg chg="add mod">
          <ac:chgData name="Miguel, Melanie J." userId="30764532-18a1-45fd-8c48-d1d3bf151236" providerId="ADAL" clId="{CFF62D06-1D9C-45E0-B19B-64778237153D}" dt="2024-01-27T21:48:44.444" v="3997" actId="1076"/>
          <ac:spMkLst>
            <pc:docMk/>
            <pc:sldMk cId="0" sldId="280"/>
            <ac:spMk id="51" creationId="{AC04810A-2A2D-4D38-A226-E27DCDD731CB}"/>
          </ac:spMkLst>
        </pc:spChg>
        <pc:spChg chg="add mod">
          <ac:chgData name="Miguel, Melanie J." userId="30764532-18a1-45fd-8c48-d1d3bf151236" providerId="ADAL" clId="{CFF62D06-1D9C-45E0-B19B-64778237153D}" dt="2024-01-27T21:36:47.840" v="3852" actId="1076"/>
          <ac:spMkLst>
            <pc:docMk/>
            <pc:sldMk cId="0" sldId="280"/>
            <ac:spMk id="54" creationId="{A15552BB-BB3F-B84D-EC08-A57417FE19F1}"/>
          </ac:spMkLst>
        </pc:spChg>
        <pc:spChg chg="add del">
          <ac:chgData name="Miguel, Melanie J." userId="30764532-18a1-45fd-8c48-d1d3bf151236" providerId="ADAL" clId="{CFF62D06-1D9C-45E0-B19B-64778237153D}" dt="2024-01-27T07:12:39.589" v="517" actId="21"/>
          <ac:spMkLst>
            <pc:docMk/>
            <pc:sldMk cId="0" sldId="280"/>
            <ac:spMk id="55" creationId="{9D159042-ACEA-1616-D54D-833A0C83F244}"/>
          </ac:spMkLst>
        </pc:spChg>
        <pc:spChg chg="add mod">
          <ac:chgData name="Miguel, Melanie J." userId="30764532-18a1-45fd-8c48-d1d3bf151236" providerId="ADAL" clId="{CFF62D06-1D9C-45E0-B19B-64778237153D}" dt="2024-01-27T21:48:34.110" v="3995" actId="1076"/>
          <ac:spMkLst>
            <pc:docMk/>
            <pc:sldMk cId="0" sldId="280"/>
            <ac:spMk id="56" creationId="{80E8A4AD-3435-96BE-6C4A-FE4BFE9C3DBD}"/>
          </ac:spMkLst>
        </pc:spChg>
        <pc:spChg chg="add del">
          <ac:chgData name="Miguel, Melanie J." userId="30764532-18a1-45fd-8c48-d1d3bf151236" providerId="ADAL" clId="{CFF62D06-1D9C-45E0-B19B-64778237153D}" dt="2024-01-27T06:35:46.602" v="366" actId="21"/>
          <ac:spMkLst>
            <pc:docMk/>
            <pc:sldMk cId="0" sldId="280"/>
            <ac:spMk id="57" creationId="{EC95226B-6F66-46F9-ACF9-59CB7D32161E}"/>
          </ac:spMkLst>
        </pc:spChg>
        <pc:spChg chg="add del mod">
          <ac:chgData name="Miguel, Melanie J." userId="30764532-18a1-45fd-8c48-d1d3bf151236" providerId="ADAL" clId="{CFF62D06-1D9C-45E0-B19B-64778237153D}" dt="2024-01-27T07:14:08.450" v="537" actId="21"/>
          <ac:spMkLst>
            <pc:docMk/>
            <pc:sldMk cId="0" sldId="280"/>
            <ac:spMk id="58" creationId="{D0A9B708-E102-9727-DBBF-DBB1B3DDFA6F}"/>
          </ac:spMkLst>
        </pc:spChg>
        <pc:spChg chg="add mod">
          <ac:chgData name="Miguel, Melanie J." userId="30764532-18a1-45fd-8c48-d1d3bf151236" providerId="ADAL" clId="{CFF62D06-1D9C-45E0-B19B-64778237153D}" dt="2024-01-27T21:47:52.720" v="3988" actId="1076"/>
          <ac:spMkLst>
            <pc:docMk/>
            <pc:sldMk cId="0" sldId="280"/>
            <ac:spMk id="59" creationId="{DF63E07C-CC06-655B-640D-0D39BCA44DC0}"/>
          </ac:spMkLst>
        </pc:spChg>
        <pc:spChg chg="add mod">
          <ac:chgData name="Miguel, Melanie J." userId="30764532-18a1-45fd-8c48-d1d3bf151236" providerId="ADAL" clId="{CFF62D06-1D9C-45E0-B19B-64778237153D}" dt="2024-01-27T21:47:12.034" v="3980" actId="1076"/>
          <ac:spMkLst>
            <pc:docMk/>
            <pc:sldMk cId="0" sldId="280"/>
            <ac:spMk id="60" creationId="{3492980E-AC82-D4BA-FE2C-5BF088967191}"/>
          </ac:spMkLst>
        </pc:spChg>
        <pc:spChg chg="add mod ord">
          <ac:chgData name="Miguel, Melanie J." userId="30764532-18a1-45fd-8c48-d1d3bf151236" providerId="ADAL" clId="{CFF62D06-1D9C-45E0-B19B-64778237153D}" dt="2024-01-27T21:51:46.248" v="4043" actId="166"/>
          <ac:spMkLst>
            <pc:docMk/>
            <pc:sldMk cId="0" sldId="280"/>
            <ac:spMk id="61" creationId="{0279FD18-6BC1-D4D7-FFDD-4423A724A321}"/>
          </ac:spMkLst>
        </pc:spChg>
        <pc:spChg chg="add mod">
          <ac:chgData name="Miguel, Melanie J." userId="30764532-18a1-45fd-8c48-d1d3bf151236" providerId="ADAL" clId="{CFF62D06-1D9C-45E0-B19B-64778237153D}" dt="2024-01-29T23:32:20.338" v="4052" actId="14100"/>
          <ac:spMkLst>
            <pc:docMk/>
            <pc:sldMk cId="0" sldId="280"/>
            <ac:spMk id="324" creationId="{E3EA7888-ABD8-90A0-35E6-FA96048D2A17}"/>
          </ac:spMkLst>
        </pc:spChg>
        <pc:spChg chg="add del mod ord">
          <ac:chgData name="Miguel, Melanie J." userId="30764532-18a1-45fd-8c48-d1d3bf151236" providerId="ADAL" clId="{CFF62D06-1D9C-45E0-B19B-64778237153D}" dt="2024-01-27T21:50:52.036" v="4027" actId="166"/>
          <ac:spMkLst>
            <pc:docMk/>
            <pc:sldMk cId="0" sldId="280"/>
            <ac:spMk id="325" creationId="{D123E757-2960-C73D-FD0A-03B29BDB59FF}"/>
          </ac:spMkLst>
        </pc:spChg>
        <pc:spChg chg="add mod">
          <ac:chgData name="Miguel, Melanie J." userId="30764532-18a1-45fd-8c48-d1d3bf151236" providerId="ADAL" clId="{CFF62D06-1D9C-45E0-B19B-64778237153D}" dt="2024-01-27T21:37:43.545" v="3868" actId="1076"/>
          <ac:spMkLst>
            <pc:docMk/>
            <pc:sldMk cId="0" sldId="280"/>
            <ac:spMk id="332" creationId="{8D118B30-0914-9A4C-DC98-F61B41799F6B}"/>
          </ac:spMkLst>
        </pc:spChg>
        <pc:spChg chg="mod">
          <ac:chgData name="Miguel, Melanie J." userId="30764532-18a1-45fd-8c48-d1d3bf151236" providerId="ADAL" clId="{CFF62D06-1D9C-45E0-B19B-64778237153D}" dt="2024-01-27T21:35:34.102" v="3840" actId="14100"/>
          <ac:spMkLst>
            <pc:docMk/>
            <pc:sldMk cId="0" sldId="280"/>
            <ac:spMk id="349" creationId="{00000000-0000-0000-0000-000000000000}"/>
          </ac:spMkLst>
        </pc:spChg>
        <pc:grpChg chg="del mod">
          <ac:chgData name="Miguel, Melanie J." userId="30764532-18a1-45fd-8c48-d1d3bf151236" providerId="ADAL" clId="{CFF62D06-1D9C-45E0-B19B-64778237153D}" dt="2024-01-27T06:30:44.812" v="347"/>
          <ac:grpSpMkLst>
            <pc:docMk/>
            <pc:sldMk cId="0" sldId="280"/>
            <ac:grpSpMk id="13" creationId="{C3D98BB1-6191-79A4-4864-127B935CCE3B}"/>
          </ac:grpSpMkLst>
        </pc:grpChg>
        <pc:grpChg chg="del mod">
          <ac:chgData name="Miguel, Melanie J." userId="30764532-18a1-45fd-8c48-d1d3bf151236" providerId="ADAL" clId="{CFF62D06-1D9C-45E0-B19B-64778237153D}" dt="2024-01-27T06:31:04.800" v="349" actId="21"/>
          <ac:grpSpMkLst>
            <pc:docMk/>
            <pc:sldMk cId="0" sldId="280"/>
            <ac:grpSpMk id="15" creationId="{3E9F3F1B-4494-226F-A85D-231F9FFC511E}"/>
          </ac:grpSpMkLst>
        </pc:grpChg>
        <pc:grpChg chg="del mod">
          <ac:chgData name="Miguel, Melanie J." userId="30764532-18a1-45fd-8c48-d1d3bf151236" providerId="ADAL" clId="{CFF62D06-1D9C-45E0-B19B-64778237153D}" dt="2024-01-27T06:35:19.091" v="362"/>
          <ac:grpSpMkLst>
            <pc:docMk/>
            <pc:sldMk cId="0" sldId="280"/>
            <ac:grpSpMk id="22" creationId="{0DDC7CFC-02E7-9C7F-B485-8AD1987B1B5C}"/>
          </ac:grpSpMkLst>
        </pc:grpChg>
        <pc:grpChg chg="del mod">
          <ac:chgData name="Miguel, Melanie J." userId="30764532-18a1-45fd-8c48-d1d3bf151236" providerId="ADAL" clId="{CFF62D06-1D9C-45E0-B19B-64778237153D}" dt="2024-01-27T06:35:30.099" v="363" actId="34122"/>
          <ac:grpSpMkLst>
            <pc:docMk/>
            <pc:sldMk cId="0" sldId="280"/>
            <ac:grpSpMk id="26" creationId="{F05B1E8E-84BB-2D20-6C72-67FAF595B401}"/>
          </ac:grpSpMkLst>
        </pc:grpChg>
        <pc:graphicFrameChg chg="add mod">
          <ac:chgData name="Miguel, Melanie J." userId="30764532-18a1-45fd-8c48-d1d3bf151236" providerId="ADAL" clId="{CFF62D06-1D9C-45E0-B19B-64778237153D}" dt="2024-01-27T21:48:17.045" v="3992" actId="34135"/>
          <ac:graphicFrameMkLst>
            <pc:docMk/>
            <pc:sldMk cId="0" sldId="280"/>
            <ac:graphicFrameMk id="10" creationId="{5AAADF9F-3CA1-6257-1479-CB7A30FEDB57}"/>
          </ac:graphicFrameMkLst>
        </pc:graphicFrameChg>
        <pc:picChg chg="mod modCrop">
          <ac:chgData name="Miguel, Melanie J." userId="30764532-18a1-45fd-8c48-d1d3bf151236" providerId="ADAL" clId="{CFF62D06-1D9C-45E0-B19B-64778237153D}" dt="2024-01-29T23:46:10.063" v="4064" actId="1076"/>
          <ac:picMkLst>
            <pc:docMk/>
            <pc:sldMk cId="0" sldId="280"/>
            <ac:picMk id="3" creationId="{0F03319F-A63F-62EF-A3A9-0C4744B31D01}"/>
          </ac:picMkLst>
        </pc:picChg>
        <pc:picChg chg="mod modCrop">
          <ac:chgData name="Miguel, Melanie J." userId="30764532-18a1-45fd-8c48-d1d3bf151236" providerId="ADAL" clId="{CFF62D06-1D9C-45E0-B19B-64778237153D}" dt="2024-01-29T23:46:42.386" v="4069" actId="14100"/>
          <ac:picMkLst>
            <pc:docMk/>
            <pc:sldMk cId="0" sldId="280"/>
            <ac:picMk id="5" creationId="{D3332AA7-085A-8B48-2120-D27684D7BEFA}"/>
          </ac:picMkLst>
        </pc:picChg>
        <pc:picChg chg="add mod">
          <ac:chgData name="Miguel, Melanie J." userId="30764532-18a1-45fd-8c48-d1d3bf151236" providerId="ADAL" clId="{CFF62D06-1D9C-45E0-B19B-64778237153D}" dt="2024-01-27T06:30:00.896" v="339" actId="1076"/>
          <ac:picMkLst>
            <pc:docMk/>
            <pc:sldMk cId="0" sldId="280"/>
            <ac:picMk id="7" creationId="{24D9F0D2-AB50-F96C-01E0-FC599DC81778}"/>
          </ac:picMkLst>
        </pc:picChg>
        <pc:picChg chg="add mod">
          <ac:chgData name="Miguel, Melanie J." userId="30764532-18a1-45fd-8c48-d1d3bf151236" providerId="ADAL" clId="{CFF62D06-1D9C-45E0-B19B-64778237153D}" dt="2024-01-29T23:46:12.164" v="4065" actId="1076"/>
          <ac:picMkLst>
            <pc:docMk/>
            <pc:sldMk cId="0" sldId="280"/>
            <ac:picMk id="11" creationId="{FB2DCE86-5BB9-79FE-5E69-0C54100AB4B6}"/>
          </ac:picMkLst>
        </pc:picChg>
        <pc:picChg chg="add del mod">
          <ac:chgData name="Miguel, Melanie J." userId="30764532-18a1-45fd-8c48-d1d3bf151236" providerId="ADAL" clId="{CFF62D06-1D9C-45E0-B19B-64778237153D}" dt="2024-01-27T07:10:14.344" v="492" actId="21"/>
          <ac:picMkLst>
            <pc:docMk/>
            <pc:sldMk cId="0" sldId="280"/>
            <ac:picMk id="50" creationId="{93F464BF-5554-86D6-6141-E2C975ADBC3C}"/>
          </ac:picMkLst>
        </pc:picChg>
        <pc:inkChg chg="add del">
          <ac:chgData name="Miguel, Melanie J." userId="30764532-18a1-45fd-8c48-d1d3bf151236" providerId="ADAL" clId="{CFF62D06-1D9C-45E0-B19B-64778237153D}" dt="2024-01-27T06:38:02.556" v="375" actId="21"/>
          <ac:inkMkLst>
            <pc:docMk/>
            <pc:sldMk cId="0" sldId="280"/>
            <ac:inkMk id="6" creationId="{1E939AA9-BC10-4219-9A61-634AF1BFA1DA}"/>
          </ac:inkMkLst>
        </pc:inkChg>
        <pc:inkChg chg="add mod">
          <ac:chgData name="Miguel, Melanie J." userId="30764532-18a1-45fd-8c48-d1d3bf151236" providerId="ADAL" clId="{CFF62D06-1D9C-45E0-B19B-64778237153D}" dt="2024-01-27T06:30:44.812" v="347"/>
          <ac:inkMkLst>
            <pc:docMk/>
            <pc:sldMk cId="0" sldId="280"/>
            <ac:inkMk id="11" creationId="{7FAF655C-8B95-47B3-208F-4DD3CC8359A0}"/>
          </ac:inkMkLst>
        </pc:inkChg>
        <pc:inkChg chg="add del mod">
          <ac:chgData name="Miguel, Melanie J." userId="30764532-18a1-45fd-8c48-d1d3bf151236" providerId="ADAL" clId="{CFF62D06-1D9C-45E0-B19B-64778237153D}" dt="2024-01-27T06:30:55.898" v="348" actId="34122"/>
          <ac:inkMkLst>
            <pc:docMk/>
            <pc:sldMk cId="0" sldId="280"/>
            <ac:inkMk id="12" creationId="{B855B7EA-C113-0B1E-F130-3FDB70F08493}"/>
          </ac:inkMkLst>
        </pc:inkChg>
        <pc:inkChg chg="add mod">
          <ac:chgData name="Miguel, Melanie J." userId="30764532-18a1-45fd-8c48-d1d3bf151236" providerId="ADAL" clId="{CFF62D06-1D9C-45E0-B19B-64778237153D}" dt="2024-01-27T06:30:44.812" v="347"/>
          <ac:inkMkLst>
            <pc:docMk/>
            <pc:sldMk cId="0" sldId="280"/>
            <ac:inkMk id="14" creationId="{836827D6-FEF3-95D3-B8B2-EDCA30FECD6B}"/>
          </ac:inkMkLst>
        </pc:inkChg>
        <pc:inkChg chg="add del">
          <ac:chgData name="Miguel, Melanie J." userId="30764532-18a1-45fd-8c48-d1d3bf151236" providerId="ADAL" clId="{CFF62D06-1D9C-45E0-B19B-64778237153D}" dt="2024-01-27T06:35:49.042" v="367" actId="21"/>
          <ac:inkMkLst>
            <pc:docMk/>
            <pc:sldMk cId="0" sldId="280"/>
            <ac:inkMk id="17" creationId="{7F47B3D2-FCFC-30B8-5255-08C6C382B1BE}"/>
          </ac:inkMkLst>
        </pc:inkChg>
        <pc:inkChg chg="add del">
          <ac:chgData name="Miguel, Melanie J." userId="30764532-18a1-45fd-8c48-d1d3bf151236" providerId="ADAL" clId="{CFF62D06-1D9C-45E0-B19B-64778237153D}" dt="2024-01-27T06:35:37.516" v="364" actId="21"/>
          <ac:inkMkLst>
            <pc:docMk/>
            <pc:sldMk cId="0" sldId="280"/>
            <ac:inkMk id="18" creationId="{8BBBCD30-DA7D-3EC0-0747-59A1C61A89BA}"/>
          </ac:inkMkLst>
        </pc:inkChg>
        <pc:inkChg chg="add del mod topLvl">
          <ac:chgData name="Miguel, Melanie J." userId="30764532-18a1-45fd-8c48-d1d3bf151236" providerId="ADAL" clId="{CFF62D06-1D9C-45E0-B19B-64778237153D}" dt="2024-01-27T06:35:30.099" v="363" actId="34122"/>
          <ac:inkMkLst>
            <pc:docMk/>
            <pc:sldMk cId="0" sldId="280"/>
            <ac:inkMk id="19" creationId="{5ADB7E66-8930-4ACF-F219-6233F1311FF1}"/>
          </ac:inkMkLst>
        </pc:inkChg>
        <pc:inkChg chg="add del mod topLvl">
          <ac:chgData name="Miguel, Melanie J." userId="30764532-18a1-45fd-8c48-d1d3bf151236" providerId="ADAL" clId="{CFF62D06-1D9C-45E0-B19B-64778237153D}" dt="2024-01-27T06:35:30.099" v="363" actId="34122"/>
          <ac:inkMkLst>
            <pc:docMk/>
            <pc:sldMk cId="0" sldId="280"/>
            <ac:inkMk id="20" creationId="{7D5C5902-33FE-9397-35F8-5FCE5457BDA3}"/>
          </ac:inkMkLst>
        </pc:inkChg>
        <pc:inkChg chg="add del mod">
          <ac:chgData name="Miguel, Melanie J." userId="30764532-18a1-45fd-8c48-d1d3bf151236" providerId="ADAL" clId="{CFF62D06-1D9C-45E0-B19B-64778237153D}" dt="2024-01-27T06:35:30.099" v="363" actId="34122"/>
          <ac:inkMkLst>
            <pc:docMk/>
            <pc:sldMk cId="0" sldId="280"/>
            <ac:inkMk id="21" creationId="{A4DE3A19-E4C7-F017-73A0-72150F04ADEE}"/>
          </ac:inkMkLst>
        </pc:inkChg>
        <pc:inkChg chg="add del mod">
          <ac:chgData name="Miguel, Melanie J." userId="30764532-18a1-45fd-8c48-d1d3bf151236" providerId="ADAL" clId="{CFF62D06-1D9C-45E0-B19B-64778237153D}" dt="2024-01-27T06:35:30.099" v="363" actId="34122"/>
          <ac:inkMkLst>
            <pc:docMk/>
            <pc:sldMk cId="0" sldId="280"/>
            <ac:inkMk id="23" creationId="{E5FCDAE3-9520-9C54-58BB-0D0AB822E3A2}"/>
          </ac:inkMkLst>
        </pc:inkChg>
        <pc:inkChg chg="add del mod">
          <ac:chgData name="Miguel, Melanie J." userId="30764532-18a1-45fd-8c48-d1d3bf151236" providerId="ADAL" clId="{CFF62D06-1D9C-45E0-B19B-64778237153D}" dt="2024-01-27T06:35:30.099" v="363" actId="34122"/>
          <ac:inkMkLst>
            <pc:docMk/>
            <pc:sldMk cId="0" sldId="280"/>
            <ac:inkMk id="24" creationId="{99C9B84B-0592-9FB4-04E3-539F96607CB3}"/>
          </ac:inkMkLst>
        </pc:inkChg>
        <pc:inkChg chg="add del mod">
          <ac:chgData name="Miguel, Melanie J." userId="30764532-18a1-45fd-8c48-d1d3bf151236" providerId="ADAL" clId="{CFF62D06-1D9C-45E0-B19B-64778237153D}" dt="2024-01-27T06:35:30.099" v="363" actId="34122"/>
          <ac:inkMkLst>
            <pc:docMk/>
            <pc:sldMk cId="0" sldId="280"/>
            <ac:inkMk id="25" creationId="{4AD0C415-C2C3-CFAF-1839-F931465931CE}"/>
          </ac:inkMkLst>
        </pc:inkChg>
        <pc:inkChg chg="add del">
          <ac:chgData name="Miguel, Melanie J." userId="30764532-18a1-45fd-8c48-d1d3bf151236" providerId="ADAL" clId="{CFF62D06-1D9C-45E0-B19B-64778237153D}" dt="2024-01-27T06:37:05.666" v="369" actId="34122"/>
          <ac:inkMkLst>
            <pc:docMk/>
            <pc:sldMk cId="0" sldId="280"/>
            <ac:inkMk id="27" creationId="{8372CB8F-D9DF-A9A1-2887-55A264013857}"/>
          </ac:inkMkLst>
        </pc:inkChg>
        <pc:inkChg chg="add del">
          <ac:chgData name="Miguel, Melanie J." userId="30764532-18a1-45fd-8c48-d1d3bf151236" providerId="ADAL" clId="{CFF62D06-1D9C-45E0-B19B-64778237153D}" dt="2024-01-27T06:37:54.027" v="373" actId="34122"/>
          <ac:inkMkLst>
            <pc:docMk/>
            <pc:sldMk cId="0" sldId="280"/>
            <ac:inkMk id="28" creationId="{0D031D24-08AF-538B-BC84-EBEE7BDC3309}"/>
          </ac:inkMkLst>
        </pc:inkChg>
        <pc:cxnChg chg="add mod">
          <ac:chgData name="Miguel, Melanie J." userId="30764532-18a1-45fd-8c48-d1d3bf151236" providerId="ADAL" clId="{CFF62D06-1D9C-45E0-B19B-64778237153D}" dt="2024-01-29T23:46:35.690" v="4068" actId="1076"/>
          <ac:cxnSpMkLst>
            <pc:docMk/>
            <pc:sldMk cId="0" sldId="280"/>
            <ac:cxnSpMk id="13" creationId="{36403C30-80A8-1382-57E1-B5F18CDA0A8C}"/>
          </ac:cxnSpMkLst>
        </pc:cxnChg>
        <pc:cxnChg chg="add mod ord">
          <ac:chgData name="Miguel, Melanie J." userId="30764532-18a1-45fd-8c48-d1d3bf151236" providerId="ADAL" clId="{CFF62D06-1D9C-45E0-B19B-64778237153D}" dt="2024-01-27T21:51:09.403" v="4031" actId="14100"/>
          <ac:cxnSpMkLst>
            <pc:docMk/>
            <pc:sldMk cId="0" sldId="280"/>
            <ac:cxnSpMk id="16" creationId="{983CD0BD-B06F-A966-706C-AB6DABF551D7}"/>
          </ac:cxnSpMkLst>
        </pc:cxnChg>
        <pc:cxnChg chg="add mod">
          <ac:chgData name="Miguel, Melanie J." userId="30764532-18a1-45fd-8c48-d1d3bf151236" providerId="ADAL" clId="{CFF62D06-1D9C-45E0-B19B-64778237153D}" dt="2024-01-27T21:51:02.640" v="4029" actId="14100"/>
          <ac:cxnSpMkLst>
            <pc:docMk/>
            <pc:sldMk cId="0" sldId="280"/>
            <ac:cxnSpMk id="17" creationId="{4B4C8164-5340-E51C-28AC-D5E619ADED0E}"/>
          </ac:cxnSpMkLst>
        </pc:cxnChg>
        <pc:cxnChg chg="add mod">
          <ac:chgData name="Miguel, Melanie J." userId="30764532-18a1-45fd-8c48-d1d3bf151236" providerId="ADAL" clId="{CFF62D06-1D9C-45E0-B19B-64778237153D}" dt="2024-01-27T21:51:16.265" v="4033" actId="14100"/>
          <ac:cxnSpMkLst>
            <pc:docMk/>
            <pc:sldMk cId="0" sldId="280"/>
            <ac:cxnSpMk id="19" creationId="{668A0871-3EF1-E365-3254-D864F0689BD6}"/>
          </ac:cxnSpMkLst>
        </pc:cxnChg>
        <pc:cxnChg chg="add del">
          <ac:chgData name="Miguel, Melanie J." userId="30764532-18a1-45fd-8c48-d1d3bf151236" providerId="ADAL" clId="{CFF62D06-1D9C-45E0-B19B-64778237153D}" dt="2024-01-27T21:42:42.354" v="3927" actId="21"/>
          <ac:cxnSpMkLst>
            <pc:docMk/>
            <pc:sldMk cId="0" sldId="280"/>
            <ac:cxnSpMk id="30" creationId="{7A160278-3CE0-DAFF-F013-51190389CA0C}"/>
          </ac:cxnSpMkLst>
        </pc:cxnChg>
        <pc:cxnChg chg="add mod">
          <ac:chgData name="Miguel, Melanie J." userId="30764532-18a1-45fd-8c48-d1d3bf151236" providerId="ADAL" clId="{CFF62D06-1D9C-45E0-B19B-64778237153D}" dt="2024-01-27T21:42:52.697" v="3929" actId="13822"/>
          <ac:cxnSpMkLst>
            <pc:docMk/>
            <pc:sldMk cId="0" sldId="280"/>
            <ac:cxnSpMk id="32" creationId="{C2266309-BC77-8FB9-127B-BE9B4E51B505}"/>
          </ac:cxnSpMkLst>
        </pc:cxnChg>
        <pc:cxnChg chg="add mod">
          <ac:chgData name="Miguel, Melanie J." userId="30764532-18a1-45fd-8c48-d1d3bf151236" providerId="ADAL" clId="{CFF62D06-1D9C-45E0-B19B-64778237153D}" dt="2024-01-27T21:52:29.153" v="4050" actId="14100"/>
          <ac:cxnSpMkLst>
            <pc:docMk/>
            <pc:sldMk cId="0" sldId="280"/>
            <ac:cxnSpMk id="43" creationId="{4337DB43-310B-B126-2049-A273C376B651}"/>
          </ac:cxnSpMkLst>
        </pc:cxnChg>
        <pc:cxnChg chg="add mod">
          <ac:chgData name="Miguel, Melanie J." userId="30764532-18a1-45fd-8c48-d1d3bf151236" providerId="ADAL" clId="{CFF62D06-1D9C-45E0-B19B-64778237153D}" dt="2024-01-27T21:52:18.899" v="4048" actId="14100"/>
          <ac:cxnSpMkLst>
            <pc:docMk/>
            <pc:sldMk cId="0" sldId="280"/>
            <ac:cxnSpMk id="44" creationId="{71F435F2-2EB9-2752-6699-B0633AA1AEF4}"/>
          </ac:cxnSpMkLst>
        </pc:cxnChg>
        <pc:cxnChg chg="add mod">
          <ac:chgData name="Miguel, Melanie J." userId="30764532-18a1-45fd-8c48-d1d3bf151236" providerId="ADAL" clId="{CFF62D06-1D9C-45E0-B19B-64778237153D}" dt="2024-01-27T21:52:08.938" v="4046" actId="14100"/>
          <ac:cxnSpMkLst>
            <pc:docMk/>
            <pc:sldMk cId="0" sldId="280"/>
            <ac:cxnSpMk id="46" creationId="{E55FD5A5-D5DD-96DB-CBC2-E950A329DC52}"/>
          </ac:cxnSpMkLst>
        </pc:cxnChg>
        <pc:cxnChg chg="add del mod">
          <ac:chgData name="Miguel, Melanie J." userId="30764532-18a1-45fd-8c48-d1d3bf151236" providerId="ADAL" clId="{CFF62D06-1D9C-45E0-B19B-64778237153D}" dt="2024-01-27T21:48:25.371" v="3994" actId="21"/>
          <ac:cxnSpMkLst>
            <pc:docMk/>
            <pc:sldMk cId="0" sldId="280"/>
            <ac:cxnSpMk id="50" creationId="{058330A5-E751-ED13-B914-FC9DA949573C}"/>
          </ac:cxnSpMkLst>
        </pc:cxnChg>
        <pc:cxnChg chg="add mod">
          <ac:chgData name="Miguel, Melanie J." userId="30764532-18a1-45fd-8c48-d1d3bf151236" providerId="ADAL" clId="{CFF62D06-1D9C-45E0-B19B-64778237153D}" dt="2024-01-27T21:52:00.920" v="4044" actId="1076"/>
          <ac:cxnSpMkLst>
            <pc:docMk/>
            <pc:sldMk cId="0" sldId="280"/>
            <ac:cxnSpMk id="52" creationId="{62A0D2FC-215B-C20B-5E5F-094DC54D9E0B}"/>
          </ac:cxnSpMkLst>
        </pc:cxnChg>
        <pc:cxnChg chg="add mod">
          <ac:chgData name="Miguel, Melanie J." userId="30764532-18a1-45fd-8c48-d1d3bf151236" providerId="ADAL" clId="{CFF62D06-1D9C-45E0-B19B-64778237153D}" dt="2024-01-27T21:52:00.920" v="4044" actId="1076"/>
          <ac:cxnSpMkLst>
            <pc:docMk/>
            <pc:sldMk cId="0" sldId="280"/>
            <ac:cxnSpMk id="53" creationId="{9CAC852A-52DF-84AE-79C9-DF96D92F7941}"/>
          </ac:cxnSpMkLst>
        </pc:cxnChg>
        <pc:cxnChg chg="add mod">
          <ac:chgData name="Miguel, Melanie J." userId="30764532-18a1-45fd-8c48-d1d3bf151236" providerId="ADAL" clId="{CFF62D06-1D9C-45E0-B19B-64778237153D}" dt="2024-01-27T21:52:00.920" v="4044" actId="1076"/>
          <ac:cxnSpMkLst>
            <pc:docMk/>
            <pc:sldMk cId="0" sldId="280"/>
            <ac:cxnSpMk id="58" creationId="{5ABE3E7C-DB42-1785-42C4-270114BA1CB0}"/>
          </ac:cxnSpMkLst>
        </pc:cxnChg>
        <pc:cxnChg chg="add mod">
          <ac:chgData name="Miguel, Melanie J." userId="30764532-18a1-45fd-8c48-d1d3bf151236" providerId="ADAL" clId="{CFF62D06-1D9C-45E0-B19B-64778237153D}" dt="2024-01-27T21:51:30.223" v="4038" actId="14100"/>
          <ac:cxnSpMkLst>
            <pc:docMk/>
            <pc:sldMk cId="0" sldId="280"/>
            <ac:cxnSpMk id="63" creationId="{CE52F8AF-D2F0-1790-5ADD-85915F7DB5D0}"/>
          </ac:cxnSpMkLst>
        </pc:cxnChg>
        <pc:cxnChg chg="add del mod">
          <ac:chgData name="Miguel, Melanie J." userId="30764532-18a1-45fd-8c48-d1d3bf151236" providerId="ADAL" clId="{CFF62D06-1D9C-45E0-B19B-64778237153D}" dt="2024-01-27T21:48:03.584" v="3990" actId="21"/>
          <ac:cxnSpMkLst>
            <pc:docMk/>
            <pc:sldMk cId="0" sldId="280"/>
            <ac:cxnSpMk id="321" creationId="{C28FF6A3-4CF7-C7ED-9EC0-E4ADCBB95F3B}"/>
          </ac:cxnSpMkLst>
        </pc:cxnChg>
        <pc:cxnChg chg="add mod">
          <ac:chgData name="Miguel, Melanie J." userId="30764532-18a1-45fd-8c48-d1d3bf151236" providerId="ADAL" clId="{CFF62D06-1D9C-45E0-B19B-64778237153D}" dt="2024-01-27T21:51:33.210" v="4039" actId="14100"/>
          <ac:cxnSpMkLst>
            <pc:docMk/>
            <pc:sldMk cId="0" sldId="280"/>
            <ac:cxnSpMk id="323" creationId="{F2BB9AB1-5D93-17DF-FF6C-DB24BDB0B4E5}"/>
          </ac:cxnSpMkLst>
        </pc:cxnChg>
        <pc:cxnChg chg="add del mod">
          <ac:chgData name="Miguel, Melanie J." userId="30764532-18a1-45fd-8c48-d1d3bf151236" providerId="ADAL" clId="{CFF62D06-1D9C-45E0-B19B-64778237153D}" dt="2024-01-27T21:46:48.224" v="3974" actId="1076"/>
          <ac:cxnSpMkLst>
            <pc:docMk/>
            <pc:sldMk cId="0" sldId="280"/>
            <ac:cxnSpMk id="327" creationId="{4AC6DF2E-EE7A-3C45-C5A5-11F16B1197A4}"/>
          </ac:cxnSpMkLst>
        </pc:cxnChg>
        <pc:cxnChg chg="add del mod ord">
          <ac:chgData name="Miguel, Melanie J." userId="30764532-18a1-45fd-8c48-d1d3bf151236" providerId="ADAL" clId="{CFF62D06-1D9C-45E0-B19B-64778237153D}" dt="2024-01-27T21:50:49.094" v="4026" actId="166"/>
          <ac:cxnSpMkLst>
            <pc:docMk/>
            <pc:sldMk cId="0" sldId="280"/>
            <ac:cxnSpMk id="329" creationId="{B2348A40-BC9B-22EF-4EFF-E8C368104E14}"/>
          </ac:cxnSpMkLst>
        </pc:cxnChg>
        <pc:cxnChg chg="add del mod">
          <ac:chgData name="Miguel, Melanie J." userId="30764532-18a1-45fd-8c48-d1d3bf151236" providerId="ADAL" clId="{CFF62D06-1D9C-45E0-B19B-64778237153D}" dt="2024-01-27T21:50:41.348" v="4024" actId="14100"/>
          <ac:cxnSpMkLst>
            <pc:docMk/>
            <pc:sldMk cId="0" sldId="280"/>
            <ac:cxnSpMk id="331" creationId="{33C150C8-C1B5-AEAA-7A64-7D39A2916A81}"/>
          </ac:cxnSpMkLst>
        </pc:cxnChg>
        <pc:cxnChg chg="add mod">
          <ac:chgData name="Miguel, Melanie J." userId="30764532-18a1-45fd-8c48-d1d3bf151236" providerId="ADAL" clId="{CFF62D06-1D9C-45E0-B19B-64778237153D}" dt="2024-01-27T21:51:42.764" v="4042" actId="14100"/>
          <ac:cxnSpMkLst>
            <pc:docMk/>
            <pc:sldMk cId="0" sldId="280"/>
            <ac:cxnSpMk id="345" creationId="{AC12C4F9-07C2-9F96-7294-B0E5A34DB9B8}"/>
          </ac:cxnSpMkLst>
        </pc:cxnChg>
      </pc:sldChg>
      <pc:sldChg chg="addSp modSp mod">
        <pc:chgData name="Miguel, Melanie J." userId="30764532-18a1-45fd-8c48-d1d3bf151236" providerId="ADAL" clId="{CFF62D06-1D9C-45E0-B19B-64778237153D}" dt="2024-01-25T00:52:59.175" v="176" actId="20577"/>
        <pc:sldMkLst>
          <pc:docMk/>
          <pc:sldMk cId="0" sldId="281"/>
        </pc:sldMkLst>
        <pc:spChg chg="mod">
          <ac:chgData name="Miguel, Melanie J." userId="30764532-18a1-45fd-8c48-d1d3bf151236" providerId="ADAL" clId="{CFF62D06-1D9C-45E0-B19B-64778237153D}" dt="2024-01-25T00:47:58.514" v="118" actId="5793"/>
          <ac:spMkLst>
            <pc:docMk/>
            <pc:sldMk cId="0" sldId="281"/>
            <ac:spMk id="359" creationId="{00000000-0000-0000-0000-000000000000}"/>
          </ac:spMkLst>
        </pc:spChg>
        <pc:spChg chg="mod">
          <ac:chgData name="Miguel, Melanie J." userId="30764532-18a1-45fd-8c48-d1d3bf151236" providerId="ADAL" clId="{CFF62D06-1D9C-45E0-B19B-64778237153D}" dt="2024-01-25T00:47:48.737" v="111" actId="14100"/>
          <ac:spMkLst>
            <pc:docMk/>
            <pc:sldMk cId="0" sldId="281"/>
            <ac:spMk id="362" creationId="{00000000-0000-0000-0000-000000000000}"/>
          </ac:spMkLst>
        </pc:spChg>
        <pc:graphicFrameChg chg="add mod modGraphic">
          <ac:chgData name="Miguel, Melanie J." userId="30764532-18a1-45fd-8c48-d1d3bf151236" providerId="ADAL" clId="{CFF62D06-1D9C-45E0-B19B-64778237153D}" dt="2024-01-25T00:52:59.175" v="176" actId="20577"/>
          <ac:graphicFrameMkLst>
            <pc:docMk/>
            <pc:sldMk cId="0" sldId="281"/>
            <ac:graphicFrameMk id="4" creationId="{4D34A805-565D-6817-E721-24F89BC25257}"/>
          </ac:graphicFrameMkLst>
        </pc:graphicFrameChg>
      </pc:sldChg>
      <pc:sldChg chg="addSp delSp modSp mod">
        <pc:chgData name="Miguel, Melanie J." userId="30764532-18a1-45fd-8c48-d1d3bf151236" providerId="ADAL" clId="{CFF62D06-1D9C-45E0-B19B-64778237153D}" dt="2024-01-27T21:25:29.914" v="3828" actId="20577"/>
        <pc:sldMkLst>
          <pc:docMk/>
          <pc:sldMk cId="0" sldId="284"/>
        </pc:sldMkLst>
        <pc:spChg chg="add del mod">
          <ac:chgData name="Miguel, Melanie J." userId="30764532-18a1-45fd-8c48-d1d3bf151236" providerId="ADAL" clId="{CFF62D06-1D9C-45E0-B19B-64778237153D}" dt="2024-01-27T08:19:34.651" v="2671" actId="478"/>
          <ac:spMkLst>
            <pc:docMk/>
            <pc:sldMk cId="0" sldId="284"/>
            <ac:spMk id="5" creationId="{6CF51ED5-C9DA-B0FD-FEA5-005E43BE69CE}"/>
          </ac:spMkLst>
        </pc:spChg>
        <pc:spChg chg="add mod">
          <ac:chgData name="Miguel, Melanie J." userId="30764532-18a1-45fd-8c48-d1d3bf151236" providerId="ADAL" clId="{CFF62D06-1D9C-45E0-B19B-64778237153D}" dt="2024-01-27T08:27:47.628" v="2751" actId="14100"/>
          <ac:spMkLst>
            <pc:docMk/>
            <pc:sldMk cId="0" sldId="284"/>
            <ac:spMk id="8" creationId="{57B4C5E3-F2F2-5E72-1667-A6E5224846FE}"/>
          </ac:spMkLst>
        </pc:spChg>
        <pc:spChg chg="add mod">
          <ac:chgData name="Miguel, Melanie J." userId="30764532-18a1-45fd-8c48-d1d3bf151236" providerId="ADAL" clId="{CFF62D06-1D9C-45E0-B19B-64778237153D}" dt="2024-01-27T08:30:52.720" v="2822" actId="1076"/>
          <ac:spMkLst>
            <pc:docMk/>
            <pc:sldMk cId="0" sldId="284"/>
            <ac:spMk id="11" creationId="{44EEC686-7988-0D32-F7CB-42DBD1547658}"/>
          </ac:spMkLst>
        </pc:spChg>
        <pc:spChg chg="add mod">
          <ac:chgData name="Miguel, Melanie J." userId="30764532-18a1-45fd-8c48-d1d3bf151236" providerId="ADAL" clId="{CFF62D06-1D9C-45E0-B19B-64778237153D}" dt="2024-01-27T08:29:51.023" v="2813" actId="1076"/>
          <ac:spMkLst>
            <pc:docMk/>
            <pc:sldMk cId="0" sldId="284"/>
            <ac:spMk id="12" creationId="{49D86DE8-9181-46C8-98B9-611058551917}"/>
          </ac:spMkLst>
        </pc:spChg>
        <pc:spChg chg="add mod">
          <ac:chgData name="Miguel, Melanie J." userId="30764532-18a1-45fd-8c48-d1d3bf151236" providerId="ADAL" clId="{CFF62D06-1D9C-45E0-B19B-64778237153D}" dt="2024-01-27T08:30:46.696" v="2821" actId="1076"/>
          <ac:spMkLst>
            <pc:docMk/>
            <pc:sldMk cId="0" sldId="284"/>
            <ac:spMk id="13" creationId="{D1A871B1-8079-1964-7897-7F07EB9DDCAD}"/>
          </ac:spMkLst>
        </pc:spChg>
        <pc:spChg chg="del">
          <ac:chgData name="Miguel, Melanie J." userId="30764532-18a1-45fd-8c48-d1d3bf151236" providerId="ADAL" clId="{CFF62D06-1D9C-45E0-B19B-64778237153D}" dt="2024-01-27T08:12:25.627" v="1955" actId="478"/>
          <ac:spMkLst>
            <pc:docMk/>
            <pc:sldMk cId="0" sldId="284"/>
            <ac:spMk id="392" creationId="{00000000-0000-0000-0000-000000000000}"/>
          </ac:spMkLst>
        </pc:spChg>
        <pc:spChg chg="del mod">
          <ac:chgData name="Miguel, Melanie J." userId="30764532-18a1-45fd-8c48-d1d3bf151236" providerId="ADAL" clId="{CFF62D06-1D9C-45E0-B19B-64778237153D}" dt="2024-01-27T08:12:19.336" v="1954" actId="478"/>
          <ac:spMkLst>
            <pc:docMk/>
            <pc:sldMk cId="0" sldId="284"/>
            <ac:spMk id="395" creationId="{00000000-0000-0000-0000-000000000000}"/>
          </ac:spMkLst>
        </pc:spChg>
        <pc:graphicFrameChg chg="add mod modGraphic">
          <ac:chgData name="Miguel, Melanie J." userId="30764532-18a1-45fd-8c48-d1d3bf151236" providerId="ADAL" clId="{CFF62D06-1D9C-45E0-B19B-64778237153D}" dt="2024-01-27T21:25:29.914" v="3828" actId="20577"/>
          <ac:graphicFrameMkLst>
            <pc:docMk/>
            <pc:sldMk cId="0" sldId="284"/>
            <ac:graphicFrameMk id="6" creationId="{B308C906-EBBF-C740-0B74-C85E51CFB65D}"/>
          </ac:graphicFrameMkLst>
        </pc:graphicFrameChg>
        <pc:picChg chg="add mod modCrop">
          <ac:chgData name="Miguel, Melanie J." userId="30764532-18a1-45fd-8c48-d1d3bf151236" providerId="ADAL" clId="{CFF62D06-1D9C-45E0-B19B-64778237153D}" dt="2024-01-27T08:27:16.827" v="2744" actId="1076"/>
          <ac:picMkLst>
            <pc:docMk/>
            <pc:sldMk cId="0" sldId="284"/>
            <ac:picMk id="7" creationId="{5CA78FE1-1ED5-937D-0921-CD86D02C5CA9}"/>
          </ac:picMkLst>
        </pc:picChg>
        <pc:picChg chg="add del mod">
          <ac:chgData name="Miguel, Melanie J." userId="30764532-18a1-45fd-8c48-d1d3bf151236" providerId="ADAL" clId="{CFF62D06-1D9C-45E0-B19B-64778237153D}" dt="2024-01-27T08:35:42.565" v="3066" actId="21"/>
          <ac:picMkLst>
            <pc:docMk/>
            <pc:sldMk cId="0" sldId="284"/>
            <ac:picMk id="20" creationId="{D35E2FD9-CD89-2442-DB97-75AC697F5443}"/>
          </ac:picMkLst>
        </pc:picChg>
        <pc:picChg chg="add del mod">
          <ac:chgData name="Miguel, Melanie J." userId="30764532-18a1-45fd-8c48-d1d3bf151236" providerId="ADAL" clId="{CFF62D06-1D9C-45E0-B19B-64778237153D}" dt="2024-01-27T08:33:36.873" v="3044" actId="21"/>
          <ac:picMkLst>
            <pc:docMk/>
            <pc:sldMk cId="0" sldId="284"/>
            <ac:picMk id="2050" creationId="{83D9487F-EE05-006C-2BC1-45D804D5202D}"/>
          </ac:picMkLst>
        </pc:picChg>
        <pc:picChg chg="add mod">
          <ac:chgData name="Miguel, Melanie J." userId="30764532-18a1-45fd-8c48-d1d3bf151236" providerId="ADAL" clId="{CFF62D06-1D9C-45E0-B19B-64778237153D}" dt="2024-01-27T08:35:47.556" v="3068" actId="14100"/>
          <ac:picMkLst>
            <pc:docMk/>
            <pc:sldMk cId="0" sldId="284"/>
            <ac:picMk id="2052" creationId="{5B8A081C-D839-8268-FAF7-CFCD60D35E11}"/>
          </ac:picMkLst>
        </pc:picChg>
        <pc:cxnChg chg="add mod">
          <ac:chgData name="Miguel, Melanie J." userId="30764532-18a1-45fd-8c48-d1d3bf151236" providerId="ADAL" clId="{CFF62D06-1D9C-45E0-B19B-64778237153D}" dt="2024-01-27T08:28:08.378" v="2754" actId="208"/>
          <ac:cxnSpMkLst>
            <pc:docMk/>
            <pc:sldMk cId="0" sldId="284"/>
            <ac:cxnSpMk id="10" creationId="{FFEA836E-F537-5697-2D13-5E6700D52BD1}"/>
          </ac:cxnSpMkLst>
        </pc:cxnChg>
        <pc:cxnChg chg="add mod">
          <ac:chgData name="Miguel, Melanie J." userId="30764532-18a1-45fd-8c48-d1d3bf151236" providerId="ADAL" clId="{CFF62D06-1D9C-45E0-B19B-64778237153D}" dt="2024-01-27T08:31:02.658" v="2825" actId="1076"/>
          <ac:cxnSpMkLst>
            <pc:docMk/>
            <pc:sldMk cId="0" sldId="284"/>
            <ac:cxnSpMk id="15" creationId="{520644C5-0BFE-59B9-D4F3-8F67BD057EE3}"/>
          </ac:cxnSpMkLst>
        </pc:cxnChg>
      </pc:sldChg>
      <pc:sldChg chg="modSp mod">
        <pc:chgData name="Miguel, Melanie J." userId="30764532-18a1-45fd-8c48-d1d3bf151236" providerId="ADAL" clId="{CFF62D06-1D9C-45E0-B19B-64778237153D}" dt="2024-01-27T08:39:20.026" v="3401" actId="20577"/>
        <pc:sldMkLst>
          <pc:docMk/>
          <pc:sldMk cId="0" sldId="285"/>
        </pc:sldMkLst>
        <pc:spChg chg="mod">
          <ac:chgData name="Miguel, Melanie J." userId="30764532-18a1-45fd-8c48-d1d3bf151236" providerId="ADAL" clId="{CFF62D06-1D9C-45E0-B19B-64778237153D}" dt="2024-01-27T08:39:20.026" v="3401" actId="20577"/>
          <ac:spMkLst>
            <pc:docMk/>
            <pc:sldMk cId="0" sldId="285"/>
            <ac:spMk id="403" creationId="{00000000-0000-0000-0000-000000000000}"/>
          </ac:spMkLst>
        </pc:spChg>
      </pc:sldChg>
      <pc:sldChg chg="addSp delSp modSp mod">
        <pc:chgData name="Miguel, Melanie J." userId="30764532-18a1-45fd-8c48-d1d3bf151236" providerId="ADAL" clId="{CFF62D06-1D9C-45E0-B19B-64778237153D}" dt="2024-01-27T08:42:14.966" v="3404" actId="207"/>
        <pc:sldMkLst>
          <pc:docMk/>
          <pc:sldMk cId="0" sldId="291"/>
        </pc:sldMkLst>
        <pc:spChg chg="add mod">
          <ac:chgData name="Miguel, Melanie J." userId="30764532-18a1-45fd-8c48-d1d3bf151236" providerId="ADAL" clId="{CFF62D06-1D9C-45E0-B19B-64778237153D}" dt="2024-01-27T08:10:21.822" v="1940" actId="1076"/>
          <ac:spMkLst>
            <pc:docMk/>
            <pc:sldMk cId="0" sldId="291"/>
            <ac:spMk id="7" creationId="{77F13319-B741-4795-4778-2EABB3C7D99C}"/>
          </ac:spMkLst>
        </pc:spChg>
        <pc:spChg chg="add mod">
          <ac:chgData name="Miguel, Melanie J." userId="30764532-18a1-45fd-8c48-d1d3bf151236" providerId="ADAL" clId="{CFF62D06-1D9C-45E0-B19B-64778237153D}" dt="2024-01-27T08:10:25.314" v="1941" actId="1076"/>
          <ac:spMkLst>
            <pc:docMk/>
            <pc:sldMk cId="0" sldId="291"/>
            <ac:spMk id="8" creationId="{8FC2C506-188D-8873-E7AB-03AECB823CE5}"/>
          </ac:spMkLst>
        </pc:spChg>
        <pc:spChg chg="del mod">
          <ac:chgData name="Miguel, Melanie J." userId="30764532-18a1-45fd-8c48-d1d3bf151236" providerId="ADAL" clId="{CFF62D06-1D9C-45E0-B19B-64778237153D}" dt="2024-01-27T07:57:05.332" v="1893" actId="478"/>
          <ac:spMkLst>
            <pc:docMk/>
            <pc:sldMk cId="0" sldId="291"/>
            <ac:spMk id="464" creationId="{00000000-0000-0000-0000-000000000000}"/>
          </ac:spMkLst>
        </pc:spChg>
        <pc:spChg chg="del mod">
          <ac:chgData name="Miguel, Melanie J." userId="30764532-18a1-45fd-8c48-d1d3bf151236" providerId="ADAL" clId="{CFF62D06-1D9C-45E0-B19B-64778237153D}" dt="2024-01-27T08:34:17.931" v="3054" actId="21"/>
          <ac:spMkLst>
            <pc:docMk/>
            <pc:sldMk cId="0" sldId="291"/>
            <ac:spMk id="467" creationId="{00000000-0000-0000-0000-000000000000}"/>
          </ac:spMkLst>
        </pc:spChg>
        <pc:graphicFrameChg chg="add mod modGraphic">
          <ac:chgData name="Miguel, Melanie J." userId="30764532-18a1-45fd-8c48-d1d3bf151236" providerId="ADAL" clId="{CFF62D06-1D9C-45E0-B19B-64778237153D}" dt="2024-01-27T08:42:14.966" v="3404" actId="207"/>
          <ac:graphicFrameMkLst>
            <pc:docMk/>
            <pc:sldMk cId="0" sldId="291"/>
            <ac:graphicFrameMk id="4" creationId="{79C760D4-F9A7-7957-DED1-4D17DF2D2EFE}"/>
          </ac:graphicFrameMkLst>
        </pc:graphicFrameChg>
        <pc:picChg chg="add mod ord">
          <ac:chgData name="Miguel, Melanie J." userId="30764532-18a1-45fd-8c48-d1d3bf151236" providerId="ADAL" clId="{CFF62D06-1D9C-45E0-B19B-64778237153D}" dt="2024-01-27T08:09:47.220" v="1917" actId="1076"/>
          <ac:picMkLst>
            <pc:docMk/>
            <pc:sldMk cId="0" sldId="291"/>
            <ac:picMk id="5" creationId="{E686C795-97E7-6356-A94B-DFBC9EFFE2C5}"/>
          </ac:picMkLst>
        </pc:picChg>
        <pc:picChg chg="add mod modCrop">
          <ac:chgData name="Miguel, Melanie J." userId="30764532-18a1-45fd-8c48-d1d3bf151236" providerId="ADAL" clId="{CFF62D06-1D9C-45E0-B19B-64778237153D}" dt="2024-01-27T08:10:18.216" v="1939" actId="1076"/>
          <ac:picMkLst>
            <pc:docMk/>
            <pc:sldMk cId="0" sldId="291"/>
            <ac:picMk id="6" creationId="{E518FEC7-0E9E-2326-B2B2-C3FAF673564B}"/>
          </ac:picMkLst>
        </pc:picChg>
        <pc:picChg chg="add del mod">
          <ac:chgData name="Miguel, Melanie J." userId="30764532-18a1-45fd-8c48-d1d3bf151236" providerId="ADAL" clId="{CFF62D06-1D9C-45E0-B19B-64778237153D}" dt="2024-01-27T08:10:35.793" v="1943" actId="21"/>
          <ac:picMkLst>
            <pc:docMk/>
            <pc:sldMk cId="0" sldId="291"/>
            <ac:picMk id="9" creationId="{5CCC7A96-6512-1381-DC89-43DC258FF98E}"/>
          </ac:picMkLst>
        </pc:picChg>
        <pc:picChg chg="add mod">
          <ac:chgData name="Miguel, Melanie J." userId="30764532-18a1-45fd-8c48-d1d3bf151236" providerId="ADAL" clId="{CFF62D06-1D9C-45E0-B19B-64778237153D}" dt="2024-01-27T08:36:00.350" v="3072" actId="1076"/>
          <ac:picMkLst>
            <pc:docMk/>
            <pc:sldMk cId="0" sldId="291"/>
            <ac:picMk id="20" creationId="{D35E2FD9-CD89-2442-DB97-75AC697F5443}"/>
          </ac:picMkLst>
        </pc:picChg>
        <pc:picChg chg="add del">
          <ac:chgData name="Miguel, Melanie J." userId="30764532-18a1-45fd-8c48-d1d3bf151236" providerId="ADAL" clId="{CFF62D06-1D9C-45E0-B19B-64778237153D}" dt="2024-01-27T08:08:27.193" v="1902" actId="21"/>
          <ac:picMkLst>
            <pc:docMk/>
            <pc:sldMk cId="0" sldId="291"/>
            <ac:picMk id="1026" creationId="{980B4EA2-5EA0-F659-A5B9-9EC74514C18A}"/>
          </ac:picMkLst>
        </pc:picChg>
        <pc:picChg chg="add del mod">
          <ac:chgData name="Miguel, Melanie J." userId="30764532-18a1-45fd-8c48-d1d3bf151236" providerId="ADAL" clId="{CFF62D06-1D9C-45E0-B19B-64778237153D}" dt="2024-01-27T08:34:11.190" v="3053" actId="21"/>
          <ac:picMkLst>
            <pc:docMk/>
            <pc:sldMk cId="0" sldId="291"/>
            <ac:picMk id="1028" creationId="{89600381-0770-8760-27F2-9D86C857378F}"/>
          </ac:picMkLst>
        </pc:picChg>
        <pc:picChg chg="add del mod">
          <ac:chgData name="Miguel, Melanie J." userId="30764532-18a1-45fd-8c48-d1d3bf151236" providerId="ADAL" clId="{CFF62D06-1D9C-45E0-B19B-64778237153D}" dt="2024-01-27T08:34:11.190" v="3053" actId="21"/>
          <ac:picMkLst>
            <pc:docMk/>
            <pc:sldMk cId="0" sldId="291"/>
            <ac:picMk id="1030" creationId="{87B06204-52F0-71E7-8B79-94235B9E9006}"/>
          </ac:picMkLst>
        </pc:picChg>
        <pc:picChg chg="add mod">
          <ac:chgData name="Miguel, Melanie J." userId="30764532-18a1-45fd-8c48-d1d3bf151236" providerId="ADAL" clId="{CFF62D06-1D9C-45E0-B19B-64778237153D}" dt="2024-01-27T08:35:12.325" v="3065" actId="1076"/>
          <ac:picMkLst>
            <pc:docMk/>
            <pc:sldMk cId="0" sldId="291"/>
            <ac:picMk id="1032" creationId="{5A649287-8B57-5CE9-5DF8-8FBBA80AD203}"/>
          </ac:picMkLst>
        </pc:picChg>
      </pc:sldChg>
      <pc:sldChg chg="modSp mod">
        <pc:chgData name="Miguel, Melanie J." userId="30764532-18a1-45fd-8c48-d1d3bf151236" providerId="ADAL" clId="{CFF62D06-1D9C-45E0-B19B-64778237153D}" dt="2024-01-27T07:42:30.875" v="633" actId="14734"/>
        <pc:sldMkLst>
          <pc:docMk/>
          <pc:sldMk cId="1690862806" sldId="355"/>
        </pc:sldMkLst>
        <pc:graphicFrameChg chg="modGraphic">
          <ac:chgData name="Miguel, Melanie J." userId="30764532-18a1-45fd-8c48-d1d3bf151236" providerId="ADAL" clId="{CFF62D06-1D9C-45E0-B19B-64778237153D}" dt="2024-01-27T07:42:30.875" v="633" actId="14734"/>
          <ac:graphicFrameMkLst>
            <pc:docMk/>
            <pc:sldMk cId="1690862806" sldId="355"/>
            <ac:graphicFrameMk id="4" creationId="{DB383143-0C50-5FFA-2F6D-93590354734F}"/>
          </ac:graphicFrameMkLst>
        </pc:graphicFrameChg>
      </pc:sldChg>
      <pc:sldChg chg="modSp mod">
        <pc:chgData name="Miguel, Melanie J." userId="30764532-18a1-45fd-8c48-d1d3bf151236" providerId="ADAL" clId="{CFF62D06-1D9C-45E0-B19B-64778237153D}" dt="2024-01-27T07:49:03.171" v="1090" actId="207"/>
        <pc:sldMkLst>
          <pc:docMk/>
          <pc:sldMk cId="1725935848" sldId="361"/>
        </pc:sldMkLst>
        <pc:graphicFrameChg chg="modGraphic">
          <ac:chgData name="Miguel, Melanie J." userId="30764532-18a1-45fd-8c48-d1d3bf151236" providerId="ADAL" clId="{CFF62D06-1D9C-45E0-B19B-64778237153D}" dt="2024-01-27T07:49:03.171" v="1090" actId="207"/>
          <ac:graphicFrameMkLst>
            <pc:docMk/>
            <pc:sldMk cId="1725935848" sldId="361"/>
            <ac:graphicFrameMk id="6" creationId="{1D44433A-20E3-78D3-E09C-F0099FED73E6}"/>
          </ac:graphicFrameMkLst>
        </pc:graphicFrameChg>
      </pc:sldChg>
    </pc:docChg>
  </pc:docChgLst>
  <pc:docChgLst>
    <pc:chgData name="Taylor, Samuel E." userId="S::samueltaylor@ufl.edu::3ed5f313-3b2e-4e0a-ba56-deb85e0f8daa" providerId="AD" clId="Web-{DB3E26E6-C033-4D53-A47D-E13ED0F413D9}"/>
    <pc:docChg chg="modSld">
      <pc:chgData name="Taylor, Samuel E." userId="S::samueltaylor@ufl.edu::3ed5f313-3b2e-4e0a-ba56-deb85e0f8daa" providerId="AD" clId="Web-{DB3E26E6-C033-4D53-A47D-E13ED0F413D9}" dt="2024-03-20T23:33:29.548" v="1" actId="1076"/>
      <pc:docMkLst>
        <pc:docMk/>
      </pc:docMkLst>
      <pc:sldChg chg="modSp">
        <pc:chgData name="Taylor, Samuel E." userId="S::samueltaylor@ufl.edu::3ed5f313-3b2e-4e0a-ba56-deb85e0f8daa" providerId="AD" clId="Web-{DB3E26E6-C033-4D53-A47D-E13ED0F413D9}" dt="2024-03-20T23:33:29.548" v="1" actId="1076"/>
        <pc:sldMkLst>
          <pc:docMk/>
          <pc:sldMk cId="4086124589" sldId="381"/>
        </pc:sldMkLst>
        <pc:spChg chg="mod">
          <ac:chgData name="Taylor, Samuel E." userId="S::samueltaylor@ufl.edu::3ed5f313-3b2e-4e0a-ba56-deb85e0f8daa" providerId="AD" clId="Web-{DB3E26E6-C033-4D53-A47D-E13ED0F413D9}" dt="2024-03-20T23:33:29.548" v="1" actId="1076"/>
          <ac:spMkLst>
            <pc:docMk/>
            <pc:sldMk cId="4086124589" sldId="381"/>
            <ac:spMk id="7" creationId="{AD0A7F65-66F8-D6BB-9031-A98ADE546C58}"/>
          </ac:spMkLst>
        </pc:spChg>
      </pc:sldChg>
    </pc:docChg>
  </pc:docChgLst>
  <pc:docChgLst>
    <pc:chgData name="Edwards, Jake R." userId="S::edwardsjake@ufl.edu::6e6d9f22-d312-4210-adb2-ffffdea3db78" providerId="AD" clId="Web-{6E4CDCF4-196A-85CF-09CC-64E60851D620}"/>
    <pc:docChg chg="delSld modSld">
      <pc:chgData name="Edwards, Jake R." userId="S::edwardsjake@ufl.edu::6e6d9f22-d312-4210-adb2-ffffdea3db78" providerId="AD" clId="Web-{6E4CDCF4-196A-85CF-09CC-64E60851D620}" dt="2024-01-26T19:19:30.631" v="149"/>
      <pc:docMkLst>
        <pc:docMk/>
      </pc:docMkLst>
      <pc:sldChg chg="del">
        <pc:chgData name="Edwards, Jake R." userId="S::edwardsjake@ufl.edu::6e6d9f22-d312-4210-adb2-ffffdea3db78" providerId="AD" clId="Web-{6E4CDCF4-196A-85CF-09CC-64E60851D620}" dt="2024-01-26T19:15:08.436" v="0"/>
        <pc:sldMkLst>
          <pc:docMk/>
          <pc:sldMk cId="0" sldId="267"/>
        </pc:sldMkLst>
      </pc:sldChg>
      <pc:sldChg chg="del">
        <pc:chgData name="Edwards, Jake R." userId="S::edwardsjake@ufl.edu::6e6d9f22-d312-4210-adb2-ffffdea3db78" providerId="AD" clId="Web-{6E4CDCF4-196A-85CF-09CC-64E60851D620}" dt="2024-01-26T19:15:26.249" v="1"/>
        <pc:sldMkLst>
          <pc:docMk/>
          <pc:sldMk cId="0" sldId="288"/>
        </pc:sldMkLst>
      </pc:sldChg>
      <pc:sldChg chg="del">
        <pc:chgData name="Edwards, Jake R." userId="S::edwardsjake@ufl.edu::6e6d9f22-d312-4210-adb2-ffffdea3db78" providerId="AD" clId="Web-{6E4CDCF4-196A-85CF-09CC-64E60851D620}" dt="2024-01-26T19:17:13.830" v="28"/>
        <pc:sldMkLst>
          <pc:docMk/>
          <pc:sldMk cId="0" sldId="290"/>
        </pc:sldMkLst>
      </pc:sldChg>
      <pc:sldChg chg="del">
        <pc:chgData name="Edwards, Jake R." userId="S::edwardsjake@ufl.edu::6e6d9f22-d312-4210-adb2-ffffdea3db78" providerId="AD" clId="Web-{6E4CDCF4-196A-85CF-09CC-64E60851D620}" dt="2024-01-26T19:19:30.631" v="149"/>
        <pc:sldMkLst>
          <pc:docMk/>
          <pc:sldMk cId="3859919105" sldId="342"/>
        </pc:sldMkLst>
      </pc:sldChg>
      <pc:sldChg chg="modSp">
        <pc:chgData name="Edwards, Jake R." userId="S::edwardsjake@ufl.edu::6e6d9f22-d312-4210-adb2-ffffdea3db78" providerId="AD" clId="Web-{6E4CDCF4-196A-85CF-09CC-64E60851D620}" dt="2024-01-26T19:17:30.424" v="34"/>
        <pc:sldMkLst>
          <pc:docMk/>
          <pc:sldMk cId="1065580915" sldId="343"/>
        </pc:sldMkLst>
        <pc:graphicFrameChg chg="mod modGraphic">
          <ac:chgData name="Edwards, Jake R." userId="S::edwardsjake@ufl.edu::6e6d9f22-d312-4210-adb2-ffffdea3db78" providerId="AD" clId="Web-{6E4CDCF4-196A-85CF-09CC-64E60851D620}" dt="2024-01-26T19:17:30.424" v="34"/>
          <ac:graphicFrameMkLst>
            <pc:docMk/>
            <pc:sldMk cId="1065580915" sldId="343"/>
            <ac:graphicFrameMk id="6" creationId="{4CA8699E-EB72-3DC9-8547-58DBDBCDE51B}"/>
          </ac:graphicFrameMkLst>
        </pc:graphicFrameChg>
      </pc:sldChg>
      <pc:sldChg chg="modSp">
        <pc:chgData name="Edwards, Jake R." userId="S::edwardsjake@ufl.edu::6e6d9f22-d312-4210-adb2-ffffdea3db78" providerId="AD" clId="Web-{6E4CDCF4-196A-85CF-09CC-64E60851D620}" dt="2024-01-26T19:18:55.458" v="96"/>
        <pc:sldMkLst>
          <pc:docMk/>
          <pc:sldMk cId="284431677" sldId="344"/>
        </pc:sldMkLst>
        <pc:graphicFrameChg chg="mod modGraphic">
          <ac:chgData name="Edwards, Jake R." userId="S::edwardsjake@ufl.edu::6e6d9f22-d312-4210-adb2-ffffdea3db78" providerId="AD" clId="Web-{6E4CDCF4-196A-85CF-09CC-64E60851D620}" dt="2024-01-26T19:18:55.458" v="96"/>
          <ac:graphicFrameMkLst>
            <pc:docMk/>
            <pc:sldMk cId="284431677" sldId="344"/>
            <ac:graphicFrameMk id="4" creationId="{4B224DC6-E384-3336-B208-DA3684047C0E}"/>
          </ac:graphicFrameMkLst>
        </pc:graphicFrameChg>
      </pc:sldChg>
      <pc:sldChg chg="modSp">
        <pc:chgData name="Edwards, Jake R." userId="S::edwardsjake@ufl.edu::6e6d9f22-d312-4210-adb2-ffffdea3db78" providerId="AD" clId="Web-{6E4CDCF4-196A-85CF-09CC-64E60851D620}" dt="2024-01-26T19:18:33.457" v="74"/>
        <pc:sldMkLst>
          <pc:docMk/>
          <pc:sldMk cId="980276564" sldId="349"/>
        </pc:sldMkLst>
        <pc:graphicFrameChg chg="mod modGraphic">
          <ac:chgData name="Edwards, Jake R." userId="S::edwardsjake@ufl.edu::6e6d9f22-d312-4210-adb2-ffffdea3db78" providerId="AD" clId="Web-{6E4CDCF4-196A-85CF-09CC-64E60851D620}" dt="2024-01-26T19:18:33.457" v="74"/>
          <ac:graphicFrameMkLst>
            <pc:docMk/>
            <pc:sldMk cId="980276564" sldId="349"/>
            <ac:graphicFrameMk id="4" creationId="{4B224DC6-E384-3336-B208-DA3684047C0E}"/>
          </ac:graphicFrameMkLst>
        </pc:graphicFrameChg>
      </pc:sldChg>
      <pc:sldChg chg="modSp">
        <pc:chgData name="Edwards, Jake R." userId="S::edwardsjake@ufl.edu::6e6d9f22-d312-4210-adb2-ffffdea3db78" providerId="AD" clId="Web-{6E4CDCF4-196A-85CF-09CC-64E60851D620}" dt="2024-01-26T19:18:03.535" v="40"/>
        <pc:sldMkLst>
          <pc:docMk/>
          <pc:sldMk cId="610573948" sldId="353"/>
        </pc:sldMkLst>
        <pc:graphicFrameChg chg="mod modGraphic">
          <ac:chgData name="Edwards, Jake R." userId="S::edwardsjake@ufl.edu::6e6d9f22-d312-4210-adb2-ffffdea3db78" providerId="AD" clId="Web-{6E4CDCF4-196A-85CF-09CC-64E60851D620}" dt="2024-01-26T19:18:03.535" v="40"/>
          <ac:graphicFrameMkLst>
            <pc:docMk/>
            <pc:sldMk cId="610573948" sldId="353"/>
            <ac:graphicFrameMk id="6" creationId="{DD3E8499-E5A9-022E-0A3F-F49A40129132}"/>
          </ac:graphicFrameMkLst>
        </pc:graphicFrameChg>
      </pc:sldChg>
      <pc:sldChg chg="modSp">
        <pc:chgData name="Edwards, Jake R." userId="S::edwardsjake@ufl.edu::6e6d9f22-d312-4210-adb2-ffffdea3db78" providerId="AD" clId="Web-{6E4CDCF4-196A-85CF-09CC-64E60851D620}" dt="2024-01-26T19:19:23.349" v="148"/>
        <pc:sldMkLst>
          <pc:docMk/>
          <pc:sldMk cId="3410486008" sldId="354"/>
        </pc:sldMkLst>
        <pc:graphicFrameChg chg="mod modGraphic">
          <ac:chgData name="Edwards, Jake R." userId="S::edwardsjake@ufl.edu::6e6d9f22-d312-4210-adb2-ffffdea3db78" providerId="AD" clId="Web-{6E4CDCF4-196A-85CF-09CC-64E60851D620}" dt="2024-01-26T19:19:23.349" v="148"/>
          <ac:graphicFrameMkLst>
            <pc:docMk/>
            <pc:sldMk cId="3410486008" sldId="354"/>
            <ac:graphicFrameMk id="4" creationId="{DC170691-B2B0-7D52-3E5C-4B17B52A977C}"/>
          </ac:graphicFrameMkLst>
        </pc:graphicFrameChg>
      </pc:sldChg>
    </pc:docChg>
  </pc:docChgLst>
  <pc:docChgLst>
    <pc:chgData name="Gutmann, Jonathan A." userId="S::jonathangutmann@ufl.edu::c065f052-88cf-4d4d-8a20-9349faab9a8b" providerId="AD" clId="Web-{9D99D56A-989C-4F44-ACDA-BB3394E3810C}"/>
    <pc:docChg chg="modSld">
      <pc:chgData name="Gutmann, Jonathan A." userId="S::jonathangutmann@ufl.edu::c065f052-88cf-4d4d-8a20-9349faab9a8b" providerId="AD" clId="Web-{9D99D56A-989C-4F44-ACDA-BB3394E3810C}" dt="2024-01-23T00:10:14.153" v="473"/>
      <pc:docMkLst>
        <pc:docMk/>
      </pc:docMkLst>
      <pc:sldChg chg="modSp">
        <pc:chgData name="Gutmann, Jonathan A." userId="S::jonathangutmann@ufl.edu::c065f052-88cf-4d4d-8a20-9349faab9a8b" providerId="AD" clId="Web-{9D99D56A-989C-4F44-ACDA-BB3394E3810C}" dt="2024-01-23T00:10:14.153" v="473"/>
        <pc:sldMkLst>
          <pc:docMk/>
          <pc:sldMk cId="0" sldId="273"/>
        </pc:sldMkLst>
        <pc:graphicFrameChg chg="mod modGraphic">
          <ac:chgData name="Gutmann, Jonathan A." userId="S::jonathangutmann@ufl.edu::c065f052-88cf-4d4d-8a20-9349faab9a8b" providerId="AD" clId="Web-{9D99D56A-989C-4F44-ACDA-BB3394E3810C}" dt="2024-01-23T00:04:48.597" v="79"/>
          <ac:graphicFrameMkLst>
            <pc:docMk/>
            <pc:sldMk cId="0" sldId="273"/>
            <ac:graphicFrameMk id="4" creationId="{DC2E0F8E-E898-3055-C71F-8ED4DF0DABCC}"/>
          </ac:graphicFrameMkLst>
        </pc:graphicFrameChg>
        <pc:graphicFrameChg chg="mod modGraphic">
          <ac:chgData name="Gutmann, Jonathan A." userId="S::jonathangutmann@ufl.edu::c065f052-88cf-4d4d-8a20-9349faab9a8b" providerId="AD" clId="Web-{9D99D56A-989C-4F44-ACDA-BB3394E3810C}" dt="2024-01-23T00:10:14.153" v="473"/>
          <ac:graphicFrameMkLst>
            <pc:docMk/>
            <pc:sldMk cId="0" sldId="273"/>
            <ac:graphicFrameMk id="5" creationId="{643E1398-B0A7-5B26-1841-A02D0A5CC2A3}"/>
          </ac:graphicFrameMkLst>
        </pc:graphicFrameChg>
      </pc:sldChg>
      <pc:sldChg chg="modSp">
        <pc:chgData name="Gutmann, Jonathan A." userId="S::jonathangutmann@ufl.edu::c065f052-88cf-4d4d-8a20-9349faab9a8b" providerId="AD" clId="Web-{9D99D56A-989C-4F44-ACDA-BB3394E3810C}" dt="2024-01-23T00:05:37.880" v="117"/>
        <pc:sldMkLst>
          <pc:docMk/>
          <pc:sldMk cId="424867845" sldId="387"/>
        </pc:sldMkLst>
        <pc:graphicFrameChg chg="mod modGraphic">
          <ac:chgData name="Gutmann, Jonathan A." userId="S::jonathangutmann@ufl.edu::c065f052-88cf-4d4d-8a20-9349faab9a8b" providerId="AD" clId="Web-{9D99D56A-989C-4F44-ACDA-BB3394E3810C}" dt="2024-01-23T00:05:37.880" v="117"/>
          <ac:graphicFrameMkLst>
            <pc:docMk/>
            <pc:sldMk cId="424867845" sldId="387"/>
            <ac:graphicFrameMk id="4" creationId="{FF014CBF-9744-8CF3-3BF4-0BCBD9C993D6}"/>
          </ac:graphicFrameMkLst>
        </pc:graphicFrameChg>
      </pc:sldChg>
    </pc:docChg>
  </pc:docChgLst>
  <pc:docChgLst>
    <pc:chgData name="Miguel, Melanie J." userId="S::melanie.miguel@ufl.edu::30764532-18a1-45fd-8c48-d1d3bf151236" providerId="AD" clId="Web-{6FFEDB96-B1DF-47D7-904A-D0121C48188E}"/>
    <pc:docChg chg="modSld">
      <pc:chgData name="Miguel, Melanie J." userId="S::melanie.miguel@ufl.edu::30764532-18a1-45fd-8c48-d1d3bf151236" providerId="AD" clId="Web-{6FFEDB96-B1DF-47D7-904A-D0121C48188E}" dt="2024-01-18T00:33:24.785" v="622" actId="20577"/>
      <pc:docMkLst>
        <pc:docMk/>
      </pc:docMkLst>
      <pc:sldChg chg="modSp">
        <pc:chgData name="Miguel, Melanie J." userId="S::melanie.miguel@ufl.edu::30764532-18a1-45fd-8c48-d1d3bf151236" providerId="AD" clId="Web-{6FFEDB96-B1DF-47D7-904A-D0121C48188E}" dt="2024-01-18T00:33:24.785" v="622" actId="20577"/>
        <pc:sldMkLst>
          <pc:docMk/>
          <pc:sldMk cId="0" sldId="280"/>
        </pc:sldMkLst>
        <pc:spChg chg="mod">
          <ac:chgData name="Miguel, Melanie J." userId="S::melanie.miguel@ufl.edu::30764532-18a1-45fd-8c48-d1d3bf151236" providerId="AD" clId="Web-{6FFEDB96-B1DF-47D7-904A-D0121C48188E}" dt="2024-01-18T00:33:24.785" v="622" actId="20577"/>
          <ac:spMkLst>
            <pc:docMk/>
            <pc:sldMk cId="0" sldId="280"/>
            <ac:spMk id="349" creationId="{00000000-0000-0000-0000-000000000000}"/>
          </ac:spMkLst>
        </pc:spChg>
      </pc:sldChg>
    </pc:docChg>
  </pc:docChgLst>
  <pc:docChgLst>
    <pc:chgData name="Taylor, Samuel E." userId="S::samueltaylor@ufl.edu::3ed5f313-3b2e-4e0a-ba56-deb85e0f8daa" providerId="AD" clId="Web-{F8B3DEFF-A921-4EB2-B8FB-131D4AF9CB7D}"/>
    <pc:docChg chg="modSld">
      <pc:chgData name="Taylor, Samuel E." userId="S::samueltaylor@ufl.edu::3ed5f313-3b2e-4e0a-ba56-deb85e0f8daa" providerId="AD" clId="Web-{F8B3DEFF-A921-4EB2-B8FB-131D4AF9CB7D}" dt="2024-01-13T02:51:29.677" v="19" actId="1076"/>
      <pc:docMkLst>
        <pc:docMk/>
      </pc:docMkLst>
      <pc:sldChg chg="addSp modSp">
        <pc:chgData name="Taylor, Samuel E." userId="S::samueltaylor@ufl.edu::3ed5f313-3b2e-4e0a-ba56-deb85e0f8daa" providerId="AD" clId="Web-{F8B3DEFF-A921-4EB2-B8FB-131D4AF9CB7D}" dt="2024-01-13T02:51:29.677" v="19" actId="1076"/>
        <pc:sldMkLst>
          <pc:docMk/>
          <pc:sldMk cId="1065580915" sldId="343"/>
        </pc:sldMkLst>
        <pc:graphicFrameChg chg="mod modGraphic">
          <ac:chgData name="Taylor, Samuel E." userId="S::samueltaylor@ufl.edu::3ed5f313-3b2e-4e0a-ba56-deb85e0f8daa" providerId="AD" clId="Web-{F8B3DEFF-A921-4EB2-B8FB-131D4AF9CB7D}" dt="2024-01-13T02:44:33.070" v="1"/>
          <ac:graphicFrameMkLst>
            <pc:docMk/>
            <pc:sldMk cId="1065580915" sldId="343"/>
            <ac:graphicFrameMk id="6" creationId="{4CA8699E-EB72-3DC9-8547-58DBDBCDE51B}"/>
          </ac:graphicFrameMkLst>
        </pc:graphicFrameChg>
        <pc:picChg chg="add mod modCrop">
          <ac:chgData name="Taylor, Samuel E." userId="S::samueltaylor@ufl.edu::3ed5f313-3b2e-4e0a-ba56-deb85e0f8daa" providerId="AD" clId="Web-{F8B3DEFF-A921-4EB2-B8FB-131D4AF9CB7D}" dt="2024-01-13T02:51:29.677" v="19" actId="1076"/>
          <ac:picMkLst>
            <pc:docMk/>
            <pc:sldMk cId="1065580915" sldId="343"/>
            <ac:picMk id="4" creationId="{2FD54BCF-2E68-E22E-262B-699B2F2349CA}"/>
          </ac:picMkLst>
        </pc:picChg>
        <pc:picChg chg="mod">
          <ac:chgData name="Taylor, Samuel E." userId="S::samueltaylor@ufl.edu::3ed5f313-3b2e-4e0a-ba56-deb85e0f8daa" providerId="AD" clId="Web-{F8B3DEFF-A921-4EB2-B8FB-131D4AF9CB7D}" dt="2024-01-13T02:51:21.473" v="18" actId="1076"/>
          <ac:picMkLst>
            <pc:docMk/>
            <pc:sldMk cId="1065580915" sldId="343"/>
            <ac:picMk id="7" creationId="{B7505CBA-31E8-70B7-46AC-2E9F89824C89}"/>
          </ac:picMkLst>
        </pc:picChg>
      </pc:sldChg>
    </pc:docChg>
  </pc:docChgLst>
  <pc:docChgLst>
    <pc:chgData name="Taylor, Samuel E." userId="S::samueltaylor@ufl.edu::3ed5f313-3b2e-4e0a-ba56-deb85e0f8daa" providerId="AD" clId="Web-{37E41C89-11ED-4F97-B6BA-D2140C4E0AB8}"/>
    <pc:docChg chg="modSld">
      <pc:chgData name="Taylor, Samuel E." userId="S::samueltaylor@ufl.edu::3ed5f313-3b2e-4e0a-ba56-deb85e0f8daa" providerId="AD" clId="Web-{37E41C89-11ED-4F97-B6BA-D2140C4E0AB8}" dt="2024-01-23T20:35:02.195" v="1408"/>
      <pc:docMkLst>
        <pc:docMk/>
      </pc:docMkLst>
      <pc:sldChg chg="modSp">
        <pc:chgData name="Taylor, Samuel E." userId="S::samueltaylor@ufl.edu::3ed5f313-3b2e-4e0a-ba56-deb85e0f8daa" providerId="AD" clId="Web-{37E41C89-11ED-4F97-B6BA-D2140C4E0AB8}" dt="2024-01-23T20:35:02.195" v="1408"/>
        <pc:sldMkLst>
          <pc:docMk/>
          <pc:sldMk cId="0" sldId="264"/>
        </pc:sldMkLst>
        <pc:graphicFrameChg chg="mod modGraphic">
          <ac:chgData name="Taylor, Samuel E." userId="S::samueltaylor@ufl.edu::3ed5f313-3b2e-4e0a-ba56-deb85e0f8daa" providerId="AD" clId="Web-{37E41C89-11ED-4F97-B6BA-D2140C4E0AB8}" dt="2024-01-23T20:35:02.195" v="1408"/>
          <ac:graphicFrameMkLst>
            <pc:docMk/>
            <pc:sldMk cId="0" sldId="264"/>
            <ac:graphicFrameMk id="5" creationId="{A0F81D05-C0F6-FB7F-BC2E-8CD1AE0F2CDF}"/>
          </ac:graphicFrameMkLst>
        </pc:graphicFrameChg>
      </pc:sldChg>
      <pc:sldChg chg="modSp">
        <pc:chgData name="Taylor, Samuel E." userId="S::samueltaylor@ufl.edu::3ed5f313-3b2e-4e0a-ba56-deb85e0f8daa" providerId="AD" clId="Web-{37E41C89-11ED-4F97-B6BA-D2140C4E0AB8}" dt="2024-01-23T20:24:55.448" v="16" actId="20577"/>
        <pc:sldMkLst>
          <pc:docMk/>
          <pc:sldMk cId="2479084231" sldId="380"/>
        </pc:sldMkLst>
        <pc:spChg chg="mod">
          <ac:chgData name="Taylor, Samuel E." userId="S::samueltaylor@ufl.edu::3ed5f313-3b2e-4e0a-ba56-deb85e0f8daa" providerId="AD" clId="Web-{37E41C89-11ED-4F97-B6BA-D2140C4E0AB8}" dt="2024-01-23T20:24:51.151" v="14" actId="20577"/>
          <ac:spMkLst>
            <pc:docMk/>
            <pc:sldMk cId="2479084231" sldId="380"/>
            <ac:spMk id="5" creationId="{9761EE67-984C-B623-7DCE-46A9949ECE96}"/>
          </ac:spMkLst>
        </pc:spChg>
        <pc:spChg chg="mod">
          <ac:chgData name="Taylor, Samuel E." userId="S::samueltaylor@ufl.edu::3ed5f313-3b2e-4e0a-ba56-deb85e0f8daa" providerId="AD" clId="Web-{37E41C89-11ED-4F97-B6BA-D2140C4E0AB8}" dt="2024-01-23T20:24:55.448" v="16" actId="20577"/>
          <ac:spMkLst>
            <pc:docMk/>
            <pc:sldMk cId="2479084231" sldId="380"/>
            <ac:spMk id="27" creationId="{7252AFE9-3851-9ECF-7B49-ABEA9FE85941}"/>
          </ac:spMkLst>
        </pc:spChg>
      </pc:sldChg>
    </pc:docChg>
  </pc:docChgLst>
  <pc:docChgLst>
    <pc:chgData name="Garcia, Diego A." userId="S::diego.garcia1@ufl.edu::7147ec7f-a63f-4373-83fa-f9f4d32e8e4b" providerId="AD" clId="Web-{51F682E0-DC66-2908-53D6-CBE3F2F05E85}"/>
    <pc:docChg chg="modSld">
      <pc:chgData name="Garcia, Diego A." userId="S::diego.garcia1@ufl.edu::7147ec7f-a63f-4373-83fa-f9f4d32e8e4b" providerId="AD" clId="Web-{51F682E0-DC66-2908-53D6-CBE3F2F05E85}" dt="2024-01-24T23:50:50.215" v="60"/>
      <pc:docMkLst>
        <pc:docMk/>
      </pc:docMkLst>
      <pc:sldChg chg="modSp">
        <pc:chgData name="Garcia, Diego A." userId="S::diego.garcia1@ufl.edu::7147ec7f-a63f-4373-83fa-f9f4d32e8e4b" providerId="AD" clId="Web-{51F682E0-DC66-2908-53D6-CBE3F2F05E85}" dt="2024-01-24T23:50:50.215" v="60"/>
        <pc:sldMkLst>
          <pc:docMk/>
          <pc:sldMk cId="2087050303" sldId="385"/>
        </pc:sldMkLst>
        <pc:graphicFrameChg chg="mod modGraphic">
          <ac:chgData name="Garcia, Diego A." userId="S::diego.garcia1@ufl.edu::7147ec7f-a63f-4373-83fa-f9f4d32e8e4b" providerId="AD" clId="Web-{51F682E0-DC66-2908-53D6-CBE3F2F05E85}" dt="2024-01-24T23:50:50.215" v="60"/>
          <ac:graphicFrameMkLst>
            <pc:docMk/>
            <pc:sldMk cId="2087050303" sldId="385"/>
            <ac:graphicFrameMk id="5" creationId="{54E42E56-C416-9722-90B3-3F920C134D5E}"/>
          </ac:graphicFrameMkLst>
        </pc:graphicFrameChg>
      </pc:sldChg>
    </pc:docChg>
  </pc:docChgLst>
  <pc:docChgLst>
    <pc:chgData name="Max Epstein" userId="110298e0-ad27-42b5-b24f-a191109a3ae7" providerId="ADAL" clId="{6E35081A-75E3-4066-8214-0B0B9849629D}"/>
    <pc:docChg chg="custSel addSld modSld">
      <pc:chgData name="Max Epstein" userId="110298e0-ad27-42b5-b24f-a191109a3ae7" providerId="ADAL" clId="{6E35081A-75E3-4066-8214-0B0B9849629D}" dt="2024-01-10T23:59:59.608" v="334" actId="14100"/>
      <pc:docMkLst>
        <pc:docMk/>
      </pc:docMkLst>
      <pc:sldChg chg="addSp delSp modSp mod">
        <pc:chgData name="Max Epstein" userId="110298e0-ad27-42b5-b24f-a191109a3ae7" providerId="ADAL" clId="{6E35081A-75E3-4066-8214-0B0B9849629D}" dt="2024-01-10T23:43:16.482" v="18" actId="20577"/>
        <pc:sldMkLst>
          <pc:docMk/>
          <pc:sldMk cId="0" sldId="296"/>
        </pc:sldMkLst>
        <pc:spChg chg="add del mod">
          <ac:chgData name="Max Epstein" userId="110298e0-ad27-42b5-b24f-a191109a3ae7" providerId="ADAL" clId="{6E35081A-75E3-4066-8214-0B0B9849629D}" dt="2024-01-10T23:43:10.112" v="2" actId="478"/>
          <ac:spMkLst>
            <pc:docMk/>
            <pc:sldMk cId="0" sldId="296"/>
            <ac:spMk id="5" creationId="{7B64FC35-0304-ABFC-8AB0-47B283626916}"/>
          </ac:spMkLst>
        </pc:spChg>
        <pc:spChg chg="del">
          <ac:chgData name="Max Epstein" userId="110298e0-ad27-42b5-b24f-a191109a3ae7" providerId="ADAL" clId="{6E35081A-75E3-4066-8214-0B0B9849629D}" dt="2024-01-10T23:42:59.996" v="0" actId="478"/>
          <ac:spMkLst>
            <pc:docMk/>
            <pc:sldMk cId="0" sldId="296"/>
            <ac:spMk id="513" creationId="{00000000-0000-0000-0000-000000000000}"/>
          </ac:spMkLst>
        </pc:spChg>
        <pc:graphicFrameChg chg="add mod modGraphic">
          <ac:chgData name="Max Epstein" userId="110298e0-ad27-42b5-b24f-a191109a3ae7" providerId="ADAL" clId="{6E35081A-75E3-4066-8214-0B0B9849629D}" dt="2024-01-10T23:43:16.482" v="18" actId="20577"/>
          <ac:graphicFrameMkLst>
            <pc:docMk/>
            <pc:sldMk cId="0" sldId="296"/>
            <ac:graphicFrameMk id="6" creationId="{3AC58791-EEE2-7A96-61C6-0FC7FBA078BD}"/>
          </ac:graphicFrameMkLst>
        </pc:graphicFrameChg>
      </pc:sldChg>
      <pc:sldChg chg="addSp delSp modSp mod">
        <pc:chgData name="Max Epstein" userId="110298e0-ad27-42b5-b24f-a191109a3ae7" providerId="ADAL" clId="{6E35081A-75E3-4066-8214-0B0B9849629D}" dt="2024-01-10T23:49:59.964" v="85" actId="20577"/>
        <pc:sldMkLst>
          <pc:docMk/>
          <pc:sldMk cId="0" sldId="297"/>
        </pc:sldMkLst>
        <pc:spChg chg="add del mod">
          <ac:chgData name="Max Epstein" userId="110298e0-ad27-42b5-b24f-a191109a3ae7" providerId="ADAL" clId="{6E35081A-75E3-4066-8214-0B0B9849629D}" dt="2024-01-10T23:43:53.136" v="20" actId="478"/>
          <ac:spMkLst>
            <pc:docMk/>
            <pc:sldMk cId="0" sldId="297"/>
            <ac:spMk id="5" creationId="{090EB041-F8D0-4EF7-D5AB-178596F34E0E}"/>
          </ac:spMkLst>
        </pc:spChg>
        <pc:spChg chg="del">
          <ac:chgData name="Max Epstein" userId="110298e0-ad27-42b5-b24f-a191109a3ae7" providerId="ADAL" clId="{6E35081A-75E3-4066-8214-0B0B9849629D}" dt="2024-01-10T23:43:50.770" v="19" actId="478"/>
          <ac:spMkLst>
            <pc:docMk/>
            <pc:sldMk cId="0" sldId="297"/>
            <ac:spMk id="523" creationId="{00000000-0000-0000-0000-000000000000}"/>
          </ac:spMkLst>
        </pc:spChg>
        <pc:spChg chg="del">
          <ac:chgData name="Max Epstein" userId="110298e0-ad27-42b5-b24f-a191109a3ae7" providerId="ADAL" clId="{6E35081A-75E3-4066-8214-0B0B9849629D}" dt="2024-01-10T23:43:55.415" v="21" actId="478"/>
          <ac:spMkLst>
            <pc:docMk/>
            <pc:sldMk cId="0" sldId="297"/>
            <ac:spMk id="526" creationId="{00000000-0000-0000-0000-000000000000}"/>
          </ac:spMkLst>
        </pc:spChg>
        <pc:graphicFrameChg chg="add mod modGraphic">
          <ac:chgData name="Max Epstein" userId="110298e0-ad27-42b5-b24f-a191109a3ae7" providerId="ADAL" clId="{6E35081A-75E3-4066-8214-0B0B9849629D}" dt="2024-01-10T23:49:59.964" v="85" actId="20577"/>
          <ac:graphicFrameMkLst>
            <pc:docMk/>
            <pc:sldMk cId="0" sldId="297"/>
            <ac:graphicFrameMk id="6" creationId="{BA56C939-5D66-17CC-8CE0-68036386ADF8}"/>
          </ac:graphicFrameMkLst>
        </pc:graphicFrameChg>
        <pc:graphicFrameChg chg="add mod modGraphic">
          <ac:chgData name="Max Epstein" userId="110298e0-ad27-42b5-b24f-a191109a3ae7" providerId="ADAL" clId="{6E35081A-75E3-4066-8214-0B0B9849629D}" dt="2024-01-10T23:48:57.059" v="68" actId="313"/>
          <ac:graphicFrameMkLst>
            <pc:docMk/>
            <pc:sldMk cId="0" sldId="297"/>
            <ac:graphicFrameMk id="7" creationId="{967E7C1B-7AB0-0463-5E59-91E5982EC881}"/>
          </ac:graphicFrameMkLst>
        </pc:graphicFrameChg>
        <pc:picChg chg="add mod">
          <ac:chgData name="Max Epstein" userId="110298e0-ad27-42b5-b24f-a191109a3ae7" providerId="ADAL" clId="{6E35081A-75E3-4066-8214-0B0B9849629D}" dt="2024-01-10T23:49:39.276" v="71" actId="1076"/>
          <ac:picMkLst>
            <pc:docMk/>
            <pc:sldMk cId="0" sldId="297"/>
            <ac:picMk id="1026" creationId="{77E9EE1C-C554-8BEF-C47D-84E5637E4119}"/>
          </ac:picMkLst>
        </pc:picChg>
      </pc:sldChg>
      <pc:sldChg chg="addSp delSp modSp mod">
        <pc:chgData name="Max Epstein" userId="110298e0-ad27-42b5-b24f-a191109a3ae7" providerId="ADAL" clId="{6E35081A-75E3-4066-8214-0B0B9849629D}" dt="2024-01-10T23:53:18.228" v="187" actId="20577"/>
        <pc:sldMkLst>
          <pc:docMk/>
          <pc:sldMk cId="0" sldId="298"/>
        </pc:sldMkLst>
        <pc:spChg chg="add del mod">
          <ac:chgData name="Max Epstein" userId="110298e0-ad27-42b5-b24f-a191109a3ae7" providerId="ADAL" clId="{6E35081A-75E3-4066-8214-0B0B9849629D}" dt="2024-01-10T23:52:37.779" v="88" actId="478"/>
          <ac:spMkLst>
            <pc:docMk/>
            <pc:sldMk cId="0" sldId="298"/>
            <ac:spMk id="5" creationId="{43CFC88A-94E8-3FF4-035A-197D67BC0620}"/>
          </ac:spMkLst>
        </pc:spChg>
        <pc:spChg chg="del">
          <ac:chgData name="Max Epstein" userId="110298e0-ad27-42b5-b24f-a191109a3ae7" providerId="ADAL" clId="{6E35081A-75E3-4066-8214-0B0B9849629D}" dt="2024-01-10T23:52:35.066" v="87" actId="478"/>
          <ac:spMkLst>
            <pc:docMk/>
            <pc:sldMk cId="0" sldId="298"/>
            <ac:spMk id="532" creationId="{00000000-0000-0000-0000-000000000000}"/>
          </ac:spMkLst>
        </pc:spChg>
        <pc:spChg chg="del">
          <ac:chgData name="Max Epstein" userId="110298e0-ad27-42b5-b24f-a191109a3ae7" providerId="ADAL" clId="{6E35081A-75E3-4066-8214-0B0B9849629D}" dt="2024-01-10T23:52:33.601" v="86" actId="478"/>
          <ac:spMkLst>
            <pc:docMk/>
            <pc:sldMk cId="0" sldId="298"/>
            <ac:spMk id="536" creationId="{00000000-0000-0000-0000-000000000000}"/>
          </ac:spMkLst>
        </pc:spChg>
        <pc:graphicFrameChg chg="add mod modGraphic">
          <ac:chgData name="Max Epstein" userId="110298e0-ad27-42b5-b24f-a191109a3ae7" providerId="ADAL" clId="{6E35081A-75E3-4066-8214-0B0B9849629D}" dt="2024-01-10T23:53:18.228" v="187" actId="20577"/>
          <ac:graphicFrameMkLst>
            <pc:docMk/>
            <pc:sldMk cId="0" sldId="298"/>
            <ac:graphicFrameMk id="6" creationId="{642418C6-930C-4FFD-FD99-B98CE700BAAE}"/>
          </ac:graphicFrameMkLst>
        </pc:graphicFrameChg>
        <pc:graphicFrameChg chg="add mod">
          <ac:chgData name="Max Epstein" userId="110298e0-ad27-42b5-b24f-a191109a3ae7" providerId="ADAL" clId="{6E35081A-75E3-4066-8214-0B0B9849629D}" dt="2024-01-10T23:52:41.804" v="89"/>
          <ac:graphicFrameMkLst>
            <pc:docMk/>
            <pc:sldMk cId="0" sldId="298"/>
            <ac:graphicFrameMk id="8" creationId="{8F1C22BE-718E-A4BF-9DEC-E95C3A92CB0C}"/>
          </ac:graphicFrameMkLst>
        </pc:graphicFrameChg>
        <pc:picChg chg="add mod">
          <ac:chgData name="Max Epstein" userId="110298e0-ad27-42b5-b24f-a191109a3ae7" providerId="ADAL" clId="{6E35081A-75E3-4066-8214-0B0B9849629D}" dt="2024-01-10T23:52:41.804" v="89"/>
          <ac:picMkLst>
            <pc:docMk/>
            <pc:sldMk cId="0" sldId="298"/>
            <ac:picMk id="7" creationId="{1427963E-C683-6A91-AFD2-4A583A05575B}"/>
          </ac:picMkLst>
        </pc:picChg>
      </pc:sldChg>
      <pc:sldChg chg="addSp delSp modSp mod">
        <pc:chgData name="Max Epstein" userId="110298e0-ad27-42b5-b24f-a191109a3ae7" providerId="ADAL" clId="{6E35081A-75E3-4066-8214-0B0B9849629D}" dt="2024-01-10T23:54:09.024" v="201" actId="20577"/>
        <pc:sldMkLst>
          <pc:docMk/>
          <pc:sldMk cId="0" sldId="299"/>
        </pc:sldMkLst>
        <pc:spChg chg="add del mod">
          <ac:chgData name="Max Epstein" userId="110298e0-ad27-42b5-b24f-a191109a3ae7" providerId="ADAL" clId="{6E35081A-75E3-4066-8214-0B0B9849629D}" dt="2024-01-10T23:53:37.698" v="189" actId="478"/>
          <ac:spMkLst>
            <pc:docMk/>
            <pc:sldMk cId="0" sldId="299"/>
            <ac:spMk id="5" creationId="{A7D78554-E0C6-6528-5890-DE3B3319AC0E}"/>
          </ac:spMkLst>
        </pc:spChg>
        <pc:spChg chg="del">
          <ac:chgData name="Max Epstein" userId="110298e0-ad27-42b5-b24f-a191109a3ae7" providerId="ADAL" clId="{6E35081A-75E3-4066-8214-0B0B9849629D}" dt="2024-01-10T23:53:35.895" v="188" actId="478"/>
          <ac:spMkLst>
            <pc:docMk/>
            <pc:sldMk cId="0" sldId="299"/>
            <ac:spMk id="544" creationId="{00000000-0000-0000-0000-000000000000}"/>
          </ac:spMkLst>
        </pc:spChg>
        <pc:spChg chg="del">
          <ac:chgData name="Max Epstein" userId="110298e0-ad27-42b5-b24f-a191109a3ae7" providerId="ADAL" clId="{6E35081A-75E3-4066-8214-0B0B9849629D}" dt="2024-01-10T23:53:38.910" v="190" actId="478"/>
          <ac:spMkLst>
            <pc:docMk/>
            <pc:sldMk cId="0" sldId="299"/>
            <ac:spMk id="547" creationId="{00000000-0000-0000-0000-000000000000}"/>
          </ac:spMkLst>
        </pc:spChg>
        <pc:graphicFrameChg chg="add mod">
          <ac:chgData name="Max Epstein" userId="110298e0-ad27-42b5-b24f-a191109a3ae7" providerId="ADAL" clId="{6E35081A-75E3-4066-8214-0B0B9849629D}" dt="2024-01-10T23:53:45.863" v="191"/>
          <ac:graphicFrameMkLst>
            <pc:docMk/>
            <pc:sldMk cId="0" sldId="299"/>
            <ac:graphicFrameMk id="6" creationId="{55058F39-DD0F-7A3F-9D5B-6BE6B551140D}"/>
          </ac:graphicFrameMkLst>
        </pc:graphicFrameChg>
        <pc:graphicFrameChg chg="add mod modGraphic">
          <ac:chgData name="Max Epstein" userId="110298e0-ad27-42b5-b24f-a191109a3ae7" providerId="ADAL" clId="{6E35081A-75E3-4066-8214-0B0B9849629D}" dt="2024-01-10T23:54:09.024" v="201" actId="20577"/>
          <ac:graphicFrameMkLst>
            <pc:docMk/>
            <pc:sldMk cId="0" sldId="299"/>
            <ac:graphicFrameMk id="7" creationId="{03754110-A2E6-85B4-3997-0E618D144477}"/>
          </ac:graphicFrameMkLst>
        </pc:graphicFrameChg>
        <pc:picChg chg="add mod">
          <ac:chgData name="Max Epstein" userId="110298e0-ad27-42b5-b24f-a191109a3ae7" providerId="ADAL" clId="{6E35081A-75E3-4066-8214-0B0B9849629D}" dt="2024-01-10T23:53:45.863" v="191"/>
          <ac:picMkLst>
            <pc:docMk/>
            <pc:sldMk cId="0" sldId="299"/>
            <ac:picMk id="8" creationId="{EB84C58B-45CC-9448-3F4D-6C586A5760FE}"/>
          </ac:picMkLst>
        </pc:picChg>
        <pc:picChg chg="add mod">
          <ac:chgData name="Max Epstein" userId="110298e0-ad27-42b5-b24f-a191109a3ae7" providerId="ADAL" clId="{6E35081A-75E3-4066-8214-0B0B9849629D}" dt="2024-01-10T23:53:45.863" v="191"/>
          <ac:picMkLst>
            <pc:docMk/>
            <pc:sldMk cId="0" sldId="299"/>
            <ac:picMk id="9" creationId="{3932C203-A9E6-959D-1FBF-C4B7D7FFE9A9}"/>
          </ac:picMkLst>
        </pc:picChg>
        <pc:picChg chg="add mod">
          <ac:chgData name="Max Epstein" userId="110298e0-ad27-42b5-b24f-a191109a3ae7" providerId="ADAL" clId="{6E35081A-75E3-4066-8214-0B0B9849629D}" dt="2024-01-10T23:53:45.863" v="191"/>
          <ac:picMkLst>
            <pc:docMk/>
            <pc:sldMk cId="0" sldId="299"/>
            <ac:picMk id="10" creationId="{6A222AAB-CBFF-BACA-EC57-282D3E3BB365}"/>
          </ac:picMkLst>
        </pc:picChg>
      </pc:sldChg>
      <pc:sldChg chg="addSp delSp modSp mod">
        <pc:chgData name="Max Epstein" userId="110298e0-ad27-42b5-b24f-a191109a3ae7" providerId="ADAL" clId="{6E35081A-75E3-4066-8214-0B0B9849629D}" dt="2024-01-10T23:55:45.963" v="290" actId="20577"/>
        <pc:sldMkLst>
          <pc:docMk/>
          <pc:sldMk cId="0" sldId="300"/>
        </pc:sldMkLst>
        <pc:spChg chg="add del mod">
          <ac:chgData name="Max Epstein" userId="110298e0-ad27-42b5-b24f-a191109a3ae7" providerId="ADAL" clId="{6E35081A-75E3-4066-8214-0B0B9849629D}" dt="2024-01-10T23:54:51.763" v="203" actId="478"/>
          <ac:spMkLst>
            <pc:docMk/>
            <pc:sldMk cId="0" sldId="300"/>
            <ac:spMk id="5" creationId="{D50E2505-CF9F-4837-B9DF-769F350571FD}"/>
          </ac:spMkLst>
        </pc:spChg>
        <pc:spChg chg="add mod">
          <ac:chgData name="Max Epstein" userId="110298e0-ad27-42b5-b24f-a191109a3ae7" providerId="ADAL" clId="{6E35081A-75E3-4066-8214-0B0B9849629D}" dt="2024-01-10T23:55:10.266" v="216" actId="1076"/>
          <ac:spMkLst>
            <pc:docMk/>
            <pc:sldMk cId="0" sldId="300"/>
            <ac:spMk id="8" creationId="{08ACAC3E-0822-48AA-135A-CAB02DDBB5AC}"/>
          </ac:spMkLst>
        </pc:spChg>
        <pc:spChg chg="del">
          <ac:chgData name="Max Epstein" userId="110298e0-ad27-42b5-b24f-a191109a3ae7" providerId="ADAL" clId="{6E35081A-75E3-4066-8214-0B0B9849629D}" dt="2024-01-10T23:54:50.569" v="202" actId="478"/>
          <ac:spMkLst>
            <pc:docMk/>
            <pc:sldMk cId="0" sldId="300"/>
            <ac:spMk id="555" creationId="{00000000-0000-0000-0000-000000000000}"/>
          </ac:spMkLst>
        </pc:spChg>
        <pc:spChg chg="del">
          <ac:chgData name="Max Epstein" userId="110298e0-ad27-42b5-b24f-a191109a3ae7" providerId="ADAL" clId="{6E35081A-75E3-4066-8214-0B0B9849629D}" dt="2024-01-10T23:54:52.682" v="204" actId="478"/>
          <ac:spMkLst>
            <pc:docMk/>
            <pc:sldMk cId="0" sldId="300"/>
            <ac:spMk id="557" creationId="{00000000-0000-0000-0000-000000000000}"/>
          </ac:spMkLst>
        </pc:spChg>
        <pc:graphicFrameChg chg="add mod modGraphic">
          <ac:chgData name="Max Epstein" userId="110298e0-ad27-42b5-b24f-a191109a3ae7" providerId="ADAL" clId="{6E35081A-75E3-4066-8214-0B0B9849629D}" dt="2024-01-10T23:55:45.963" v="290" actId="20577"/>
          <ac:graphicFrameMkLst>
            <pc:docMk/>
            <pc:sldMk cId="0" sldId="300"/>
            <ac:graphicFrameMk id="6" creationId="{45F3C2A8-D918-AD65-8556-11A3B844253B}"/>
          </ac:graphicFrameMkLst>
        </pc:graphicFrameChg>
        <pc:graphicFrameChg chg="add mod modGraphic">
          <ac:chgData name="Max Epstein" userId="110298e0-ad27-42b5-b24f-a191109a3ae7" providerId="ADAL" clId="{6E35081A-75E3-4066-8214-0B0B9849629D}" dt="2024-01-10T23:55:34.095" v="276" actId="14100"/>
          <ac:graphicFrameMkLst>
            <pc:docMk/>
            <pc:sldMk cId="0" sldId="300"/>
            <ac:graphicFrameMk id="7" creationId="{897C5790-697E-280E-4003-ECD009CDA52C}"/>
          </ac:graphicFrameMkLst>
        </pc:graphicFrameChg>
        <pc:graphicFrameChg chg="add mod">
          <ac:chgData name="Max Epstein" userId="110298e0-ad27-42b5-b24f-a191109a3ae7" providerId="ADAL" clId="{6E35081A-75E3-4066-8214-0B0B9849629D}" dt="2024-01-10T23:55:06.895" v="215" actId="1076"/>
          <ac:graphicFrameMkLst>
            <pc:docMk/>
            <pc:sldMk cId="0" sldId="300"/>
            <ac:graphicFrameMk id="9" creationId="{51FF85CF-9CD2-E4A5-5B8B-8655B29DDADC}"/>
          </ac:graphicFrameMkLst>
        </pc:graphicFrameChg>
      </pc:sldChg>
      <pc:sldChg chg="addSp delSp modSp mod">
        <pc:chgData name="Max Epstein" userId="110298e0-ad27-42b5-b24f-a191109a3ae7" providerId="ADAL" clId="{6E35081A-75E3-4066-8214-0B0B9849629D}" dt="2024-01-10T23:57:22.548" v="293"/>
        <pc:sldMkLst>
          <pc:docMk/>
          <pc:sldMk cId="0" sldId="319"/>
        </pc:sldMkLst>
        <pc:spChg chg="add del mod">
          <ac:chgData name="Max Epstein" userId="110298e0-ad27-42b5-b24f-a191109a3ae7" providerId="ADAL" clId="{6E35081A-75E3-4066-8214-0B0B9849629D}" dt="2024-01-10T23:57:22.263" v="292" actId="478"/>
          <ac:spMkLst>
            <pc:docMk/>
            <pc:sldMk cId="0" sldId="319"/>
            <ac:spMk id="5" creationId="{61257460-333B-8D49-138D-481F7F855B35}"/>
          </ac:spMkLst>
        </pc:spChg>
        <pc:spChg chg="del">
          <ac:chgData name="Max Epstein" userId="110298e0-ad27-42b5-b24f-a191109a3ae7" providerId="ADAL" clId="{6E35081A-75E3-4066-8214-0B0B9849629D}" dt="2024-01-10T23:57:20.935" v="291" actId="478"/>
          <ac:spMkLst>
            <pc:docMk/>
            <pc:sldMk cId="0" sldId="319"/>
            <ac:spMk id="745" creationId="{00000000-0000-0000-0000-000000000000}"/>
          </ac:spMkLst>
        </pc:spChg>
        <pc:graphicFrameChg chg="add mod">
          <ac:chgData name="Max Epstein" userId="110298e0-ad27-42b5-b24f-a191109a3ae7" providerId="ADAL" clId="{6E35081A-75E3-4066-8214-0B0B9849629D}" dt="2024-01-10T23:57:22.548" v="293"/>
          <ac:graphicFrameMkLst>
            <pc:docMk/>
            <pc:sldMk cId="0" sldId="319"/>
            <ac:graphicFrameMk id="6" creationId="{3F5693FC-ABDF-4246-7CFA-EFA527820C63}"/>
          </ac:graphicFrameMkLst>
        </pc:graphicFrameChg>
      </pc:sldChg>
      <pc:sldChg chg="addSp delSp modSp mod">
        <pc:chgData name="Max Epstein" userId="110298e0-ad27-42b5-b24f-a191109a3ae7" providerId="ADAL" clId="{6E35081A-75E3-4066-8214-0B0B9849629D}" dt="2024-01-10T23:58:52.999" v="302" actId="20577"/>
        <pc:sldMkLst>
          <pc:docMk/>
          <pc:sldMk cId="0" sldId="325"/>
        </pc:sldMkLst>
        <pc:spChg chg="add del mod">
          <ac:chgData name="Max Epstein" userId="110298e0-ad27-42b5-b24f-a191109a3ae7" providerId="ADAL" clId="{6E35081A-75E3-4066-8214-0B0B9849629D}" dt="2024-01-10T23:58:49.940" v="295" actId="478"/>
          <ac:spMkLst>
            <pc:docMk/>
            <pc:sldMk cId="0" sldId="325"/>
            <ac:spMk id="5" creationId="{29D8B225-E1FD-F16A-F55C-0247AFF83AE2}"/>
          </ac:spMkLst>
        </pc:spChg>
        <pc:spChg chg="add mod">
          <ac:chgData name="Max Epstein" userId="110298e0-ad27-42b5-b24f-a191109a3ae7" providerId="ADAL" clId="{6E35081A-75E3-4066-8214-0B0B9849629D}" dt="2024-01-10T23:58:50.158" v="296"/>
          <ac:spMkLst>
            <pc:docMk/>
            <pc:sldMk cId="0" sldId="325"/>
            <ac:spMk id="6" creationId="{FAF30B74-8130-B3AE-6E92-F6F1C30E7B96}"/>
          </ac:spMkLst>
        </pc:spChg>
        <pc:spChg chg="del">
          <ac:chgData name="Max Epstein" userId="110298e0-ad27-42b5-b24f-a191109a3ae7" providerId="ADAL" clId="{6E35081A-75E3-4066-8214-0B0B9849629D}" dt="2024-01-10T23:58:48.169" v="294" actId="478"/>
          <ac:spMkLst>
            <pc:docMk/>
            <pc:sldMk cId="0" sldId="325"/>
            <ac:spMk id="799" creationId="{00000000-0000-0000-0000-000000000000}"/>
          </ac:spMkLst>
        </pc:spChg>
        <pc:spChg chg="mod">
          <ac:chgData name="Max Epstein" userId="110298e0-ad27-42b5-b24f-a191109a3ae7" providerId="ADAL" clId="{6E35081A-75E3-4066-8214-0B0B9849629D}" dt="2024-01-10T23:58:52.999" v="302" actId="20577"/>
          <ac:spMkLst>
            <pc:docMk/>
            <pc:sldMk cId="0" sldId="325"/>
            <ac:spMk id="801" creationId="{00000000-0000-0000-0000-000000000000}"/>
          </ac:spMkLst>
        </pc:spChg>
        <pc:picChg chg="add mod">
          <ac:chgData name="Max Epstein" userId="110298e0-ad27-42b5-b24f-a191109a3ae7" providerId="ADAL" clId="{6E35081A-75E3-4066-8214-0B0B9849629D}" dt="2024-01-10T23:58:50.158" v="296"/>
          <ac:picMkLst>
            <pc:docMk/>
            <pc:sldMk cId="0" sldId="325"/>
            <ac:picMk id="7" creationId="{977676E9-E9C5-0C00-3270-40A1CE18C1CB}"/>
          </ac:picMkLst>
        </pc:picChg>
      </pc:sldChg>
      <pc:sldChg chg="addSp delSp modSp add mod">
        <pc:chgData name="Max Epstein" userId="110298e0-ad27-42b5-b24f-a191109a3ae7" providerId="ADAL" clId="{6E35081A-75E3-4066-8214-0B0B9849629D}" dt="2024-01-10T23:59:59.608" v="334" actId="14100"/>
        <pc:sldMkLst>
          <pc:docMk/>
          <pc:sldMk cId="2251048603" sldId="344"/>
        </pc:sldMkLst>
        <pc:spChg chg="add del mod">
          <ac:chgData name="Max Epstein" userId="110298e0-ad27-42b5-b24f-a191109a3ae7" providerId="ADAL" clId="{6E35081A-75E3-4066-8214-0B0B9849629D}" dt="2024-01-10T23:59:16.083" v="308" actId="478"/>
          <ac:spMkLst>
            <pc:docMk/>
            <pc:sldMk cId="2251048603" sldId="344"/>
            <ac:spMk id="5" creationId="{F1ED3072-6C32-AB12-8A68-F5039AA656B8}"/>
          </ac:spMkLst>
        </pc:spChg>
        <pc:spChg chg="del">
          <ac:chgData name="Max Epstein" userId="110298e0-ad27-42b5-b24f-a191109a3ae7" providerId="ADAL" clId="{6E35081A-75E3-4066-8214-0B0B9849629D}" dt="2024-01-10T23:59:02.178" v="307" actId="478"/>
          <ac:spMkLst>
            <pc:docMk/>
            <pc:sldMk cId="2251048603" sldId="344"/>
            <ac:spMk id="6" creationId="{FAF30B74-8130-B3AE-6E92-F6F1C30E7B96}"/>
          </ac:spMkLst>
        </pc:spChg>
        <pc:spChg chg="add mod">
          <ac:chgData name="Max Epstein" userId="110298e0-ad27-42b5-b24f-a191109a3ae7" providerId="ADAL" clId="{6E35081A-75E3-4066-8214-0B0B9849629D}" dt="2024-01-10T23:59:59.608" v="334" actId="14100"/>
          <ac:spMkLst>
            <pc:docMk/>
            <pc:sldMk cId="2251048603" sldId="344"/>
            <ac:spMk id="8" creationId="{DAA3385A-BD8A-FCFE-D450-268092B077F2}"/>
          </ac:spMkLst>
        </pc:spChg>
        <pc:spChg chg="mod">
          <ac:chgData name="Max Epstein" userId="110298e0-ad27-42b5-b24f-a191109a3ae7" providerId="ADAL" clId="{6E35081A-75E3-4066-8214-0B0B9849629D}" dt="2024-01-10T23:58:58.793" v="305" actId="20577"/>
          <ac:spMkLst>
            <pc:docMk/>
            <pc:sldMk cId="2251048603" sldId="344"/>
            <ac:spMk id="801" creationId="{00000000-0000-0000-0000-000000000000}"/>
          </ac:spMkLst>
        </pc:spChg>
        <pc:picChg chg="del">
          <ac:chgData name="Max Epstein" userId="110298e0-ad27-42b5-b24f-a191109a3ae7" providerId="ADAL" clId="{6E35081A-75E3-4066-8214-0B0B9849629D}" dt="2024-01-10T23:59:00.577" v="306" actId="478"/>
          <ac:picMkLst>
            <pc:docMk/>
            <pc:sldMk cId="2251048603" sldId="344"/>
            <ac:picMk id="7" creationId="{977676E9-E9C5-0C00-3270-40A1CE18C1CB}"/>
          </ac:picMkLst>
        </pc:picChg>
      </pc:sldChg>
    </pc:docChg>
  </pc:docChgLst>
  <pc:docChgLst>
    <pc:chgData name="Falzone, Dylan T." userId="S::dylan.falzone@ufl.edu::8182e420-dd68-4d78-8626-223a88696ff9" providerId="AD" clId="Web-{6F740185-07E4-490A-908A-B4CD96D470FF}"/>
    <pc:docChg chg="modSld">
      <pc:chgData name="Falzone, Dylan T." userId="S::dylan.falzone@ufl.edu::8182e420-dd68-4d78-8626-223a88696ff9" providerId="AD" clId="Web-{6F740185-07E4-490A-908A-B4CD96D470FF}" dt="2024-01-27T20:55:22.842" v="448" actId="20577"/>
      <pc:docMkLst>
        <pc:docMk/>
      </pc:docMkLst>
      <pc:sldChg chg="modSp">
        <pc:chgData name="Falzone, Dylan T." userId="S::dylan.falzone@ufl.edu::8182e420-dd68-4d78-8626-223a88696ff9" providerId="AD" clId="Web-{6F740185-07E4-490A-908A-B4CD96D470FF}" dt="2024-01-27T20:55:22.842" v="448" actId="20577"/>
        <pc:sldMkLst>
          <pc:docMk/>
          <pc:sldMk cId="0" sldId="293"/>
        </pc:sldMkLst>
        <pc:spChg chg="mod">
          <ac:chgData name="Falzone, Dylan T." userId="S::dylan.falzone@ufl.edu::8182e420-dd68-4d78-8626-223a88696ff9" providerId="AD" clId="Web-{6F740185-07E4-490A-908A-B4CD96D470FF}" dt="2024-01-27T20:55:22.842" v="448" actId="20577"/>
          <ac:spMkLst>
            <pc:docMk/>
            <pc:sldMk cId="0" sldId="293"/>
            <ac:spMk id="484" creationId="{00000000-0000-0000-0000-000000000000}"/>
          </ac:spMkLst>
        </pc:spChg>
      </pc:sldChg>
    </pc:docChg>
  </pc:docChgLst>
  <pc:docChgLst>
    <pc:chgData name="DeFabrizio, Zachary J." userId="S::z.defabrizio@ufl.edu::de3ef8c5-c1a5-4678-9009-b41ee868d9e5" providerId="AD" clId="Web-{23905EDE-16C4-D843-63CC-06D4A74EBD24}"/>
    <pc:docChg chg="modSld">
      <pc:chgData name="DeFabrizio, Zachary J." userId="S::z.defabrizio@ufl.edu::de3ef8c5-c1a5-4678-9009-b41ee868d9e5" providerId="AD" clId="Web-{23905EDE-16C4-D843-63CC-06D4A74EBD24}" dt="2024-01-23T01:55:20.757" v="515"/>
      <pc:docMkLst>
        <pc:docMk/>
      </pc:docMkLst>
      <pc:sldChg chg="modSp">
        <pc:chgData name="DeFabrizio, Zachary J." userId="S::z.defabrizio@ufl.edu::de3ef8c5-c1a5-4678-9009-b41ee868d9e5" providerId="AD" clId="Web-{23905EDE-16C4-D843-63CC-06D4A74EBD24}" dt="2024-01-23T01:55:20.757" v="515"/>
        <pc:sldMkLst>
          <pc:docMk/>
          <pc:sldMk cId="0" sldId="289"/>
        </pc:sldMkLst>
        <pc:graphicFrameChg chg="mod modGraphic">
          <ac:chgData name="DeFabrizio, Zachary J." userId="S::z.defabrizio@ufl.edu::de3ef8c5-c1a5-4678-9009-b41ee868d9e5" providerId="AD" clId="Web-{23905EDE-16C4-D843-63CC-06D4A74EBD24}" dt="2024-01-23T01:55:20.757" v="515"/>
          <ac:graphicFrameMkLst>
            <pc:docMk/>
            <pc:sldMk cId="0" sldId="289"/>
            <ac:graphicFrameMk id="5" creationId="{AFEA1DF3-D806-A8C5-0321-DC86E2702942}"/>
          </ac:graphicFrameMkLst>
        </pc:graphicFrameChg>
      </pc:sldChg>
    </pc:docChg>
  </pc:docChgLst>
  <pc:docChgLst>
    <pc:chgData name="DeFabrizio, Zachary J." userId="S::z.defabrizio@ufl.edu::de3ef8c5-c1a5-4678-9009-b41ee868d9e5" providerId="AD" clId="Web-{6D8DD919-B0E8-65BE-38B3-DDCE04CC3A04}"/>
    <pc:docChg chg="modSld">
      <pc:chgData name="DeFabrizio, Zachary J." userId="S::z.defabrizio@ufl.edu::de3ef8c5-c1a5-4678-9009-b41ee868d9e5" providerId="AD" clId="Web-{6D8DD919-B0E8-65BE-38B3-DDCE04CC3A04}" dt="2024-01-29T23:44:28.780" v="310"/>
      <pc:docMkLst>
        <pc:docMk/>
      </pc:docMkLst>
      <pc:sldChg chg="modSp">
        <pc:chgData name="DeFabrizio, Zachary J." userId="S::z.defabrizio@ufl.edu::de3ef8c5-c1a5-4678-9009-b41ee868d9e5" providerId="AD" clId="Web-{6D8DD919-B0E8-65BE-38B3-DDCE04CC3A04}" dt="2024-01-29T23:44:28.780" v="310"/>
        <pc:sldMkLst>
          <pc:docMk/>
          <pc:sldMk cId="0" sldId="289"/>
        </pc:sldMkLst>
        <pc:graphicFrameChg chg="mod modGraphic">
          <ac:chgData name="DeFabrizio, Zachary J." userId="S::z.defabrizio@ufl.edu::de3ef8c5-c1a5-4678-9009-b41ee868d9e5" providerId="AD" clId="Web-{6D8DD919-B0E8-65BE-38B3-DDCE04CC3A04}" dt="2024-01-29T23:44:28.780" v="310"/>
          <ac:graphicFrameMkLst>
            <pc:docMk/>
            <pc:sldMk cId="0" sldId="289"/>
            <ac:graphicFrameMk id="5" creationId="{AFEA1DF3-D806-A8C5-0321-DC86E2702942}"/>
          </ac:graphicFrameMkLst>
        </pc:graphicFrameChg>
      </pc:sldChg>
    </pc:docChg>
  </pc:docChgLst>
  <pc:docChgLst>
    <pc:chgData name="Falzone, Dylan T." userId="S::dylan.falzone@ufl.edu::8182e420-dd68-4d78-8626-223a88696ff9" providerId="AD" clId="Web-{81DA6BB6-DDEF-4347-8381-C1596FF18296}"/>
    <pc:docChg chg="mod modSld">
      <pc:chgData name="Falzone, Dylan T." userId="S::dylan.falzone@ufl.edu::8182e420-dd68-4d78-8626-223a88696ff9" providerId="AD" clId="Web-{81DA6BB6-DDEF-4347-8381-C1596FF18296}" dt="2024-01-30T00:17:00.028" v="66"/>
      <pc:docMkLst>
        <pc:docMk/>
      </pc:docMkLst>
      <pc:sldChg chg="modSp delCm modCm">
        <pc:chgData name="Falzone, Dylan T." userId="S::dylan.falzone@ufl.edu::8182e420-dd68-4d78-8626-223a88696ff9" providerId="AD" clId="Web-{81DA6BB6-DDEF-4347-8381-C1596FF18296}" dt="2024-01-30T00:16:31.637" v="62"/>
        <pc:sldMkLst>
          <pc:docMk/>
          <pc:sldMk cId="3115071612" sldId="372"/>
        </pc:sldMkLst>
        <pc:graphicFrameChg chg="mod modGraphic">
          <ac:chgData name="Falzone, Dylan T." userId="S::dylan.falzone@ufl.edu::8182e420-dd68-4d78-8626-223a88696ff9" providerId="AD" clId="Web-{81DA6BB6-DDEF-4347-8381-C1596FF18296}" dt="2024-01-30T00:16:16.589" v="58"/>
          <ac:graphicFrameMkLst>
            <pc:docMk/>
            <pc:sldMk cId="3115071612" sldId="372"/>
            <ac:graphicFrameMk id="6" creationId="{1D516802-C125-1568-FC42-666A351F587B}"/>
          </ac:graphicFrameMkLst>
        </pc:graphicFrameChg>
        <pc:extLst>
          <p:ext xmlns:p="http://schemas.openxmlformats.org/presentationml/2006/main" uri="{D6D511B9-2390-475A-947B-AFAB55BFBCF1}">
            <pc226:cmChg xmlns:pc226="http://schemas.microsoft.com/office/powerpoint/2022/06/main/command" chg="del mod modRxn">
              <pc226:chgData name="Falzone, Dylan T." userId="S::dylan.falzone@ufl.edu::8182e420-dd68-4d78-8626-223a88696ff9" providerId="AD" clId="Web-{81DA6BB6-DDEF-4347-8381-C1596FF18296}" dt="2024-01-30T00:16:31.637" v="62"/>
              <pc2:cmMkLst xmlns:pc2="http://schemas.microsoft.com/office/powerpoint/2019/9/main/command">
                <pc:docMk/>
                <pc:sldMk cId="3115071612" sldId="372"/>
                <pc2:cmMk id="{AEE93911-0F20-4823-8EC1-C53A675DEDBD}"/>
              </pc2:cmMkLst>
            </pc226:cmChg>
          </p:ext>
        </pc:extLst>
      </pc:sldChg>
      <pc:sldChg chg="modSp">
        <pc:chgData name="Falzone, Dylan T." userId="S::dylan.falzone@ufl.edu::8182e420-dd68-4d78-8626-223a88696ff9" providerId="AD" clId="Web-{81DA6BB6-DDEF-4347-8381-C1596FF18296}" dt="2024-01-30T00:17:00.028" v="66"/>
        <pc:sldMkLst>
          <pc:docMk/>
          <pc:sldMk cId="3086015557" sldId="375"/>
        </pc:sldMkLst>
        <pc:graphicFrameChg chg="mod modGraphic">
          <ac:chgData name="Falzone, Dylan T." userId="S::dylan.falzone@ufl.edu::8182e420-dd68-4d78-8626-223a88696ff9" providerId="AD" clId="Web-{81DA6BB6-DDEF-4347-8381-C1596FF18296}" dt="2024-01-30T00:17:00.028" v="66"/>
          <ac:graphicFrameMkLst>
            <pc:docMk/>
            <pc:sldMk cId="3086015557" sldId="375"/>
            <ac:graphicFrameMk id="6" creationId="{1D516802-C125-1568-FC42-666A351F587B}"/>
          </ac:graphicFrameMkLst>
        </pc:graphicFrameChg>
      </pc:sldChg>
      <pc:sldChg chg="modSp">
        <pc:chgData name="Falzone, Dylan T." userId="S::dylan.falzone@ufl.edu::8182e420-dd68-4d78-8626-223a88696ff9" providerId="AD" clId="Web-{81DA6BB6-DDEF-4347-8381-C1596FF18296}" dt="2024-01-29T23:49:44.300" v="9"/>
        <pc:sldMkLst>
          <pc:docMk/>
          <pc:sldMk cId="2251732623" sldId="376"/>
        </pc:sldMkLst>
        <pc:graphicFrameChg chg="mod modGraphic">
          <ac:chgData name="Falzone, Dylan T." userId="S::dylan.falzone@ufl.edu::8182e420-dd68-4d78-8626-223a88696ff9" providerId="AD" clId="Web-{81DA6BB6-DDEF-4347-8381-C1596FF18296}" dt="2024-01-29T23:49:44.300" v="9"/>
          <ac:graphicFrameMkLst>
            <pc:docMk/>
            <pc:sldMk cId="2251732623" sldId="376"/>
            <ac:graphicFrameMk id="6" creationId="{1D516802-C125-1568-FC42-666A351F587B}"/>
          </ac:graphicFrameMkLst>
        </pc:graphicFrameChg>
      </pc:sldChg>
      <pc:sldChg chg="modSp">
        <pc:chgData name="Falzone, Dylan T." userId="S::dylan.falzone@ufl.edu::8182e420-dd68-4d78-8626-223a88696ff9" providerId="AD" clId="Web-{81DA6BB6-DDEF-4347-8381-C1596FF18296}" dt="2024-01-29T23:49:54.988" v="21"/>
        <pc:sldMkLst>
          <pc:docMk/>
          <pc:sldMk cId="1150091092" sldId="377"/>
        </pc:sldMkLst>
        <pc:graphicFrameChg chg="mod modGraphic">
          <ac:chgData name="Falzone, Dylan T." userId="S::dylan.falzone@ufl.edu::8182e420-dd68-4d78-8626-223a88696ff9" providerId="AD" clId="Web-{81DA6BB6-DDEF-4347-8381-C1596FF18296}" dt="2024-01-29T23:49:54.988" v="21"/>
          <ac:graphicFrameMkLst>
            <pc:docMk/>
            <pc:sldMk cId="1150091092" sldId="377"/>
            <ac:graphicFrameMk id="6" creationId="{1D516802-C125-1568-FC42-666A351F587B}"/>
          </ac:graphicFrameMkLst>
        </pc:graphicFrameChg>
      </pc:sldChg>
      <pc:sldChg chg="modSp">
        <pc:chgData name="Falzone, Dylan T." userId="S::dylan.falzone@ufl.edu::8182e420-dd68-4d78-8626-223a88696ff9" providerId="AD" clId="Web-{81DA6BB6-DDEF-4347-8381-C1596FF18296}" dt="2024-01-29T23:50:02.645" v="32"/>
        <pc:sldMkLst>
          <pc:docMk/>
          <pc:sldMk cId="2612425481" sldId="378"/>
        </pc:sldMkLst>
        <pc:graphicFrameChg chg="mod modGraphic">
          <ac:chgData name="Falzone, Dylan T." userId="S::dylan.falzone@ufl.edu::8182e420-dd68-4d78-8626-223a88696ff9" providerId="AD" clId="Web-{81DA6BB6-DDEF-4347-8381-C1596FF18296}" dt="2024-01-29T23:50:02.645" v="32"/>
          <ac:graphicFrameMkLst>
            <pc:docMk/>
            <pc:sldMk cId="2612425481" sldId="378"/>
            <ac:graphicFrameMk id="6" creationId="{1D516802-C125-1568-FC42-666A351F587B}"/>
          </ac:graphicFrameMkLst>
        </pc:graphicFrameChg>
      </pc:sldChg>
    </pc:docChg>
  </pc:docChgLst>
  <pc:docChgLst>
    <pc:chgData name="Taylor, Samuel E." userId="S::samueltaylor@ufl.edu::3ed5f313-3b2e-4e0a-ba56-deb85e0f8daa" providerId="AD" clId="Web-{B4F93593-71D3-4761-A9DF-4D990B3007C8}"/>
    <pc:docChg chg="modSld">
      <pc:chgData name="Taylor, Samuel E." userId="S::samueltaylor@ufl.edu::3ed5f313-3b2e-4e0a-ba56-deb85e0f8daa" providerId="AD" clId="Web-{B4F93593-71D3-4761-A9DF-4D990B3007C8}" dt="2024-01-26T01:08:34.746" v="4" actId="1076"/>
      <pc:docMkLst>
        <pc:docMk/>
      </pc:docMkLst>
      <pc:sldChg chg="addSp delSp modSp">
        <pc:chgData name="Taylor, Samuel E." userId="S::samueltaylor@ufl.edu::3ed5f313-3b2e-4e0a-ba56-deb85e0f8daa" providerId="AD" clId="Web-{B4F93593-71D3-4761-A9DF-4D990B3007C8}" dt="2024-01-26T01:08:34.746" v="4" actId="1076"/>
        <pc:sldMkLst>
          <pc:docMk/>
          <pc:sldMk cId="0" sldId="281"/>
        </pc:sldMkLst>
        <pc:spChg chg="add del mod">
          <ac:chgData name="Taylor, Samuel E." userId="S::samueltaylor@ufl.edu::3ed5f313-3b2e-4e0a-ba56-deb85e0f8daa" providerId="AD" clId="Web-{B4F93593-71D3-4761-A9DF-4D990B3007C8}" dt="2024-01-26T01:08:09.870" v="1"/>
          <ac:spMkLst>
            <pc:docMk/>
            <pc:sldMk cId="0" sldId="281"/>
            <ac:spMk id="15" creationId="{F5621391-A949-A64D-383E-F1BAA875D3EE}"/>
          </ac:spMkLst>
        </pc:spChg>
        <pc:spChg chg="del">
          <ac:chgData name="Taylor, Samuel E." userId="S::samueltaylor@ufl.edu::3ed5f313-3b2e-4e0a-ba56-deb85e0f8daa" providerId="AD" clId="Web-{B4F93593-71D3-4761-A9DF-4D990B3007C8}" dt="2024-01-26T01:08:02.448" v="0"/>
          <ac:spMkLst>
            <pc:docMk/>
            <pc:sldMk cId="0" sldId="281"/>
            <ac:spMk id="359" creationId="{00000000-0000-0000-0000-000000000000}"/>
          </ac:spMkLst>
        </pc:spChg>
        <pc:graphicFrameChg chg="mod modGraphic">
          <ac:chgData name="Taylor, Samuel E." userId="S::samueltaylor@ufl.edu::3ed5f313-3b2e-4e0a-ba56-deb85e0f8daa" providerId="AD" clId="Web-{B4F93593-71D3-4761-A9DF-4D990B3007C8}" dt="2024-01-26T01:08:34.746" v="4" actId="1076"/>
          <ac:graphicFrameMkLst>
            <pc:docMk/>
            <pc:sldMk cId="0" sldId="281"/>
            <ac:graphicFrameMk id="4" creationId="{4D34A805-565D-6817-E721-24F89BC25257}"/>
          </ac:graphicFrameMkLst>
        </pc:graphicFrameChg>
      </pc:sldChg>
    </pc:docChg>
  </pc:docChgLst>
  <pc:docChgLst>
    <pc:chgData name="Gonzalez Grospe, Melissa C." userId="7677ecd0-4903-4895-bfc4-8e657250f287" providerId="ADAL" clId="{DB31DF94-89DE-4B99-88AE-C38AC3D05E59}"/>
    <pc:docChg chg="undo redo custSel addSld delSld modSld sldOrd">
      <pc:chgData name="Gonzalez Grospe, Melissa C." userId="7677ecd0-4903-4895-bfc4-8e657250f287" providerId="ADAL" clId="{DB31DF94-89DE-4B99-88AE-C38AC3D05E59}" dt="2024-02-05T23:31:52.073" v="6468"/>
      <pc:docMkLst>
        <pc:docMk/>
      </pc:docMkLst>
      <pc:sldChg chg="addSp modSp mod ord">
        <pc:chgData name="Gonzalez Grospe, Melissa C." userId="7677ecd0-4903-4895-bfc4-8e657250f287" providerId="ADAL" clId="{DB31DF94-89DE-4B99-88AE-C38AC3D05E59}" dt="2024-01-29T22:05:35.479" v="4623"/>
        <pc:sldMkLst>
          <pc:docMk/>
          <pc:sldMk cId="0" sldId="256"/>
        </pc:sldMkLst>
        <pc:spChg chg="mod">
          <ac:chgData name="Gonzalez Grospe, Melissa C." userId="7677ecd0-4903-4895-bfc4-8e657250f287" providerId="ADAL" clId="{DB31DF94-89DE-4B99-88AE-C38AC3D05E59}" dt="2024-01-29T22:05:35.479" v="4623"/>
          <ac:spMkLst>
            <pc:docMk/>
            <pc:sldMk cId="0" sldId="256"/>
            <ac:spMk id="102" creationId="{00000000-0000-0000-0000-000000000000}"/>
          </ac:spMkLst>
        </pc:spChg>
        <pc:spChg chg="mod">
          <ac:chgData name="Gonzalez Grospe, Melissa C." userId="7677ecd0-4903-4895-bfc4-8e657250f287" providerId="ADAL" clId="{DB31DF94-89DE-4B99-88AE-C38AC3D05E59}" dt="2024-01-29T22:05:35.479" v="4623"/>
          <ac:spMkLst>
            <pc:docMk/>
            <pc:sldMk cId="0" sldId="256"/>
            <ac:spMk id="104" creationId="{00000000-0000-0000-0000-000000000000}"/>
          </ac:spMkLst>
        </pc:spChg>
        <pc:spChg chg="mod">
          <ac:chgData name="Gonzalez Grospe, Melissa C." userId="7677ecd0-4903-4895-bfc4-8e657250f287" providerId="ADAL" clId="{DB31DF94-89DE-4B99-88AE-C38AC3D05E59}" dt="2024-01-03T19:51:08.367" v="678" actId="20577"/>
          <ac:spMkLst>
            <pc:docMk/>
            <pc:sldMk cId="0" sldId="256"/>
            <ac:spMk id="105" creationId="{00000000-0000-0000-0000-000000000000}"/>
          </ac:spMkLst>
        </pc:spChg>
        <pc:picChg chg="add mod">
          <ac:chgData name="Gonzalez Grospe, Melissa C." userId="7677ecd0-4903-4895-bfc4-8e657250f287" providerId="ADAL" clId="{DB31DF94-89DE-4B99-88AE-C38AC3D05E59}" dt="2024-01-03T18:35:11.088" v="0"/>
          <ac:picMkLst>
            <pc:docMk/>
            <pc:sldMk cId="0" sldId="256"/>
            <ac:picMk id="2" creationId="{2F652707-9661-D8C3-E395-7037A26EC5D1}"/>
          </ac:picMkLst>
        </pc:picChg>
      </pc:sldChg>
      <pc:sldChg chg="addSp delSp modSp mod addCm delCm modCm">
        <pc:chgData name="Gonzalez Grospe, Melissa C." userId="7677ecd0-4903-4895-bfc4-8e657250f287" providerId="ADAL" clId="{DB31DF94-89DE-4B99-88AE-C38AC3D05E59}" dt="2024-01-30T02:22:18.149" v="5942"/>
        <pc:sldMkLst>
          <pc:docMk/>
          <pc:sldMk cId="0" sldId="257"/>
        </pc:sldMkLst>
        <pc:spChg chg="add mod">
          <ac:chgData name="Gonzalez Grospe, Melissa C." userId="7677ecd0-4903-4895-bfc4-8e657250f287" providerId="ADAL" clId="{DB31DF94-89DE-4B99-88AE-C38AC3D05E59}" dt="2024-01-29T22:05:35.479" v="4623"/>
          <ac:spMkLst>
            <pc:docMk/>
            <pc:sldMk cId="0" sldId="257"/>
            <ac:spMk id="3" creationId="{71B71E4D-0D85-1285-1279-57BE1DBA4175}"/>
          </ac:spMkLst>
        </pc:spChg>
        <pc:spChg chg="add del mod">
          <ac:chgData name="Gonzalez Grospe, Melissa C." userId="7677ecd0-4903-4895-bfc4-8e657250f287" providerId="ADAL" clId="{DB31DF94-89DE-4B99-88AE-C38AC3D05E59}" dt="2024-01-03T18:54:53.422" v="311" actId="478"/>
          <ac:spMkLst>
            <pc:docMk/>
            <pc:sldMk cId="0" sldId="257"/>
            <ac:spMk id="5" creationId="{5FE1408C-FBD8-B99F-E158-98C86EB72FC0}"/>
          </ac:spMkLst>
        </pc:spChg>
        <pc:spChg chg="del">
          <ac:chgData name="Gonzalez Grospe, Melissa C." userId="7677ecd0-4903-4895-bfc4-8e657250f287" providerId="ADAL" clId="{DB31DF94-89DE-4B99-88AE-C38AC3D05E59}" dt="2024-01-03T18:48:35.215" v="133" actId="478"/>
          <ac:spMkLst>
            <pc:docMk/>
            <pc:sldMk cId="0" sldId="257"/>
            <ac:spMk id="110" creationId="{00000000-0000-0000-0000-000000000000}"/>
          </ac:spMkLst>
        </pc:spChg>
        <pc:spChg chg="del">
          <ac:chgData name="Gonzalez Grospe, Melissa C." userId="7677ecd0-4903-4895-bfc4-8e657250f287" providerId="ADAL" clId="{DB31DF94-89DE-4B99-88AE-C38AC3D05E59}" dt="2024-01-03T18:54:50.653" v="310" actId="478"/>
          <ac:spMkLst>
            <pc:docMk/>
            <pc:sldMk cId="0" sldId="257"/>
            <ac:spMk id="113" creationId="{00000000-0000-0000-0000-000000000000}"/>
          </ac:spMkLst>
        </pc:spChg>
        <pc:spChg chg="mod">
          <ac:chgData name="Gonzalez Grospe, Melissa C." userId="7677ecd0-4903-4895-bfc4-8e657250f287" providerId="ADAL" clId="{DB31DF94-89DE-4B99-88AE-C38AC3D05E59}" dt="2024-01-10T20:20:42.369" v="698" actId="20577"/>
          <ac:spMkLst>
            <pc:docMk/>
            <pc:sldMk cId="0" sldId="257"/>
            <ac:spMk id="114" creationId="{00000000-0000-0000-0000-000000000000}"/>
          </ac:spMkLst>
        </pc:spChg>
        <pc:spChg chg="del">
          <ac:chgData name="Gonzalez Grospe, Melissa C." userId="7677ecd0-4903-4895-bfc4-8e657250f287" providerId="ADAL" clId="{DB31DF94-89DE-4B99-88AE-C38AC3D05E59}" dt="2024-01-03T18:54:44.833" v="308" actId="478"/>
          <ac:spMkLst>
            <pc:docMk/>
            <pc:sldMk cId="0" sldId="257"/>
            <ac:spMk id="117" creationId="{00000000-0000-0000-0000-000000000000}"/>
          </ac:spMkLst>
        </pc:spChg>
        <pc:graphicFrameChg chg="add mod modGraphic">
          <ac:chgData name="Gonzalez Grospe, Melissa C." userId="7677ecd0-4903-4895-bfc4-8e657250f287" providerId="ADAL" clId="{DB31DF94-89DE-4B99-88AE-C38AC3D05E59}" dt="2024-01-30T02:22:18.149" v="5942"/>
          <ac:graphicFrameMkLst>
            <pc:docMk/>
            <pc:sldMk cId="0" sldId="257"/>
            <ac:graphicFrameMk id="6" creationId="{A6C937F5-A54F-5372-4556-19CA443311D0}"/>
          </ac:graphicFrameMkLst>
        </pc:graphicFrameChg>
        <pc:picChg chg="add mod">
          <ac:chgData name="Gonzalez Grospe, Melissa C." userId="7677ecd0-4903-4895-bfc4-8e657250f287" providerId="ADAL" clId="{DB31DF94-89DE-4B99-88AE-C38AC3D05E59}" dt="2024-01-03T18:35:17.776" v="3" actId="1036"/>
          <ac:picMkLst>
            <pc:docMk/>
            <pc:sldMk cId="0" sldId="257"/>
            <ac:picMk id="2" creationId="{23431033-AF60-500C-DAF7-37E80369C361}"/>
          </ac:picMkLst>
        </pc:picChg>
        <pc:cxnChg chg="del">
          <ac:chgData name="Gonzalez Grospe, Melissa C." userId="7677ecd0-4903-4895-bfc4-8e657250f287" providerId="ADAL" clId="{DB31DF94-89DE-4B99-88AE-C38AC3D05E59}" dt="2024-01-03T18:54:47.780" v="309" actId="478"/>
          <ac:cxnSpMkLst>
            <pc:docMk/>
            <pc:sldMk cId="0" sldId="257"/>
            <ac:cxnSpMk id="116" creationId="{00000000-0000-0000-0000-000000000000}"/>
          </ac:cxnSpMkLst>
        </pc:cxn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2:01:02.097" v="4610"/>
              <pc2:cmMkLst xmlns:pc2="http://schemas.microsoft.com/office/powerpoint/2019/9/main/command">
                <pc:docMk/>
                <pc:sldMk cId="0" sldId="257"/>
                <pc2:cmMk id="{029092D2-32FE-48CB-8639-7A53FA668912}"/>
              </pc2:cmMkLst>
              <pc226:cmRplyChg chg="add">
                <pc226:chgData name="Gonzalez Grospe, Melissa C." userId="7677ecd0-4903-4895-bfc4-8e657250f287" providerId="ADAL" clId="{DB31DF94-89DE-4B99-88AE-C38AC3D05E59}" dt="2024-01-29T17:51:50.927" v="4081"/>
                <pc2:cmRplyMkLst xmlns:pc2="http://schemas.microsoft.com/office/powerpoint/2019/9/main/command">
                  <pc:docMk/>
                  <pc:sldMk cId="0" sldId="257"/>
                  <pc2:cmMk id="{029092D2-32FE-48CB-8639-7A53FA668912}"/>
                  <pc2:cmRplyMk id="{8D19AD0B-D3AF-49AD-8434-361F1C7D55B4}"/>
                </pc2:cmRplyMkLst>
              </pc226:cmRplyChg>
            </pc226:cmChg>
          </p:ext>
        </pc:extLst>
      </pc:sldChg>
      <pc:sldChg chg="addSp delSp modSp mod">
        <pc:chgData name="Gonzalez Grospe, Melissa C." userId="7677ecd0-4903-4895-bfc4-8e657250f287" providerId="ADAL" clId="{DB31DF94-89DE-4B99-88AE-C38AC3D05E59}" dt="2024-01-30T02:34:31.861" v="6051" actId="207"/>
        <pc:sldMkLst>
          <pc:docMk/>
          <pc:sldMk cId="0" sldId="258"/>
        </pc:sldMkLst>
        <pc:spChg chg="add mod">
          <ac:chgData name="Gonzalez Grospe, Melissa C." userId="7677ecd0-4903-4895-bfc4-8e657250f287" providerId="ADAL" clId="{DB31DF94-89DE-4B99-88AE-C38AC3D05E59}" dt="2024-01-29T22:05:35.479" v="4623"/>
          <ac:spMkLst>
            <pc:docMk/>
            <pc:sldMk cId="0" sldId="258"/>
            <ac:spMk id="3" creationId="{D4ED6ED6-DB61-00BE-8D56-14E3B2FF804E}"/>
          </ac:spMkLst>
        </pc:spChg>
        <pc:spChg chg="add del mod">
          <ac:chgData name="Gonzalez Grospe, Melissa C." userId="7677ecd0-4903-4895-bfc4-8e657250f287" providerId="ADAL" clId="{DB31DF94-89DE-4B99-88AE-C38AC3D05E59}" dt="2024-01-03T18:58:59.597" v="379" actId="478"/>
          <ac:spMkLst>
            <pc:docMk/>
            <pc:sldMk cId="0" sldId="258"/>
            <ac:spMk id="5" creationId="{75536362-FB4B-88C2-488F-FD485ADF8F22}"/>
          </ac:spMkLst>
        </pc:spChg>
        <pc:spChg chg="add del mod">
          <ac:chgData name="Gonzalez Grospe, Melissa C." userId="7677ecd0-4903-4895-bfc4-8e657250f287" providerId="ADAL" clId="{DB31DF94-89DE-4B99-88AE-C38AC3D05E59}" dt="2024-01-03T18:59:02.348" v="381" actId="478"/>
          <ac:spMkLst>
            <pc:docMk/>
            <pc:sldMk cId="0" sldId="258"/>
            <ac:spMk id="7" creationId="{3E7B3AD0-7070-6CA4-536B-43EDF626C094}"/>
          </ac:spMkLst>
        </pc:spChg>
        <pc:spChg chg="add mod ord">
          <ac:chgData name="Gonzalez Grospe, Melissa C." userId="7677ecd0-4903-4895-bfc4-8e657250f287" providerId="ADAL" clId="{DB31DF94-89DE-4B99-88AE-C38AC3D05E59}" dt="2024-01-30T02:34:31.861" v="6051" actId="207"/>
          <ac:spMkLst>
            <pc:docMk/>
            <pc:sldMk cId="0" sldId="258"/>
            <ac:spMk id="11" creationId="{D657446B-1C9F-ECB5-7A7E-BCAB5441E173}"/>
          </ac:spMkLst>
        </pc:spChg>
        <pc:spChg chg="add mod ord">
          <ac:chgData name="Gonzalez Grospe, Melissa C." userId="7677ecd0-4903-4895-bfc4-8e657250f287" providerId="ADAL" clId="{DB31DF94-89DE-4B99-88AE-C38AC3D05E59}" dt="2024-01-30T02:34:05.073" v="6050" actId="207"/>
          <ac:spMkLst>
            <pc:docMk/>
            <pc:sldMk cId="0" sldId="258"/>
            <ac:spMk id="12" creationId="{3167F35A-B5DB-D141-BCD9-46E2B7693DED}"/>
          </ac:spMkLst>
        </pc:spChg>
        <pc:spChg chg="add del mod">
          <ac:chgData name="Gonzalez Grospe, Melissa C." userId="7677ecd0-4903-4895-bfc4-8e657250f287" providerId="ADAL" clId="{DB31DF94-89DE-4B99-88AE-C38AC3D05E59}" dt="2024-01-18T18:44:35.888" v="1324" actId="478"/>
          <ac:spMkLst>
            <pc:docMk/>
            <pc:sldMk cId="0" sldId="258"/>
            <ac:spMk id="13" creationId="{841F0387-BC13-D5CB-ADE7-32EE68A88289}"/>
          </ac:spMkLst>
        </pc:spChg>
        <pc:spChg chg="add mod">
          <ac:chgData name="Gonzalez Grospe, Melissa C." userId="7677ecd0-4903-4895-bfc4-8e657250f287" providerId="ADAL" clId="{DB31DF94-89DE-4B99-88AE-C38AC3D05E59}" dt="2024-01-29T17:48:20.868" v="4021" actId="14100"/>
          <ac:spMkLst>
            <pc:docMk/>
            <pc:sldMk cId="0" sldId="258"/>
            <ac:spMk id="14" creationId="{BA894F62-BD1C-58EE-6AB9-7161702233FE}"/>
          </ac:spMkLst>
        </pc:spChg>
        <pc:spChg chg="add mod">
          <ac:chgData name="Gonzalez Grospe, Melissa C." userId="7677ecd0-4903-4895-bfc4-8e657250f287" providerId="ADAL" clId="{DB31DF94-89DE-4B99-88AE-C38AC3D05E59}" dt="2024-01-29T17:48:20.868" v="4021" actId="14100"/>
          <ac:spMkLst>
            <pc:docMk/>
            <pc:sldMk cId="0" sldId="258"/>
            <ac:spMk id="15" creationId="{E6141AF8-C70F-327F-4CFD-894821BA655A}"/>
          </ac:spMkLst>
        </pc:spChg>
        <pc:spChg chg="add del mod">
          <ac:chgData name="Gonzalez Grospe, Melissa C." userId="7677ecd0-4903-4895-bfc4-8e657250f287" providerId="ADAL" clId="{DB31DF94-89DE-4B99-88AE-C38AC3D05E59}" dt="2024-01-18T18:44:36.681" v="1325" actId="478"/>
          <ac:spMkLst>
            <pc:docMk/>
            <pc:sldMk cId="0" sldId="258"/>
            <ac:spMk id="16" creationId="{7F00C719-AB41-686F-CA81-802A9657502A}"/>
          </ac:spMkLst>
        </pc:spChg>
        <pc:spChg chg="add mod">
          <ac:chgData name="Gonzalez Grospe, Melissa C." userId="7677ecd0-4903-4895-bfc4-8e657250f287" providerId="ADAL" clId="{DB31DF94-89DE-4B99-88AE-C38AC3D05E59}" dt="2024-01-30T02:34:31.861" v="6051" actId="207"/>
          <ac:spMkLst>
            <pc:docMk/>
            <pc:sldMk cId="0" sldId="258"/>
            <ac:spMk id="17" creationId="{C9805C7C-AD37-33AF-7F48-C1F269D8E07D}"/>
          </ac:spMkLst>
        </pc:spChg>
        <pc:spChg chg="add mod">
          <ac:chgData name="Gonzalez Grospe, Melissa C." userId="7677ecd0-4903-4895-bfc4-8e657250f287" providerId="ADAL" clId="{DB31DF94-89DE-4B99-88AE-C38AC3D05E59}" dt="2024-01-30T02:34:31.861" v="6051" actId="207"/>
          <ac:spMkLst>
            <pc:docMk/>
            <pc:sldMk cId="0" sldId="258"/>
            <ac:spMk id="18" creationId="{C0167F96-BCB3-12C2-2A80-174095CB3732}"/>
          </ac:spMkLst>
        </pc:spChg>
        <pc:spChg chg="add mod">
          <ac:chgData name="Gonzalez Grospe, Melissa C." userId="7677ecd0-4903-4895-bfc4-8e657250f287" providerId="ADAL" clId="{DB31DF94-89DE-4B99-88AE-C38AC3D05E59}" dt="2024-01-29T17:48:20.868" v="4021" actId="14100"/>
          <ac:spMkLst>
            <pc:docMk/>
            <pc:sldMk cId="0" sldId="258"/>
            <ac:spMk id="31" creationId="{049CB26D-4497-D221-1C0A-C54B4CBE7E13}"/>
          </ac:spMkLst>
        </pc:spChg>
        <pc:spChg chg="add mod">
          <ac:chgData name="Gonzalez Grospe, Melissa C." userId="7677ecd0-4903-4895-bfc4-8e657250f287" providerId="ADAL" clId="{DB31DF94-89DE-4B99-88AE-C38AC3D05E59}" dt="2024-01-30T02:34:31.861" v="6051" actId="207"/>
          <ac:spMkLst>
            <pc:docMk/>
            <pc:sldMk cId="0" sldId="258"/>
            <ac:spMk id="32" creationId="{05BB5EC3-2778-6AC3-26EE-9116C6293899}"/>
          </ac:spMkLst>
        </pc:spChg>
        <pc:spChg chg="add mod">
          <ac:chgData name="Gonzalez Grospe, Melissa C." userId="7677ecd0-4903-4895-bfc4-8e657250f287" providerId="ADAL" clId="{DB31DF94-89DE-4B99-88AE-C38AC3D05E59}" dt="2024-01-30T02:34:31.861" v="6051" actId="207"/>
          <ac:spMkLst>
            <pc:docMk/>
            <pc:sldMk cId="0" sldId="258"/>
            <ac:spMk id="33" creationId="{98725065-9887-0BF2-E72C-6018459B98BB}"/>
          </ac:spMkLst>
        </pc:spChg>
        <pc:spChg chg="add mod">
          <ac:chgData name="Gonzalez Grospe, Melissa C." userId="7677ecd0-4903-4895-bfc4-8e657250f287" providerId="ADAL" clId="{DB31DF94-89DE-4B99-88AE-C38AC3D05E59}" dt="2024-01-30T02:34:31.861" v="6051" actId="207"/>
          <ac:spMkLst>
            <pc:docMk/>
            <pc:sldMk cId="0" sldId="258"/>
            <ac:spMk id="36" creationId="{6E029200-9B6E-8BCC-1ECD-021D6DBDB583}"/>
          </ac:spMkLst>
        </pc:spChg>
        <pc:spChg chg="add mod">
          <ac:chgData name="Gonzalez Grospe, Melissa C." userId="7677ecd0-4903-4895-bfc4-8e657250f287" providerId="ADAL" clId="{DB31DF94-89DE-4B99-88AE-C38AC3D05E59}" dt="2024-01-29T17:48:20.868" v="4021" actId="14100"/>
          <ac:spMkLst>
            <pc:docMk/>
            <pc:sldMk cId="0" sldId="258"/>
            <ac:spMk id="38" creationId="{328541DC-4A53-B57B-0C65-0033896AFEA3}"/>
          </ac:spMkLst>
        </pc:spChg>
        <pc:spChg chg="add mod">
          <ac:chgData name="Gonzalez Grospe, Melissa C." userId="7677ecd0-4903-4895-bfc4-8e657250f287" providerId="ADAL" clId="{DB31DF94-89DE-4B99-88AE-C38AC3D05E59}" dt="2024-01-30T02:34:31.861" v="6051" actId="207"/>
          <ac:spMkLst>
            <pc:docMk/>
            <pc:sldMk cId="0" sldId="258"/>
            <ac:spMk id="39" creationId="{70F498B7-6A2F-4C28-6FC7-E3DA30ABFB1C}"/>
          </ac:spMkLst>
        </pc:spChg>
        <pc:spChg chg="add mod">
          <ac:chgData name="Gonzalez Grospe, Melissa C." userId="7677ecd0-4903-4895-bfc4-8e657250f287" providerId="ADAL" clId="{DB31DF94-89DE-4B99-88AE-C38AC3D05E59}" dt="2024-01-30T02:34:31.861" v="6051" actId="207"/>
          <ac:spMkLst>
            <pc:docMk/>
            <pc:sldMk cId="0" sldId="258"/>
            <ac:spMk id="40" creationId="{49609334-20AC-E4AB-AAC1-00A0A4DD620A}"/>
          </ac:spMkLst>
        </pc:spChg>
        <pc:spChg chg="add mod">
          <ac:chgData name="Gonzalez Grospe, Melissa C." userId="7677ecd0-4903-4895-bfc4-8e657250f287" providerId="ADAL" clId="{DB31DF94-89DE-4B99-88AE-C38AC3D05E59}" dt="2024-01-30T02:34:31.861" v="6051" actId="207"/>
          <ac:spMkLst>
            <pc:docMk/>
            <pc:sldMk cId="0" sldId="258"/>
            <ac:spMk id="41" creationId="{CC7573BE-9301-681A-40AF-D0085C9206F2}"/>
          </ac:spMkLst>
        </pc:spChg>
        <pc:spChg chg="add mod ord">
          <ac:chgData name="Gonzalez Grospe, Melissa C." userId="7677ecd0-4903-4895-bfc4-8e657250f287" providerId="ADAL" clId="{DB31DF94-89DE-4B99-88AE-C38AC3D05E59}" dt="2024-01-30T02:34:31.861" v="6051" actId="207"/>
          <ac:spMkLst>
            <pc:docMk/>
            <pc:sldMk cId="0" sldId="258"/>
            <ac:spMk id="42" creationId="{FE7C3B1D-8127-4AA7-39F4-809154F25E1F}"/>
          </ac:spMkLst>
        </pc:spChg>
        <pc:spChg chg="del">
          <ac:chgData name="Gonzalez Grospe, Melissa C." userId="7677ecd0-4903-4895-bfc4-8e657250f287" providerId="ADAL" clId="{DB31DF94-89DE-4B99-88AE-C38AC3D05E59}" dt="2024-01-03T18:48:41.397" v="135" actId="478"/>
          <ac:spMkLst>
            <pc:docMk/>
            <pc:sldMk cId="0" sldId="258"/>
            <ac:spMk id="122" creationId="{00000000-0000-0000-0000-000000000000}"/>
          </ac:spMkLst>
        </pc:spChg>
        <pc:spChg chg="mod">
          <ac:chgData name="Gonzalez Grospe, Melissa C." userId="7677ecd0-4903-4895-bfc4-8e657250f287" providerId="ADAL" clId="{DB31DF94-89DE-4B99-88AE-C38AC3D05E59}" dt="2024-01-27T21:49:59.494" v="3156" actId="2711"/>
          <ac:spMkLst>
            <pc:docMk/>
            <pc:sldMk cId="0" sldId="258"/>
            <ac:spMk id="123" creationId="{00000000-0000-0000-0000-000000000000}"/>
          </ac:spMkLst>
        </pc:spChg>
        <pc:spChg chg="mod">
          <ac:chgData name="Gonzalez Grospe, Melissa C." userId="7677ecd0-4903-4895-bfc4-8e657250f287" providerId="ADAL" clId="{DB31DF94-89DE-4B99-88AE-C38AC3D05E59}" dt="2024-01-27T21:49:59.494" v="3156" actId="2711"/>
          <ac:spMkLst>
            <pc:docMk/>
            <pc:sldMk cId="0" sldId="258"/>
            <ac:spMk id="124" creationId="{00000000-0000-0000-0000-000000000000}"/>
          </ac:spMkLst>
        </pc:spChg>
        <pc:spChg chg="del">
          <ac:chgData name="Gonzalez Grospe, Melissa C." userId="7677ecd0-4903-4895-bfc4-8e657250f287" providerId="ADAL" clId="{DB31DF94-89DE-4B99-88AE-C38AC3D05E59}" dt="2024-01-03T18:58:57.794" v="378" actId="478"/>
          <ac:spMkLst>
            <pc:docMk/>
            <pc:sldMk cId="0" sldId="258"/>
            <ac:spMk id="125" creationId="{00000000-0000-0000-0000-000000000000}"/>
          </ac:spMkLst>
        </pc:spChg>
        <pc:spChg chg="mod">
          <ac:chgData name="Gonzalez Grospe, Melissa C." userId="7677ecd0-4903-4895-bfc4-8e657250f287" providerId="ADAL" clId="{DB31DF94-89DE-4B99-88AE-C38AC3D05E59}" dt="2024-01-27T21:49:59.494" v="3156" actId="2711"/>
          <ac:spMkLst>
            <pc:docMk/>
            <pc:sldMk cId="0" sldId="258"/>
            <ac:spMk id="126" creationId="{00000000-0000-0000-0000-000000000000}"/>
          </ac:spMkLst>
        </pc:spChg>
        <pc:spChg chg="del">
          <ac:chgData name="Gonzalez Grospe, Melissa C." userId="7677ecd0-4903-4895-bfc4-8e657250f287" providerId="ADAL" clId="{DB31DF94-89DE-4B99-88AE-C38AC3D05E59}" dt="2024-01-03T18:59:04.261" v="382" actId="478"/>
          <ac:spMkLst>
            <pc:docMk/>
            <pc:sldMk cId="0" sldId="258"/>
            <ac:spMk id="128" creationId="{00000000-0000-0000-0000-000000000000}"/>
          </ac:spMkLst>
        </pc:spChg>
        <pc:picChg chg="add mod">
          <ac:chgData name="Gonzalez Grospe, Melissa C." userId="7677ecd0-4903-4895-bfc4-8e657250f287" providerId="ADAL" clId="{DB31DF94-89DE-4B99-88AE-C38AC3D05E59}" dt="2024-01-03T18:35:20.917" v="4"/>
          <ac:picMkLst>
            <pc:docMk/>
            <pc:sldMk cId="0" sldId="258"/>
            <ac:picMk id="2" creationId="{3DA1CD3A-0E96-5108-F3D9-6F66AAF081DF}"/>
          </ac:picMkLst>
        </pc:picChg>
        <pc:picChg chg="del">
          <ac:chgData name="Gonzalez Grospe, Melissa C." userId="7677ecd0-4903-4895-bfc4-8e657250f287" providerId="ADAL" clId="{DB31DF94-89DE-4B99-88AE-C38AC3D05E59}" dt="2024-01-03T18:59:00.504" v="380" actId="478"/>
          <ac:picMkLst>
            <pc:docMk/>
            <pc:sldMk cId="0" sldId="258"/>
            <ac:picMk id="127" creationId="{00000000-0000-0000-0000-000000000000}"/>
          </ac:picMkLst>
        </pc:picChg>
        <pc:cxnChg chg="add mod">
          <ac:chgData name="Gonzalez Grospe, Melissa C." userId="7677ecd0-4903-4895-bfc4-8e657250f287" providerId="ADAL" clId="{DB31DF94-89DE-4B99-88AE-C38AC3D05E59}" dt="2024-01-18T18:48:39.897" v="1377" actId="1035"/>
          <ac:cxnSpMkLst>
            <pc:docMk/>
            <pc:sldMk cId="0" sldId="258"/>
            <ac:cxnSpMk id="5" creationId="{FF4C5375-FC3E-2C72-2149-D85FEC43E2AB}"/>
          </ac:cxnSpMkLst>
        </pc:cxnChg>
        <pc:cxnChg chg="add mod">
          <ac:chgData name="Gonzalez Grospe, Melissa C." userId="7677ecd0-4903-4895-bfc4-8e657250f287" providerId="ADAL" clId="{DB31DF94-89DE-4B99-88AE-C38AC3D05E59}" dt="2024-01-18T19:00:17.944" v="1688" actId="14100"/>
          <ac:cxnSpMkLst>
            <pc:docMk/>
            <pc:sldMk cId="0" sldId="258"/>
            <ac:cxnSpMk id="8" creationId="{76ACFF43-093D-D47B-3AAC-1284809333E1}"/>
          </ac:cxnSpMkLst>
        </pc:cxnChg>
        <pc:cxnChg chg="add mod">
          <ac:chgData name="Gonzalez Grospe, Melissa C." userId="7677ecd0-4903-4895-bfc4-8e657250f287" providerId="ADAL" clId="{DB31DF94-89DE-4B99-88AE-C38AC3D05E59}" dt="2024-01-18T19:01:18.507" v="1705" actId="14100"/>
          <ac:cxnSpMkLst>
            <pc:docMk/>
            <pc:sldMk cId="0" sldId="258"/>
            <ac:cxnSpMk id="9" creationId="{87BD2AC7-2E66-A7A7-248E-596804CE8A4C}"/>
          </ac:cxnSpMkLst>
        </pc:cxnChg>
        <pc:cxnChg chg="add del mod">
          <ac:chgData name="Gonzalez Grospe, Melissa C." userId="7677ecd0-4903-4895-bfc4-8e657250f287" providerId="ADAL" clId="{DB31DF94-89DE-4B99-88AE-C38AC3D05E59}" dt="2024-01-18T18:44:37.282" v="1326" actId="478"/>
          <ac:cxnSpMkLst>
            <pc:docMk/>
            <pc:sldMk cId="0" sldId="258"/>
            <ac:cxnSpMk id="10" creationId="{DCEA922E-3F96-05A6-E22F-BFC459F4CDE4}"/>
          </ac:cxnSpMkLst>
        </pc:cxnChg>
        <pc:cxnChg chg="add mod">
          <ac:chgData name="Gonzalez Grospe, Melissa C." userId="7677ecd0-4903-4895-bfc4-8e657250f287" providerId="ADAL" clId="{DB31DF94-89DE-4B99-88AE-C38AC3D05E59}" dt="2024-01-18T18:46:06.470" v="1345" actId="1076"/>
          <ac:cxnSpMkLst>
            <pc:docMk/>
            <pc:sldMk cId="0" sldId="258"/>
            <ac:cxnSpMk id="19" creationId="{C333B0C1-7749-45CC-03B7-D61391624813}"/>
          </ac:cxnSpMkLst>
        </pc:cxnChg>
        <pc:cxnChg chg="add mod">
          <ac:chgData name="Gonzalez Grospe, Melissa C." userId="7677ecd0-4903-4895-bfc4-8e657250f287" providerId="ADAL" clId="{DB31DF94-89DE-4B99-88AE-C38AC3D05E59}" dt="2024-01-03T19:05:34.349" v="582" actId="1037"/>
          <ac:cxnSpMkLst>
            <pc:docMk/>
            <pc:sldMk cId="0" sldId="258"/>
            <ac:cxnSpMk id="20" creationId="{39500D89-53F0-F2A5-0656-A6F9D1D7E112}"/>
          </ac:cxnSpMkLst>
        </pc:cxnChg>
        <pc:cxnChg chg="add del mod">
          <ac:chgData name="Gonzalez Grospe, Melissa C." userId="7677ecd0-4903-4895-bfc4-8e657250f287" providerId="ADAL" clId="{DB31DF94-89DE-4B99-88AE-C38AC3D05E59}" dt="2024-01-03T19:00:28.154" v="478" actId="478"/>
          <ac:cxnSpMkLst>
            <pc:docMk/>
            <pc:sldMk cId="0" sldId="258"/>
            <ac:cxnSpMk id="21" creationId="{26CD33E0-BAD2-AEEF-6494-54927C5D8781}"/>
          </ac:cxnSpMkLst>
        </pc:cxnChg>
        <pc:cxnChg chg="add mod">
          <ac:chgData name="Gonzalez Grospe, Melissa C." userId="7677ecd0-4903-4895-bfc4-8e657250f287" providerId="ADAL" clId="{DB31DF94-89DE-4B99-88AE-C38AC3D05E59}" dt="2024-01-03T19:05:34.349" v="582" actId="1037"/>
          <ac:cxnSpMkLst>
            <pc:docMk/>
            <pc:sldMk cId="0" sldId="258"/>
            <ac:cxnSpMk id="22" creationId="{97DF4A0B-2D29-A745-2A20-C0E3AF9C2EE0}"/>
          </ac:cxnSpMkLst>
        </pc:cxnChg>
        <pc:cxnChg chg="add mod">
          <ac:chgData name="Gonzalez Grospe, Melissa C." userId="7677ecd0-4903-4895-bfc4-8e657250f287" providerId="ADAL" clId="{DB31DF94-89DE-4B99-88AE-C38AC3D05E59}" dt="2024-01-03T19:05:34.349" v="582" actId="1037"/>
          <ac:cxnSpMkLst>
            <pc:docMk/>
            <pc:sldMk cId="0" sldId="258"/>
            <ac:cxnSpMk id="23" creationId="{4586D416-2FC7-A1B9-4244-229E60F44FDE}"/>
          </ac:cxnSpMkLst>
        </pc:cxnChg>
        <pc:cxnChg chg="add mod">
          <ac:chgData name="Gonzalez Grospe, Melissa C." userId="7677ecd0-4903-4895-bfc4-8e657250f287" providerId="ADAL" clId="{DB31DF94-89DE-4B99-88AE-C38AC3D05E59}" dt="2024-01-03T19:05:34.349" v="582" actId="1037"/>
          <ac:cxnSpMkLst>
            <pc:docMk/>
            <pc:sldMk cId="0" sldId="258"/>
            <ac:cxnSpMk id="24" creationId="{412AC3E3-467F-0814-F47D-2C09974C8512}"/>
          </ac:cxnSpMkLst>
        </pc:cxnChg>
        <pc:cxnChg chg="add mod">
          <ac:chgData name="Gonzalez Grospe, Melissa C." userId="7677ecd0-4903-4895-bfc4-8e657250f287" providerId="ADAL" clId="{DB31DF94-89DE-4B99-88AE-C38AC3D05E59}" dt="2024-01-03T19:05:34.349" v="582" actId="1037"/>
          <ac:cxnSpMkLst>
            <pc:docMk/>
            <pc:sldMk cId="0" sldId="258"/>
            <ac:cxnSpMk id="25" creationId="{A4D0A2A8-0272-C953-E84E-43E28F9CBF0C}"/>
          </ac:cxnSpMkLst>
        </pc:cxnChg>
        <pc:cxnChg chg="add mod">
          <ac:chgData name="Gonzalez Grospe, Melissa C." userId="7677ecd0-4903-4895-bfc4-8e657250f287" providerId="ADAL" clId="{DB31DF94-89DE-4B99-88AE-C38AC3D05E59}" dt="2024-01-03T19:05:34.349" v="582" actId="1037"/>
          <ac:cxnSpMkLst>
            <pc:docMk/>
            <pc:sldMk cId="0" sldId="258"/>
            <ac:cxnSpMk id="26" creationId="{A63803D5-2D74-4086-DFFF-C873048E871E}"/>
          </ac:cxnSpMkLst>
        </pc:cxnChg>
        <pc:cxnChg chg="add mod">
          <ac:chgData name="Gonzalez Grospe, Melissa C." userId="7677ecd0-4903-4895-bfc4-8e657250f287" providerId="ADAL" clId="{DB31DF94-89DE-4B99-88AE-C38AC3D05E59}" dt="2024-01-03T19:05:34.349" v="582" actId="1037"/>
          <ac:cxnSpMkLst>
            <pc:docMk/>
            <pc:sldMk cId="0" sldId="258"/>
            <ac:cxnSpMk id="27" creationId="{1B4CB2D1-A632-3B93-51B3-AF097AC31635}"/>
          </ac:cxnSpMkLst>
        </pc:cxnChg>
        <pc:cxnChg chg="add mod">
          <ac:chgData name="Gonzalez Grospe, Melissa C." userId="7677ecd0-4903-4895-bfc4-8e657250f287" providerId="ADAL" clId="{DB31DF94-89DE-4B99-88AE-C38AC3D05E59}" dt="2024-01-03T19:05:34.349" v="582" actId="1037"/>
          <ac:cxnSpMkLst>
            <pc:docMk/>
            <pc:sldMk cId="0" sldId="258"/>
            <ac:cxnSpMk id="28" creationId="{D12F95D9-164A-4E3F-2388-28936B94B429}"/>
          </ac:cxnSpMkLst>
        </pc:cxnChg>
        <pc:cxnChg chg="add del mod">
          <ac:chgData name="Gonzalez Grospe, Melissa C." userId="7677ecd0-4903-4895-bfc4-8e657250f287" providerId="ADAL" clId="{DB31DF94-89DE-4B99-88AE-C38AC3D05E59}" dt="2024-01-18T18:45:09.819" v="1332" actId="478"/>
          <ac:cxnSpMkLst>
            <pc:docMk/>
            <pc:sldMk cId="0" sldId="258"/>
            <ac:cxnSpMk id="29" creationId="{47136FFB-A38D-BDAC-2FC0-622403E8E74F}"/>
          </ac:cxnSpMkLst>
        </pc:cxnChg>
        <pc:cxnChg chg="add mod">
          <ac:chgData name="Gonzalez Grospe, Melissa C." userId="7677ecd0-4903-4895-bfc4-8e657250f287" providerId="ADAL" clId="{DB31DF94-89DE-4B99-88AE-C38AC3D05E59}" dt="2024-01-18T19:01:42.711" v="1718" actId="14100"/>
          <ac:cxnSpMkLst>
            <pc:docMk/>
            <pc:sldMk cId="0" sldId="258"/>
            <ac:cxnSpMk id="30" creationId="{CEAA77C9-B162-8E83-8D2D-FC880B8CA601}"/>
          </ac:cxnSpMkLst>
        </pc:cxnChg>
        <pc:cxnChg chg="add mod">
          <ac:chgData name="Gonzalez Grospe, Melissa C." userId="7677ecd0-4903-4895-bfc4-8e657250f287" providerId="ADAL" clId="{DB31DF94-89DE-4B99-88AE-C38AC3D05E59}" dt="2024-01-03T19:05:34.349" v="582" actId="1037"/>
          <ac:cxnSpMkLst>
            <pc:docMk/>
            <pc:sldMk cId="0" sldId="258"/>
            <ac:cxnSpMk id="34" creationId="{A68F5DDE-48FB-723D-F2DC-D413EB8B6F5E}"/>
          </ac:cxnSpMkLst>
        </pc:cxnChg>
        <pc:cxnChg chg="add mod">
          <ac:chgData name="Gonzalez Grospe, Melissa C." userId="7677ecd0-4903-4895-bfc4-8e657250f287" providerId="ADAL" clId="{DB31DF94-89DE-4B99-88AE-C38AC3D05E59}" dt="2024-01-03T19:05:34.349" v="582" actId="1037"/>
          <ac:cxnSpMkLst>
            <pc:docMk/>
            <pc:sldMk cId="0" sldId="258"/>
            <ac:cxnSpMk id="35" creationId="{9D02C516-EEAE-ADAF-68B5-585CAA4A2364}"/>
          </ac:cxnSpMkLst>
        </pc:cxnChg>
        <pc:cxnChg chg="add mod">
          <ac:chgData name="Gonzalez Grospe, Melissa C." userId="7677ecd0-4903-4895-bfc4-8e657250f287" providerId="ADAL" clId="{DB31DF94-89DE-4B99-88AE-C38AC3D05E59}" dt="2024-01-18T18:52:32.937" v="1468" actId="14100"/>
          <ac:cxnSpMkLst>
            <pc:docMk/>
            <pc:sldMk cId="0" sldId="258"/>
            <ac:cxnSpMk id="37" creationId="{44C4DA5A-DA27-07DA-8DF4-EEBE437DC716}"/>
          </ac:cxnSpMkLst>
        </pc:cxnChg>
        <pc:cxnChg chg="add mod">
          <ac:chgData name="Gonzalez Grospe, Melissa C." userId="7677ecd0-4903-4895-bfc4-8e657250f287" providerId="ADAL" clId="{DB31DF94-89DE-4B99-88AE-C38AC3D05E59}" dt="2024-01-03T19:02:46.006" v="519" actId="1076"/>
          <ac:cxnSpMkLst>
            <pc:docMk/>
            <pc:sldMk cId="0" sldId="258"/>
            <ac:cxnSpMk id="45" creationId="{547F85D6-5BA9-8498-DFC5-0934412988B1}"/>
          </ac:cxnSpMkLst>
        </pc:cxnChg>
        <pc:cxnChg chg="add mod">
          <ac:chgData name="Gonzalez Grospe, Melissa C." userId="7677ecd0-4903-4895-bfc4-8e657250f287" providerId="ADAL" clId="{DB31DF94-89DE-4B99-88AE-C38AC3D05E59}" dt="2024-01-03T19:03:35.949" v="533" actId="14100"/>
          <ac:cxnSpMkLst>
            <pc:docMk/>
            <pc:sldMk cId="0" sldId="258"/>
            <ac:cxnSpMk id="49" creationId="{57B8F43A-86A9-56B5-A155-250B44891D3B}"/>
          </ac:cxnSpMkLst>
        </pc:cxnChg>
        <pc:cxnChg chg="add mod">
          <ac:chgData name="Gonzalez Grospe, Melissa C." userId="7677ecd0-4903-4895-bfc4-8e657250f287" providerId="ADAL" clId="{DB31DF94-89DE-4B99-88AE-C38AC3D05E59}" dt="2024-01-03T19:03:55.231" v="537" actId="1038"/>
          <ac:cxnSpMkLst>
            <pc:docMk/>
            <pc:sldMk cId="0" sldId="258"/>
            <ac:cxnSpMk id="53" creationId="{1FD425F2-8768-60AF-FC1A-928F06CB45DB}"/>
          </ac:cxnSpMkLst>
        </pc:cxnChg>
        <pc:cxnChg chg="add mod">
          <ac:chgData name="Gonzalez Grospe, Melissa C." userId="7677ecd0-4903-4895-bfc4-8e657250f287" providerId="ADAL" clId="{DB31DF94-89DE-4B99-88AE-C38AC3D05E59}" dt="2024-01-03T19:05:34.349" v="582" actId="1037"/>
          <ac:cxnSpMkLst>
            <pc:docMk/>
            <pc:sldMk cId="0" sldId="258"/>
            <ac:cxnSpMk id="54" creationId="{20146F68-D6D9-1392-12B3-1BECD99FE227}"/>
          </ac:cxnSpMkLst>
        </pc:cxnChg>
        <pc:cxnChg chg="add mod">
          <ac:chgData name="Gonzalez Grospe, Melissa C." userId="7677ecd0-4903-4895-bfc4-8e657250f287" providerId="ADAL" clId="{DB31DF94-89DE-4B99-88AE-C38AC3D05E59}" dt="2024-01-03T19:06:17.773" v="586" actId="1038"/>
          <ac:cxnSpMkLst>
            <pc:docMk/>
            <pc:sldMk cId="0" sldId="258"/>
            <ac:cxnSpMk id="55" creationId="{507C8B63-17BE-B461-08BD-F4B7023D87CC}"/>
          </ac:cxnSpMkLst>
        </pc:cxnChg>
      </pc:sldChg>
      <pc:sldChg chg="addSp delSp modSp mod">
        <pc:chgData name="Gonzalez Grospe, Melissa C." userId="7677ecd0-4903-4895-bfc4-8e657250f287" providerId="ADAL" clId="{DB31DF94-89DE-4B99-88AE-C38AC3D05E59}" dt="2024-01-29T22:05:35.479" v="4623"/>
        <pc:sldMkLst>
          <pc:docMk/>
          <pc:sldMk cId="0" sldId="259"/>
        </pc:sldMkLst>
        <pc:spChg chg="add mod">
          <ac:chgData name="Gonzalez Grospe, Melissa C." userId="7677ecd0-4903-4895-bfc4-8e657250f287" providerId="ADAL" clId="{DB31DF94-89DE-4B99-88AE-C38AC3D05E59}" dt="2024-01-29T22:05:35.479" v="4623"/>
          <ac:spMkLst>
            <pc:docMk/>
            <pc:sldMk cId="0" sldId="259"/>
            <ac:spMk id="3" creationId="{572D12C4-45E3-C750-16C5-86B79DECA3B0}"/>
          </ac:spMkLst>
        </pc:spChg>
        <pc:spChg chg="del">
          <ac:chgData name="Gonzalez Grospe, Melissa C." userId="7677ecd0-4903-4895-bfc4-8e657250f287" providerId="ADAL" clId="{DB31DF94-89DE-4B99-88AE-C38AC3D05E59}" dt="2024-01-03T18:48:43.830" v="136" actId="478"/>
          <ac:spMkLst>
            <pc:docMk/>
            <pc:sldMk cId="0" sldId="259"/>
            <ac:spMk id="133" creationId="{00000000-0000-0000-0000-000000000000}"/>
          </ac:spMkLst>
        </pc:spChg>
        <pc:spChg chg="mod">
          <ac:chgData name="Gonzalez Grospe, Melissa C." userId="7677ecd0-4903-4895-bfc4-8e657250f287" providerId="ADAL" clId="{DB31DF94-89DE-4B99-88AE-C38AC3D05E59}" dt="2024-01-10T20:21:07.949" v="727" actId="20577"/>
          <ac:spMkLst>
            <pc:docMk/>
            <pc:sldMk cId="0" sldId="259"/>
            <ac:spMk id="137" creationId="{00000000-0000-0000-0000-000000000000}"/>
          </ac:spMkLst>
        </pc:spChg>
        <pc:graphicFrameChg chg="mod modGraphic">
          <ac:chgData name="Gonzalez Grospe, Melissa C." userId="7677ecd0-4903-4895-bfc4-8e657250f287" providerId="ADAL" clId="{DB31DF94-89DE-4B99-88AE-C38AC3D05E59}" dt="2024-01-29T22:04:26.988" v="4620" actId="2711"/>
          <ac:graphicFrameMkLst>
            <pc:docMk/>
            <pc:sldMk cId="0" sldId="259"/>
            <ac:graphicFrameMk id="6" creationId="{3E2E448D-49FD-A3E3-FD17-965BB4B8B793}"/>
          </ac:graphicFrameMkLst>
        </pc:graphicFrameChg>
        <pc:graphicFrameChg chg="mod modGraphic">
          <ac:chgData name="Gonzalez Grospe, Melissa C." userId="7677ecd0-4903-4895-bfc4-8e657250f287" providerId="ADAL" clId="{DB31DF94-89DE-4B99-88AE-C38AC3D05E59}" dt="2024-01-29T22:04:31.967" v="4621" actId="2711"/>
          <ac:graphicFrameMkLst>
            <pc:docMk/>
            <pc:sldMk cId="0" sldId="259"/>
            <ac:graphicFrameMk id="7" creationId="{D651E29F-EC31-B140-C16C-47AC52A31E96}"/>
          </ac:graphicFrameMkLst>
        </pc:graphicFrameChg>
        <pc:picChg chg="add mod">
          <ac:chgData name="Gonzalez Grospe, Melissa C." userId="7677ecd0-4903-4895-bfc4-8e657250f287" providerId="ADAL" clId="{DB31DF94-89DE-4B99-88AE-C38AC3D05E59}" dt="2024-01-03T18:35:22.495" v="5"/>
          <ac:picMkLst>
            <pc:docMk/>
            <pc:sldMk cId="0" sldId="259"/>
            <ac:picMk id="2" creationId="{E2F83935-984A-F9BC-DF16-5224460D74D7}"/>
          </ac:picMkLst>
        </pc:picChg>
      </pc:sldChg>
      <pc:sldChg chg="addSp delSp modSp mod">
        <pc:chgData name="Gonzalez Grospe, Melissa C." userId="7677ecd0-4903-4895-bfc4-8e657250f287" providerId="ADAL" clId="{DB31DF94-89DE-4B99-88AE-C38AC3D05E59}" dt="2024-01-30T02:22:18.149" v="5942"/>
        <pc:sldMkLst>
          <pc:docMk/>
          <pc:sldMk cId="0" sldId="260"/>
        </pc:sldMkLst>
        <pc:spChg chg="add mod">
          <ac:chgData name="Gonzalez Grospe, Melissa C." userId="7677ecd0-4903-4895-bfc4-8e657250f287" providerId="ADAL" clId="{DB31DF94-89DE-4B99-88AE-C38AC3D05E59}" dt="2024-01-29T22:05:35.479" v="4623"/>
          <ac:spMkLst>
            <pc:docMk/>
            <pc:sldMk cId="0" sldId="260"/>
            <ac:spMk id="3" creationId="{AA934250-CF0A-DD2F-C647-6D3C56E66D0F}"/>
          </ac:spMkLst>
        </pc:spChg>
        <pc:spChg chg="del">
          <ac:chgData name="Gonzalez Grospe, Melissa C." userId="7677ecd0-4903-4895-bfc4-8e657250f287" providerId="ADAL" clId="{DB31DF94-89DE-4B99-88AE-C38AC3D05E59}" dt="2024-01-03T18:48:45.688" v="137" actId="478"/>
          <ac:spMkLst>
            <pc:docMk/>
            <pc:sldMk cId="0" sldId="260"/>
            <ac:spMk id="142" creationId="{00000000-0000-0000-0000-000000000000}"/>
          </ac:spMkLst>
        </pc:spChg>
        <pc:spChg chg="mod">
          <ac:chgData name="Gonzalez Grospe, Melissa C." userId="7677ecd0-4903-4895-bfc4-8e657250f287" providerId="ADAL" clId="{DB31DF94-89DE-4B99-88AE-C38AC3D05E59}" dt="2024-01-30T02:22:18.149" v="5942"/>
          <ac:spMkLst>
            <pc:docMk/>
            <pc:sldMk cId="0" sldId="260"/>
            <ac:spMk id="145" creationId="{00000000-0000-0000-0000-000000000000}"/>
          </ac:spMkLst>
        </pc:spChg>
        <pc:picChg chg="add mod">
          <ac:chgData name="Gonzalez Grospe, Melissa C." userId="7677ecd0-4903-4895-bfc4-8e657250f287" providerId="ADAL" clId="{DB31DF94-89DE-4B99-88AE-C38AC3D05E59}" dt="2024-01-03T18:35:28.306" v="6"/>
          <ac:picMkLst>
            <pc:docMk/>
            <pc:sldMk cId="0" sldId="260"/>
            <ac:picMk id="2" creationId="{E34837FF-0AB0-87CF-C4E1-38D1A66BEE18}"/>
          </ac:picMkLst>
        </pc:picChg>
      </pc:sldChg>
      <pc:sldChg chg="addSp delSp modSp mod addCm delCm">
        <pc:chgData name="Gonzalez Grospe, Melissa C." userId="7677ecd0-4903-4895-bfc4-8e657250f287" providerId="ADAL" clId="{DB31DF94-89DE-4B99-88AE-C38AC3D05E59}" dt="2024-02-01T17:16:37.073" v="6363" actId="20577"/>
        <pc:sldMkLst>
          <pc:docMk/>
          <pc:sldMk cId="0" sldId="261"/>
        </pc:sldMkLst>
        <pc:spChg chg="add mod">
          <ac:chgData name="Gonzalez Grospe, Melissa C." userId="7677ecd0-4903-4895-bfc4-8e657250f287" providerId="ADAL" clId="{DB31DF94-89DE-4B99-88AE-C38AC3D05E59}" dt="2024-01-29T22:05:35.479" v="4623"/>
          <ac:spMkLst>
            <pc:docMk/>
            <pc:sldMk cId="0" sldId="261"/>
            <ac:spMk id="3" creationId="{D3889C1A-8D28-D68C-C107-914324F5BBEF}"/>
          </ac:spMkLst>
        </pc:spChg>
        <pc:spChg chg="del">
          <ac:chgData name="Gonzalez Grospe, Melissa C." userId="7677ecd0-4903-4895-bfc4-8e657250f287" providerId="ADAL" clId="{DB31DF94-89DE-4B99-88AE-C38AC3D05E59}" dt="2024-01-03T18:48:48.102" v="138" actId="478"/>
          <ac:spMkLst>
            <pc:docMk/>
            <pc:sldMk cId="0" sldId="261"/>
            <ac:spMk id="151" creationId="{00000000-0000-0000-0000-000000000000}"/>
          </ac:spMkLst>
        </pc:spChg>
        <pc:spChg chg="mod">
          <ac:chgData name="Gonzalez Grospe, Melissa C." userId="7677ecd0-4903-4895-bfc4-8e657250f287" providerId="ADAL" clId="{DB31DF94-89DE-4B99-88AE-C38AC3D05E59}" dt="2024-01-30T02:03:24.606" v="5721" actId="20577"/>
          <ac:spMkLst>
            <pc:docMk/>
            <pc:sldMk cId="0" sldId="261"/>
            <ac:spMk id="154" creationId="{00000000-0000-0000-0000-000000000000}"/>
          </ac:spMkLst>
        </pc:spChg>
        <pc:spChg chg="mod">
          <ac:chgData name="Gonzalez Grospe, Melissa C." userId="7677ecd0-4903-4895-bfc4-8e657250f287" providerId="ADAL" clId="{DB31DF94-89DE-4B99-88AE-C38AC3D05E59}" dt="2024-02-01T17:16:37.073" v="6363" actId="20577"/>
          <ac:spMkLst>
            <pc:docMk/>
            <pc:sldMk cId="0" sldId="261"/>
            <ac:spMk id="155" creationId="{00000000-0000-0000-0000-000000000000}"/>
          </ac:spMkLst>
        </pc:spChg>
        <pc:picChg chg="add mod">
          <ac:chgData name="Gonzalez Grospe, Melissa C." userId="7677ecd0-4903-4895-bfc4-8e657250f287" providerId="ADAL" clId="{DB31DF94-89DE-4B99-88AE-C38AC3D05E59}" dt="2024-01-03T18:35:33.109" v="7"/>
          <ac:picMkLst>
            <pc:docMk/>
            <pc:sldMk cId="0" sldId="261"/>
            <ac:picMk id="2" creationId="{3AFB29BC-4B69-A9DD-4244-03AFECC2C0B2}"/>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0:16:32.116" v="5704"/>
              <pc2:cmMkLst xmlns:pc2="http://schemas.microsoft.com/office/powerpoint/2019/9/main/command">
                <pc:docMk/>
                <pc:sldMk cId="0" sldId="261"/>
                <pc2:cmMk id="{A2118FED-B747-4542-9DFB-80043E20FDA6}"/>
              </pc2:cmMkLst>
            </pc226:cmChg>
          </p:ext>
        </pc:extLst>
      </pc:sldChg>
      <pc:sldChg chg="addSp delSp modSp mod">
        <pc:chgData name="Gonzalez Grospe, Melissa C." userId="7677ecd0-4903-4895-bfc4-8e657250f287" providerId="ADAL" clId="{DB31DF94-89DE-4B99-88AE-C38AC3D05E59}" dt="2024-01-10T20:36:20.256" v="804" actId="20577"/>
        <pc:sldMkLst>
          <pc:docMk/>
          <pc:sldMk cId="0" sldId="262"/>
        </pc:sldMkLst>
        <pc:spChg chg="add mod">
          <ac:chgData name="Gonzalez Grospe, Melissa C." userId="7677ecd0-4903-4895-bfc4-8e657250f287" providerId="ADAL" clId="{DB31DF94-89DE-4B99-88AE-C38AC3D05E59}" dt="2024-01-03T18:52:08.348" v="303"/>
          <ac:spMkLst>
            <pc:docMk/>
            <pc:sldMk cId="0" sldId="262"/>
            <ac:spMk id="3" creationId="{D2180DC2-0DC4-8C91-F9FE-64EF140F8C3E}"/>
          </ac:spMkLst>
        </pc:spChg>
        <pc:spChg chg="del">
          <ac:chgData name="Gonzalez Grospe, Melissa C." userId="7677ecd0-4903-4895-bfc4-8e657250f287" providerId="ADAL" clId="{DB31DF94-89DE-4B99-88AE-C38AC3D05E59}" dt="2024-01-03T18:48:49.561" v="139" actId="478"/>
          <ac:spMkLst>
            <pc:docMk/>
            <pc:sldMk cId="0" sldId="262"/>
            <ac:spMk id="163" creationId="{00000000-0000-0000-0000-000000000000}"/>
          </ac:spMkLst>
        </pc:spChg>
        <pc:spChg chg="mod">
          <ac:chgData name="Gonzalez Grospe, Melissa C." userId="7677ecd0-4903-4895-bfc4-8e657250f287" providerId="ADAL" clId="{DB31DF94-89DE-4B99-88AE-C38AC3D05E59}" dt="2024-01-10T20:36:20.256" v="804" actId="20577"/>
          <ac:spMkLst>
            <pc:docMk/>
            <pc:sldMk cId="0" sldId="262"/>
            <ac:spMk id="165" creationId="{00000000-0000-0000-0000-000000000000}"/>
          </ac:spMkLst>
        </pc:spChg>
        <pc:picChg chg="add mod">
          <ac:chgData name="Gonzalez Grospe, Melissa C." userId="7677ecd0-4903-4895-bfc4-8e657250f287" providerId="ADAL" clId="{DB31DF94-89DE-4B99-88AE-C38AC3D05E59}" dt="2024-01-03T18:35:34.386" v="8"/>
          <ac:picMkLst>
            <pc:docMk/>
            <pc:sldMk cId="0" sldId="262"/>
            <ac:picMk id="2" creationId="{DB93043F-6885-E69A-B707-8A9CD174E62B}"/>
          </ac:picMkLst>
        </pc:picChg>
      </pc:sldChg>
      <pc:sldChg chg="addSp delSp modSp del mod">
        <pc:chgData name="Gonzalez Grospe, Melissa C." userId="7677ecd0-4903-4895-bfc4-8e657250f287" providerId="ADAL" clId="{DB31DF94-89DE-4B99-88AE-C38AC3D05E59}" dt="2024-01-27T21:12:58.294" v="2912" actId="47"/>
        <pc:sldMkLst>
          <pc:docMk/>
          <pc:sldMk cId="0" sldId="263"/>
        </pc:sldMkLst>
        <pc:spChg chg="add mod">
          <ac:chgData name="Gonzalez Grospe, Melissa C." userId="7677ecd0-4903-4895-bfc4-8e657250f287" providerId="ADAL" clId="{DB31DF94-89DE-4B99-88AE-C38AC3D05E59}" dt="2024-01-03T18:52:07.285" v="302"/>
          <ac:spMkLst>
            <pc:docMk/>
            <pc:sldMk cId="0" sldId="263"/>
            <ac:spMk id="3" creationId="{57D6BB3F-77A0-4DCB-6339-D190C88531AF}"/>
          </ac:spMkLst>
        </pc:spChg>
        <pc:spChg chg="del">
          <ac:chgData name="Gonzalez Grospe, Melissa C." userId="7677ecd0-4903-4895-bfc4-8e657250f287" providerId="ADAL" clId="{DB31DF94-89DE-4B99-88AE-C38AC3D05E59}" dt="2024-01-03T18:48:51.333" v="140" actId="478"/>
          <ac:spMkLst>
            <pc:docMk/>
            <pc:sldMk cId="0" sldId="263"/>
            <ac:spMk id="170" creationId="{00000000-0000-0000-0000-000000000000}"/>
          </ac:spMkLst>
        </pc:spChg>
        <pc:spChg chg="mod">
          <ac:chgData name="Gonzalez Grospe, Melissa C." userId="7677ecd0-4903-4895-bfc4-8e657250f287" providerId="ADAL" clId="{DB31DF94-89DE-4B99-88AE-C38AC3D05E59}" dt="2024-01-10T20:36:42.120" v="823" actId="20577"/>
          <ac:spMkLst>
            <pc:docMk/>
            <pc:sldMk cId="0" sldId="263"/>
            <ac:spMk id="174" creationId="{00000000-0000-0000-0000-000000000000}"/>
          </ac:spMkLst>
        </pc:spChg>
        <pc:picChg chg="add mod">
          <ac:chgData name="Gonzalez Grospe, Melissa C." userId="7677ecd0-4903-4895-bfc4-8e657250f287" providerId="ADAL" clId="{DB31DF94-89DE-4B99-88AE-C38AC3D05E59}" dt="2024-01-03T18:35:35.243" v="9"/>
          <ac:picMkLst>
            <pc:docMk/>
            <pc:sldMk cId="0" sldId="263"/>
            <ac:picMk id="2" creationId="{CD08A2FF-02C8-413B-CD03-BC1FA7C1D0EA}"/>
          </ac:picMkLst>
        </pc:picChg>
      </pc:sldChg>
      <pc:sldChg chg="addSp delSp modSp mod">
        <pc:chgData name="Gonzalez Grospe, Melissa C." userId="7677ecd0-4903-4895-bfc4-8e657250f287" providerId="ADAL" clId="{DB31DF94-89DE-4B99-88AE-C38AC3D05E59}" dt="2024-01-30T02:35:31.829" v="6060" actId="2062"/>
        <pc:sldMkLst>
          <pc:docMk/>
          <pc:sldMk cId="0" sldId="264"/>
        </pc:sldMkLst>
        <pc:spChg chg="add mod">
          <ac:chgData name="Gonzalez Grospe, Melissa C." userId="7677ecd0-4903-4895-bfc4-8e657250f287" providerId="ADAL" clId="{DB31DF94-89DE-4B99-88AE-C38AC3D05E59}" dt="2024-01-29T22:05:35.479" v="4623"/>
          <ac:spMkLst>
            <pc:docMk/>
            <pc:sldMk cId="0" sldId="264"/>
            <ac:spMk id="3" creationId="{8CC1E85B-97E6-84C8-7A56-1AAC61AD0E39}"/>
          </ac:spMkLst>
        </pc:spChg>
        <pc:spChg chg="del">
          <ac:chgData name="Gonzalez Grospe, Melissa C." userId="7677ecd0-4903-4895-bfc4-8e657250f287" providerId="ADAL" clId="{DB31DF94-89DE-4B99-88AE-C38AC3D05E59}" dt="2024-01-03T18:48:52.547" v="141" actId="478"/>
          <ac:spMkLst>
            <pc:docMk/>
            <pc:sldMk cId="0" sldId="264"/>
            <ac:spMk id="185" creationId="{00000000-0000-0000-0000-000000000000}"/>
          </ac:spMkLst>
        </pc:spChg>
        <pc:spChg chg="mod">
          <ac:chgData name="Gonzalez Grospe, Melissa C." userId="7677ecd0-4903-4895-bfc4-8e657250f287" providerId="ADAL" clId="{DB31DF94-89DE-4B99-88AE-C38AC3D05E59}" dt="2024-01-29T17:53:48.320" v="4096" actId="20577"/>
          <ac:spMkLst>
            <pc:docMk/>
            <pc:sldMk cId="0" sldId="264"/>
            <ac:spMk id="186" creationId="{00000000-0000-0000-0000-000000000000}"/>
          </ac:spMkLst>
        </pc:spChg>
        <pc:graphicFrameChg chg="mod modGraphic">
          <ac:chgData name="Gonzalez Grospe, Melissa C." userId="7677ecd0-4903-4895-bfc4-8e657250f287" providerId="ADAL" clId="{DB31DF94-89DE-4B99-88AE-C38AC3D05E59}" dt="2024-01-30T02:35:31.829" v="6060" actId="2062"/>
          <ac:graphicFrameMkLst>
            <pc:docMk/>
            <pc:sldMk cId="0" sldId="264"/>
            <ac:graphicFrameMk id="5" creationId="{A0F81D05-C0F6-FB7F-BC2E-8CD1AE0F2CDF}"/>
          </ac:graphicFrameMkLst>
        </pc:graphicFrameChg>
        <pc:picChg chg="add mod">
          <ac:chgData name="Gonzalez Grospe, Melissa C." userId="7677ecd0-4903-4895-bfc4-8e657250f287" providerId="ADAL" clId="{DB31DF94-89DE-4B99-88AE-C38AC3D05E59}" dt="2024-01-03T18:35:36.509" v="10"/>
          <ac:picMkLst>
            <pc:docMk/>
            <pc:sldMk cId="0" sldId="264"/>
            <ac:picMk id="2" creationId="{4035E862-4DC6-B6CF-D381-33A19B6A739D}"/>
          </ac:picMkLst>
        </pc:picChg>
      </pc:sldChg>
      <pc:sldChg chg="addSp delSp modSp mod">
        <pc:chgData name="Gonzalez Grospe, Melissa C." userId="7677ecd0-4903-4895-bfc4-8e657250f287" providerId="ADAL" clId="{DB31DF94-89DE-4B99-88AE-C38AC3D05E59}" dt="2024-01-10T20:38:56.849" v="857" actId="20577"/>
        <pc:sldMkLst>
          <pc:docMk/>
          <pc:sldMk cId="0" sldId="265"/>
        </pc:sldMkLst>
        <pc:spChg chg="add mod">
          <ac:chgData name="Gonzalez Grospe, Melissa C." userId="7677ecd0-4903-4895-bfc4-8e657250f287" providerId="ADAL" clId="{DB31DF94-89DE-4B99-88AE-C38AC3D05E59}" dt="2024-01-03T18:52:03.976" v="300"/>
          <ac:spMkLst>
            <pc:docMk/>
            <pc:sldMk cId="0" sldId="265"/>
            <ac:spMk id="3" creationId="{FE96CDE4-0C9E-9EAE-0A28-0AFF8C1686C2}"/>
          </ac:spMkLst>
        </pc:spChg>
        <pc:spChg chg="del">
          <ac:chgData name="Gonzalez Grospe, Melissa C." userId="7677ecd0-4903-4895-bfc4-8e657250f287" providerId="ADAL" clId="{DB31DF94-89DE-4B99-88AE-C38AC3D05E59}" dt="2024-01-03T18:48:53.785" v="142" actId="478"/>
          <ac:spMkLst>
            <pc:docMk/>
            <pc:sldMk cId="0" sldId="265"/>
            <ac:spMk id="192" creationId="{00000000-0000-0000-0000-000000000000}"/>
          </ac:spMkLst>
        </pc:spChg>
        <pc:spChg chg="mod">
          <ac:chgData name="Gonzalez Grospe, Melissa C." userId="7677ecd0-4903-4895-bfc4-8e657250f287" providerId="ADAL" clId="{DB31DF94-89DE-4B99-88AE-C38AC3D05E59}" dt="2024-01-10T20:38:56.849" v="857" actId="20577"/>
          <ac:spMkLst>
            <pc:docMk/>
            <pc:sldMk cId="0" sldId="265"/>
            <ac:spMk id="195" creationId="{00000000-0000-0000-0000-000000000000}"/>
          </ac:spMkLst>
        </pc:spChg>
        <pc:picChg chg="add mod">
          <ac:chgData name="Gonzalez Grospe, Melissa C." userId="7677ecd0-4903-4895-bfc4-8e657250f287" providerId="ADAL" clId="{DB31DF94-89DE-4B99-88AE-C38AC3D05E59}" dt="2024-01-03T18:35:37.440" v="11"/>
          <ac:picMkLst>
            <pc:docMk/>
            <pc:sldMk cId="0" sldId="265"/>
            <ac:picMk id="2" creationId="{63A85DF6-D047-C781-98F0-5BFC05299B32}"/>
          </ac:picMkLst>
        </pc:picChg>
      </pc:sldChg>
      <pc:sldChg chg="addSp delSp modSp mod">
        <pc:chgData name="Gonzalez Grospe, Melissa C." userId="7677ecd0-4903-4895-bfc4-8e657250f287" providerId="ADAL" clId="{DB31DF94-89DE-4B99-88AE-C38AC3D05E59}" dt="2024-01-30T02:22:18.149" v="5942"/>
        <pc:sldMkLst>
          <pc:docMk/>
          <pc:sldMk cId="0" sldId="266"/>
        </pc:sldMkLst>
        <pc:spChg chg="add mod">
          <ac:chgData name="Gonzalez Grospe, Melissa C." userId="7677ecd0-4903-4895-bfc4-8e657250f287" providerId="ADAL" clId="{DB31DF94-89DE-4B99-88AE-C38AC3D05E59}" dt="2024-01-29T22:05:35.479" v="4623"/>
          <ac:spMkLst>
            <pc:docMk/>
            <pc:sldMk cId="0" sldId="266"/>
            <ac:spMk id="3" creationId="{F49B0746-EE9B-BEB0-DF0A-CBB18790F802}"/>
          </ac:spMkLst>
        </pc:spChg>
        <pc:spChg chg="del">
          <ac:chgData name="Gonzalez Grospe, Melissa C." userId="7677ecd0-4903-4895-bfc4-8e657250f287" providerId="ADAL" clId="{DB31DF94-89DE-4B99-88AE-C38AC3D05E59}" dt="2024-01-03T18:48:54.929" v="143" actId="478"/>
          <ac:spMkLst>
            <pc:docMk/>
            <pc:sldMk cId="0" sldId="266"/>
            <ac:spMk id="202" creationId="{00000000-0000-0000-0000-000000000000}"/>
          </ac:spMkLst>
        </pc:spChg>
        <pc:spChg chg="mod">
          <ac:chgData name="Gonzalez Grospe, Melissa C." userId="7677ecd0-4903-4895-bfc4-8e657250f287" providerId="ADAL" clId="{DB31DF94-89DE-4B99-88AE-C38AC3D05E59}" dt="2024-01-30T02:21:38.672" v="5937" actId="20577"/>
          <ac:spMkLst>
            <pc:docMk/>
            <pc:sldMk cId="0" sldId="266"/>
            <ac:spMk id="205" creationId="{00000000-0000-0000-0000-000000000000}"/>
          </ac:spMkLst>
        </pc:spChg>
        <pc:spChg chg="mod">
          <ac:chgData name="Gonzalez Grospe, Melissa C." userId="7677ecd0-4903-4895-bfc4-8e657250f287" providerId="ADAL" clId="{DB31DF94-89DE-4B99-88AE-C38AC3D05E59}" dt="2024-01-30T02:22:18.149" v="5942"/>
          <ac:spMkLst>
            <pc:docMk/>
            <pc:sldMk cId="0" sldId="266"/>
            <ac:spMk id="206" creationId="{00000000-0000-0000-0000-000000000000}"/>
          </ac:spMkLst>
        </pc:spChg>
        <pc:picChg chg="add mod">
          <ac:chgData name="Gonzalez Grospe, Melissa C." userId="7677ecd0-4903-4895-bfc4-8e657250f287" providerId="ADAL" clId="{DB31DF94-89DE-4B99-88AE-C38AC3D05E59}" dt="2024-01-03T18:35:38.404" v="12"/>
          <ac:picMkLst>
            <pc:docMk/>
            <pc:sldMk cId="0" sldId="266"/>
            <ac:picMk id="2" creationId="{333E441A-159C-AAAC-BCA6-9D15F7DBEFC6}"/>
          </ac:picMkLst>
        </pc:picChg>
      </pc:sldChg>
      <pc:sldChg chg="addSp delSp modSp mod">
        <pc:chgData name="Gonzalez Grospe, Melissa C." userId="7677ecd0-4903-4895-bfc4-8e657250f287" providerId="ADAL" clId="{DB31DF94-89DE-4B99-88AE-C38AC3D05E59}" dt="2024-01-10T21:01:47.327" v="907" actId="20577"/>
        <pc:sldMkLst>
          <pc:docMk/>
          <pc:sldMk cId="0" sldId="267"/>
        </pc:sldMkLst>
        <pc:spChg chg="add del mod">
          <ac:chgData name="Gonzalez Grospe, Melissa C." userId="7677ecd0-4903-4895-bfc4-8e657250f287" providerId="ADAL" clId="{DB31DF94-89DE-4B99-88AE-C38AC3D05E59}" dt="2024-01-03T18:48:58.246" v="145" actId="478"/>
          <ac:spMkLst>
            <pc:docMk/>
            <pc:sldMk cId="0" sldId="267"/>
            <ac:spMk id="4" creationId="{1BBB480F-E6E1-D18A-D8F6-370BB5138553}"/>
          </ac:spMkLst>
        </pc:spChg>
        <pc:spChg chg="add mod">
          <ac:chgData name="Gonzalez Grospe, Melissa C." userId="7677ecd0-4903-4895-bfc4-8e657250f287" providerId="ADAL" clId="{DB31DF94-89DE-4B99-88AE-C38AC3D05E59}" dt="2024-01-03T18:49:07.829" v="148"/>
          <ac:spMkLst>
            <pc:docMk/>
            <pc:sldMk cId="0" sldId="267"/>
            <ac:spMk id="5" creationId="{5B20C9B2-0002-1CD3-E20B-8A5B8F1B3516}"/>
          </ac:spMkLst>
        </pc:spChg>
        <pc:spChg chg="add del mod">
          <ac:chgData name="Gonzalez Grospe, Melissa C." userId="7677ecd0-4903-4895-bfc4-8e657250f287" providerId="ADAL" clId="{DB31DF94-89DE-4B99-88AE-C38AC3D05E59}" dt="2024-01-03T18:51:59.016" v="298"/>
          <ac:spMkLst>
            <pc:docMk/>
            <pc:sldMk cId="0" sldId="267"/>
            <ac:spMk id="6" creationId="{83961C28-3C75-57BA-4B7D-6070C63ED897}"/>
          </ac:spMkLst>
        </pc:spChg>
        <pc:spChg chg="del mod">
          <ac:chgData name="Gonzalez Grospe, Melissa C." userId="7677ecd0-4903-4895-bfc4-8e657250f287" providerId="ADAL" clId="{DB31DF94-89DE-4B99-88AE-C38AC3D05E59}" dt="2024-01-03T18:49:06.960" v="147" actId="478"/>
          <ac:spMkLst>
            <pc:docMk/>
            <pc:sldMk cId="0" sldId="267"/>
            <ac:spMk id="212" creationId="{00000000-0000-0000-0000-000000000000}"/>
          </ac:spMkLst>
        </pc:spChg>
        <pc:spChg chg="add del">
          <ac:chgData name="Gonzalez Grospe, Melissa C." userId="7677ecd0-4903-4895-bfc4-8e657250f287" providerId="ADAL" clId="{DB31DF94-89DE-4B99-88AE-C38AC3D05E59}" dt="2024-01-03T18:48:58.246" v="145" actId="478"/>
          <ac:spMkLst>
            <pc:docMk/>
            <pc:sldMk cId="0" sldId="267"/>
            <ac:spMk id="215" creationId="{00000000-0000-0000-0000-000000000000}"/>
          </ac:spMkLst>
        </pc:spChg>
        <pc:spChg chg="mod">
          <ac:chgData name="Gonzalez Grospe, Melissa C." userId="7677ecd0-4903-4895-bfc4-8e657250f287" providerId="ADAL" clId="{DB31DF94-89DE-4B99-88AE-C38AC3D05E59}" dt="2024-01-10T21:01:47.327" v="907" actId="20577"/>
          <ac:spMkLst>
            <pc:docMk/>
            <pc:sldMk cId="0" sldId="267"/>
            <ac:spMk id="216" creationId="{00000000-0000-0000-0000-000000000000}"/>
          </ac:spMkLst>
        </pc:spChg>
        <pc:picChg chg="add mod">
          <ac:chgData name="Gonzalez Grospe, Melissa C." userId="7677ecd0-4903-4895-bfc4-8e657250f287" providerId="ADAL" clId="{DB31DF94-89DE-4B99-88AE-C38AC3D05E59}" dt="2024-01-03T18:35:39.730" v="13"/>
          <ac:picMkLst>
            <pc:docMk/>
            <pc:sldMk cId="0" sldId="267"/>
            <ac:picMk id="2" creationId="{C873750A-80EB-0150-CF42-7E38B2CA097F}"/>
          </ac:picMkLst>
        </pc:picChg>
      </pc:sldChg>
      <pc:sldChg chg="addSp delSp modSp mod addCm delCm">
        <pc:chgData name="Gonzalez Grospe, Melissa C." userId="7677ecd0-4903-4895-bfc4-8e657250f287" providerId="ADAL" clId="{DB31DF94-89DE-4B99-88AE-C38AC3D05E59}" dt="2024-01-29T22:05:35.479" v="4623"/>
        <pc:sldMkLst>
          <pc:docMk/>
          <pc:sldMk cId="0" sldId="268"/>
        </pc:sldMkLst>
        <pc:spChg chg="add mod">
          <ac:chgData name="Gonzalez Grospe, Melissa C." userId="7677ecd0-4903-4895-bfc4-8e657250f287" providerId="ADAL" clId="{DB31DF94-89DE-4B99-88AE-C38AC3D05E59}" dt="2024-01-29T22:05:35.479" v="4623"/>
          <ac:spMkLst>
            <pc:docMk/>
            <pc:sldMk cId="0" sldId="268"/>
            <ac:spMk id="3" creationId="{BB4F05B4-4AF1-491E-727A-90CB73D1897F}"/>
          </ac:spMkLst>
        </pc:spChg>
        <pc:spChg chg="del">
          <ac:chgData name="Gonzalez Grospe, Melissa C." userId="7677ecd0-4903-4895-bfc4-8e657250f287" providerId="ADAL" clId="{DB31DF94-89DE-4B99-88AE-C38AC3D05E59}" dt="2024-01-03T18:49:13.692" v="149" actId="478"/>
          <ac:spMkLst>
            <pc:docMk/>
            <pc:sldMk cId="0" sldId="268"/>
            <ac:spMk id="222" creationId="{00000000-0000-0000-0000-000000000000}"/>
          </ac:spMkLst>
        </pc:spChg>
        <pc:picChg chg="add mod">
          <ac:chgData name="Gonzalez Grospe, Melissa C." userId="7677ecd0-4903-4895-bfc4-8e657250f287" providerId="ADAL" clId="{DB31DF94-89DE-4B99-88AE-C38AC3D05E59}" dt="2024-01-03T18:35:41.286" v="14"/>
          <ac:picMkLst>
            <pc:docMk/>
            <pc:sldMk cId="0" sldId="268"/>
            <ac:picMk id="2" creationId="{C5379317-8C02-F57E-5F18-413FE7464323}"/>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1:53:07.490" v="4495"/>
              <pc2:cmMkLst xmlns:pc2="http://schemas.microsoft.com/office/powerpoint/2019/9/main/command">
                <pc:docMk/>
                <pc:sldMk cId="0" sldId="268"/>
                <pc2:cmMk id="{2C347EB5-C000-449D-85ED-BF2487AC5B95}"/>
              </pc2:cmMkLst>
            </pc226:cmChg>
          </p:ext>
        </pc:extLst>
      </pc:sldChg>
      <pc:sldChg chg="addSp delSp modSp mod">
        <pc:chgData name="Gonzalez Grospe, Melissa C." userId="7677ecd0-4903-4895-bfc4-8e657250f287" providerId="ADAL" clId="{DB31DF94-89DE-4B99-88AE-C38AC3D05E59}" dt="2024-01-30T02:35:42.127" v="6061" actId="207"/>
        <pc:sldMkLst>
          <pc:docMk/>
          <pc:sldMk cId="0" sldId="269"/>
        </pc:sldMkLst>
        <pc:spChg chg="add mod">
          <ac:chgData name="Gonzalez Grospe, Melissa C." userId="7677ecd0-4903-4895-bfc4-8e657250f287" providerId="ADAL" clId="{DB31DF94-89DE-4B99-88AE-C38AC3D05E59}" dt="2024-01-29T22:05:35.479" v="4623"/>
          <ac:spMkLst>
            <pc:docMk/>
            <pc:sldMk cId="0" sldId="269"/>
            <ac:spMk id="3" creationId="{3FFB37B8-1566-51FA-2C19-F6D7F11255C6}"/>
          </ac:spMkLst>
        </pc:spChg>
        <pc:spChg chg="del">
          <ac:chgData name="Gonzalez Grospe, Melissa C." userId="7677ecd0-4903-4895-bfc4-8e657250f287" providerId="ADAL" clId="{DB31DF94-89DE-4B99-88AE-C38AC3D05E59}" dt="2024-01-03T18:49:17.083" v="150" actId="478"/>
          <ac:spMkLst>
            <pc:docMk/>
            <pc:sldMk cId="0" sldId="269"/>
            <ac:spMk id="230" creationId="{00000000-0000-0000-0000-000000000000}"/>
          </ac:spMkLst>
        </pc:spChg>
        <pc:graphicFrameChg chg="mod modGraphic">
          <ac:chgData name="Gonzalez Grospe, Melissa C." userId="7677ecd0-4903-4895-bfc4-8e657250f287" providerId="ADAL" clId="{DB31DF94-89DE-4B99-88AE-C38AC3D05E59}" dt="2024-01-30T02:35:42.127" v="6061" actId="207"/>
          <ac:graphicFrameMkLst>
            <pc:docMk/>
            <pc:sldMk cId="0" sldId="269"/>
            <ac:graphicFrameMk id="4" creationId="{995DF8B0-062A-3EFD-D025-235D24931E39}"/>
          </ac:graphicFrameMkLst>
        </pc:graphicFrameChg>
        <pc:picChg chg="add mod">
          <ac:chgData name="Gonzalez Grospe, Melissa C." userId="7677ecd0-4903-4895-bfc4-8e657250f287" providerId="ADAL" clId="{DB31DF94-89DE-4B99-88AE-C38AC3D05E59}" dt="2024-01-03T18:35:43.650" v="15"/>
          <ac:picMkLst>
            <pc:docMk/>
            <pc:sldMk cId="0" sldId="269"/>
            <ac:picMk id="2" creationId="{15A1E923-66F6-5248-2962-8A8712A08395}"/>
          </ac:picMkLst>
        </pc:picChg>
      </pc:sldChg>
      <pc:sldChg chg="addSp delSp modSp mod">
        <pc:chgData name="Gonzalez Grospe, Melissa C." userId="7677ecd0-4903-4895-bfc4-8e657250f287" providerId="ADAL" clId="{DB31DF94-89DE-4B99-88AE-C38AC3D05E59}" dt="2024-01-30T02:36:28.630" v="6067" actId="14734"/>
        <pc:sldMkLst>
          <pc:docMk/>
          <pc:sldMk cId="0" sldId="270"/>
        </pc:sldMkLst>
        <pc:spChg chg="add mod">
          <ac:chgData name="Gonzalez Grospe, Melissa C." userId="7677ecd0-4903-4895-bfc4-8e657250f287" providerId="ADAL" clId="{DB31DF94-89DE-4B99-88AE-C38AC3D05E59}" dt="2024-01-29T22:05:35.479" v="4623"/>
          <ac:spMkLst>
            <pc:docMk/>
            <pc:sldMk cId="0" sldId="270"/>
            <ac:spMk id="3" creationId="{885702D4-5D01-2A9D-C318-0FAB1A093E10}"/>
          </ac:spMkLst>
        </pc:spChg>
        <pc:spChg chg="del">
          <ac:chgData name="Gonzalez Grospe, Melissa C." userId="7677ecd0-4903-4895-bfc4-8e657250f287" providerId="ADAL" clId="{DB31DF94-89DE-4B99-88AE-C38AC3D05E59}" dt="2024-01-03T18:49:18.385" v="151" actId="478"/>
          <ac:spMkLst>
            <pc:docMk/>
            <pc:sldMk cId="0" sldId="270"/>
            <ac:spMk id="240" creationId="{00000000-0000-0000-0000-000000000000}"/>
          </ac:spMkLst>
        </pc:spChg>
        <pc:graphicFrameChg chg="modGraphic">
          <ac:chgData name="Gonzalez Grospe, Melissa C." userId="7677ecd0-4903-4895-bfc4-8e657250f287" providerId="ADAL" clId="{DB31DF94-89DE-4B99-88AE-C38AC3D05E59}" dt="2024-01-30T02:36:28.630" v="6067" actId="14734"/>
          <ac:graphicFrameMkLst>
            <pc:docMk/>
            <pc:sldMk cId="0" sldId="270"/>
            <ac:graphicFrameMk id="7" creationId="{A8A8B3B1-BC00-CF22-CAE6-AF1C66D4A2B5}"/>
          </ac:graphicFrameMkLst>
        </pc:graphicFrameChg>
        <pc:graphicFrameChg chg="mod modGraphic">
          <ac:chgData name="Gonzalez Grospe, Melissa C." userId="7677ecd0-4903-4895-bfc4-8e657250f287" providerId="ADAL" clId="{DB31DF94-89DE-4B99-88AE-C38AC3D05E59}" dt="2024-01-30T02:24:24.292" v="5987" actId="1076"/>
          <ac:graphicFrameMkLst>
            <pc:docMk/>
            <pc:sldMk cId="0" sldId="270"/>
            <ac:graphicFrameMk id="8" creationId="{66669034-9AFC-D048-624F-6BBAB1F760B5}"/>
          </ac:graphicFrameMkLst>
        </pc:graphicFrameChg>
        <pc:picChg chg="add mod">
          <ac:chgData name="Gonzalez Grospe, Melissa C." userId="7677ecd0-4903-4895-bfc4-8e657250f287" providerId="ADAL" clId="{DB31DF94-89DE-4B99-88AE-C38AC3D05E59}" dt="2024-01-03T18:35:45.607" v="16"/>
          <ac:picMkLst>
            <pc:docMk/>
            <pc:sldMk cId="0" sldId="270"/>
            <ac:picMk id="2" creationId="{9E89F143-2D23-5BC4-DF71-D6597437DCEF}"/>
          </ac:picMkLst>
        </pc:picChg>
        <pc:picChg chg="mod">
          <ac:chgData name="Gonzalez Grospe, Melissa C." userId="7677ecd0-4903-4895-bfc4-8e657250f287" providerId="ADAL" clId="{DB31DF94-89DE-4B99-88AE-C38AC3D05E59}" dt="2024-01-30T02:22:52.131" v="5945" actId="1076"/>
          <ac:picMkLst>
            <pc:docMk/>
            <pc:sldMk cId="0" sldId="270"/>
            <ac:picMk id="6" creationId="{FD6235BA-1293-D3A4-4EB2-1BD440204D5A}"/>
          </ac:picMkLst>
        </pc:picChg>
      </pc:sldChg>
      <pc:sldChg chg="addSp delSp modSp mod">
        <pc:chgData name="Gonzalez Grospe, Melissa C." userId="7677ecd0-4903-4895-bfc4-8e657250f287" providerId="ADAL" clId="{DB31DF94-89DE-4B99-88AE-C38AC3D05E59}" dt="2024-01-30T02:35:56.155" v="6064" actId="14734"/>
        <pc:sldMkLst>
          <pc:docMk/>
          <pc:sldMk cId="0" sldId="271"/>
        </pc:sldMkLst>
        <pc:spChg chg="add mod">
          <ac:chgData name="Gonzalez Grospe, Melissa C." userId="7677ecd0-4903-4895-bfc4-8e657250f287" providerId="ADAL" clId="{DB31DF94-89DE-4B99-88AE-C38AC3D05E59}" dt="2024-01-29T22:05:35.479" v="4623"/>
          <ac:spMkLst>
            <pc:docMk/>
            <pc:sldMk cId="0" sldId="271"/>
            <ac:spMk id="3" creationId="{1E682CE4-8D31-B373-8146-C0760BCD3BA3}"/>
          </ac:spMkLst>
        </pc:spChg>
        <pc:spChg chg="del">
          <ac:chgData name="Gonzalez Grospe, Melissa C." userId="7677ecd0-4903-4895-bfc4-8e657250f287" providerId="ADAL" clId="{DB31DF94-89DE-4B99-88AE-C38AC3D05E59}" dt="2024-01-03T18:49:19.506" v="152" actId="478"/>
          <ac:spMkLst>
            <pc:docMk/>
            <pc:sldMk cId="0" sldId="271"/>
            <ac:spMk id="251" creationId="{00000000-0000-0000-0000-000000000000}"/>
          </ac:spMkLst>
        </pc:spChg>
        <pc:graphicFrameChg chg="modGraphic">
          <ac:chgData name="Gonzalez Grospe, Melissa C." userId="7677ecd0-4903-4895-bfc4-8e657250f287" providerId="ADAL" clId="{DB31DF94-89DE-4B99-88AE-C38AC3D05E59}" dt="2024-01-30T02:35:56.155" v="6064" actId="14734"/>
          <ac:graphicFrameMkLst>
            <pc:docMk/>
            <pc:sldMk cId="0" sldId="271"/>
            <ac:graphicFrameMk id="7" creationId="{B7057E87-85A9-28F5-4AA3-2148C8F792B9}"/>
          </ac:graphicFrameMkLst>
        </pc:graphicFrameChg>
        <pc:graphicFrameChg chg="mod modGraphic">
          <ac:chgData name="Gonzalez Grospe, Melissa C." userId="7677ecd0-4903-4895-bfc4-8e657250f287" providerId="ADAL" clId="{DB31DF94-89DE-4B99-88AE-C38AC3D05E59}" dt="2024-01-30T02:24:05.504" v="5977" actId="1076"/>
          <ac:graphicFrameMkLst>
            <pc:docMk/>
            <pc:sldMk cId="0" sldId="271"/>
            <ac:graphicFrameMk id="8" creationId="{9BB8C3E5-D0FE-EA97-4AD1-D78D60B61A03}"/>
          </ac:graphicFrameMkLst>
        </pc:graphicFrameChg>
        <pc:picChg chg="add mod">
          <ac:chgData name="Gonzalez Grospe, Melissa C." userId="7677ecd0-4903-4895-bfc4-8e657250f287" providerId="ADAL" clId="{DB31DF94-89DE-4B99-88AE-C38AC3D05E59}" dt="2024-01-03T18:35:47.032" v="17"/>
          <ac:picMkLst>
            <pc:docMk/>
            <pc:sldMk cId="0" sldId="271"/>
            <ac:picMk id="2" creationId="{337303B8-FA64-F4F5-2703-C23D3A666348}"/>
          </ac:picMkLst>
        </pc:picChg>
        <pc:picChg chg="mod">
          <ac:chgData name="Gonzalez Grospe, Melissa C." userId="7677ecd0-4903-4895-bfc4-8e657250f287" providerId="ADAL" clId="{DB31DF94-89DE-4B99-88AE-C38AC3D05E59}" dt="2024-01-30T02:23:02.862" v="5947" actId="1076"/>
          <ac:picMkLst>
            <pc:docMk/>
            <pc:sldMk cId="0" sldId="271"/>
            <ac:picMk id="6" creationId="{D486796C-13B4-D084-7ADE-61E0EFB72C7A}"/>
          </ac:picMkLst>
        </pc:picChg>
      </pc:sldChg>
      <pc:sldChg chg="addSp delSp modSp mod">
        <pc:chgData name="Gonzalez Grospe, Melissa C." userId="7677ecd0-4903-4895-bfc4-8e657250f287" providerId="ADAL" clId="{DB31DF94-89DE-4B99-88AE-C38AC3D05E59}" dt="2024-01-30T02:36:54.850" v="6068" actId="207"/>
        <pc:sldMkLst>
          <pc:docMk/>
          <pc:sldMk cId="0" sldId="272"/>
        </pc:sldMkLst>
        <pc:spChg chg="add mod">
          <ac:chgData name="Gonzalez Grospe, Melissa C." userId="7677ecd0-4903-4895-bfc4-8e657250f287" providerId="ADAL" clId="{DB31DF94-89DE-4B99-88AE-C38AC3D05E59}" dt="2024-01-29T22:05:35.479" v="4623"/>
          <ac:spMkLst>
            <pc:docMk/>
            <pc:sldMk cId="0" sldId="272"/>
            <ac:spMk id="3" creationId="{340A8850-AC23-80C1-CAF5-E6EA54D07A0F}"/>
          </ac:spMkLst>
        </pc:spChg>
        <pc:spChg chg="del">
          <ac:chgData name="Gonzalez Grospe, Melissa C." userId="7677ecd0-4903-4895-bfc4-8e657250f287" providerId="ADAL" clId="{DB31DF94-89DE-4B99-88AE-C38AC3D05E59}" dt="2024-01-03T18:49:20.542" v="153" actId="478"/>
          <ac:spMkLst>
            <pc:docMk/>
            <pc:sldMk cId="0" sldId="272"/>
            <ac:spMk id="262" creationId="{00000000-0000-0000-0000-000000000000}"/>
          </ac:spMkLst>
        </pc:spChg>
        <pc:graphicFrameChg chg="mod modGraphic">
          <ac:chgData name="Gonzalez Grospe, Melissa C." userId="7677ecd0-4903-4895-bfc4-8e657250f287" providerId="ADAL" clId="{DB31DF94-89DE-4B99-88AE-C38AC3D05E59}" dt="2024-01-30T02:36:54.850" v="6068" actId="207"/>
          <ac:graphicFrameMkLst>
            <pc:docMk/>
            <pc:sldMk cId="0" sldId="272"/>
            <ac:graphicFrameMk id="4" creationId="{70542BCA-E8D1-17FA-45E4-11605F3C50F0}"/>
          </ac:graphicFrameMkLst>
        </pc:graphicFrameChg>
        <pc:graphicFrameChg chg="modGraphic">
          <ac:chgData name="Gonzalez Grospe, Melissa C." userId="7677ecd0-4903-4895-bfc4-8e657250f287" providerId="ADAL" clId="{DB31DF94-89DE-4B99-88AE-C38AC3D05E59}" dt="2024-01-30T02:23:48.951" v="5967" actId="13219"/>
          <ac:graphicFrameMkLst>
            <pc:docMk/>
            <pc:sldMk cId="0" sldId="272"/>
            <ac:graphicFrameMk id="5" creationId="{223E5839-216B-DBE6-BE8A-A79CCC72B35D}"/>
          </ac:graphicFrameMkLst>
        </pc:graphicFrameChg>
        <pc:picChg chg="add mod">
          <ac:chgData name="Gonzalez Grospe, Melissa C." userId="7677ecd0-4903-4895-bfc4-8e657250f287" providerId="ADAL" clId="{DB31DF94-89DE-4B99-88AE-C38AC3D05E59}" dt="2024-01-03T18:35:47.900" v="18"/>
          <ac:picMkLst>
            <pc:docMk/>
            <pc:sldMk cId="0" sldId="272"/>
            <ac:picMk id="2" creationId="{B3175CDC-0021-6BFB-39FC-F90CC93AB28B}"/>
          </ac:picMkLst>
        </pc:picChg>
      </pc:sldChg>
      <pc:sldChg chg="addSp delSp modSp mod">
        <pc:chgData name="Gonzalez Grospe, Melissa C." userId="7677ecd0-4903-4895-bfc4-8e657250f287" providerId="ADAL" clId="{DB31DF94-89DE-4B99-88AE-C38AC3D05E59}" dt="2024-01-30T02:36:59.197" v="6069" actId="207"/>
        <pc:sldMkLst>
          <pc:docMk/>
          <pc:sldMk cId="0" sldId="273"/>
        </pc:sldMkLst>
        <pc:spChg chg="add mod">
          <ac:chgData name="Gonzalez Grospe, Melissa C." userId="7677ecd0-4903-4895-bfc4-8e657250f287" providerId="ADAL" clId="{DB31DF94-89DE-4B99-88AE-C38AC3D05E59}" dt="2024-01-29T22:05:35.479" v="4623"/>
          <ac:spMkLst>
            <pc:docMk/>
            <pc:sldMk cId="0" sldId="273"/>
            <ac:spMk id="3" creationId="{715F2ACE-F2A7-8C29-F382-57765E1C60B5}"/>
          </ac:spMkLst>
        </pc:spChg>
        <pc:spChg chg="del">
          <ac:chgData name="Gonzalez Grospe, Melissa C." userId="7677ecd0-4903-4895-bfc4-8e657250f287" providerId="ADAL" clId="{DB31DF94-89DE-4B99-88AE-C38AC3D05E59}" dt="2024-01-03T18:49:22.345" v="154" actId="478"/>
          <ac:spMkLst>
            <pc:docMk/>
            <pc:sldMk cId="0" sldId="273"/>
            <ac:spMk id="273" creationId="{00000000-0000-0000-0000-000000000000}"/>
          </ac:spMkLst>
        </pc:spChg>
        <pc:spChg chg="del mod">
          <ac:chgData name="Gonzalez Grospe, Melissa C." userId="7677ecd0-4903-4895-bfc4-8e657250f287" providerId="ADAL" clId="{DB31DF94-89DE-4B99-88AE-C38AC3D05E59}" dt="2024-01-26T21:36:44.740" v="2669" actId="478"/>
          <ac:spMkLst>
            <pc:docMk/>
            <pc:sldMk cId="0" sldId="273"/>
            <ac:spMk id="279" creationId="{00000000-0000-0000-0000-000000000000}"/>
          </ac:spMkLst>
        </pc:spChg>
        <pc:graphicFrameChg chg="mod modGraphic">
          <ac:chgData name="Gonzalez Grospe, Melissa C." userId="7677ecd0-4903-4895-bfc4-8e657250f287" providerId="ADAL" clId="{DB31DF94-89DE-4B99-88AE-C38AC3D05E59}" dt="2024-01-30T02:36:59.197" v="6069" actId="207"/>
          <ac:graphicFrameMkLst>
            <pc:docMk/>
            <pc:sldMk cId="0" sldId="273"/>
            <ac:graphicFrameMk id="4" creationId="{DC2E0F8E-E898-3055-C71F-8ED4DF0DABCC}"/>
          </ac:graphicFrameMkLst>
        </pc:graphicFrameChg>
        <pc:graphicFrameChg chg="modGraphic">
          <ac:chgData name="Gonzalez Grospe, Melissa C." userId="7677ecd0-4903-4895-bfc4-8e657250f287" providerId="ADAL" clId="{DB31DF94-89DE-4B99-88AE-C38AC3D05E59}" dt="2024-01-30T02:26:05.078" v="6007" actId="20577"/>
          <ac:graphicFrameMkLst>
            <pc:docMk/>
            <pc:sldMk cId="0" sldId="273"/>
            <ac:graphicFrameMk id="5" creationId="{643E1398-B0A7-5B26-1841-A02D0A5CC2A3}"/>
          </ac:graphicFrameMkLst>
        </pc:graphicFrameChg>
        <pc:picChg chg="add mod">
          <ac:chgData name="Gonzalez Grospe, Melissa C." userId="7677ecd0-4903-4895-bfc4-8e657250f287" providerId="ADAL" clId="{DB31DF94-89DE-4B99-88AE-C38AC3D05E59}" dt="2024-01-03T18:35:48.717" v="19"/>
          <ac:picMkLst>
            <pc:docMk/>
            <pc:sldMk cId="0" sldId="273"/>
            <ac:picMk id="2" creationId="{D52F7A89-CCE8-7B48-07DB-E1B3B85B547E}"/>
          </ac:picMkLst>
        </pc:picChg>
        <pc:picChg chg="mod">
          <ac:chgData name="Gonzalez Grospe, Melissa C." userId="7677ecd0-4903-4895-bfc4-8e657250f287" providerId="ADAL" clId="{DB31DF94-89DE-4B99-88AE-C38AC3D05E59}" dt="2024-01-30T02:26:14.205" v="6008" actId="1076"/>
          <ac:picMkLst>
            <pc:docMk/>
            <pc:sldMk cId="0" sldId="273"/>
            <ac:picMk id="1026" creationId="{B59CDDF5-9019-DBCB-638C-2E93F0DAF556}"/>
          </ac:picMkLst>
        </pc:picChg>
      </pc:sldChg>
      <pc:sldChg chg="addSp delSp modSp mod">
        <pc:chgData name="Gonzalez Grospe, Melissa C." userId="7677ecd0-4903-4895-bfc4-8e657250f287" providerId="ADAL" clId="{DB31DF94-89DE-4B99-88AE-C38AC3D05E59}" dt="2024-01-30T02:37:08.889" v="6078" actId="20577"/>
        <pc:sldMkLst>
          <pc:docMk/>
          <pc:sldMk cId="0" sldId="274"/>
        </pc:sldMkLst>
        <pc:spChg chg="add mod">
          <ac:chgData name="Gonzalez Grospe, Melissa C." userId="7677ecd0-4903-4895-bfc4-8e657250f287" providerId="ADAL" clId="{DB31DF94-89DE-4B99-88AE-C38AC3D05E59}" dt="2024-01-29T22:05:35.479" v="4623"/>
          <ac:spMkLst>
            <pc:docMk/>
            <pc:sldMk cId="0" sldId="274"/>
            <ac:spMk id="3" creationId="{4A09B3B4-29DE-EA86-A521-103EC2ABA9AA}"/>
          </ac:spMkLst>
        </pc:spChg>
        <pc:spChg chg="del">
          <ac:chgData name="Gonzalez Grospe, Melissa C." userId="7677ecd0-4903-4895-bfc4-8e657250f287" providerId="ADAL" clId="{DB31DF94-89DE-4B99-88AE-C38AC3D05E59}" dt="2024-01-03T18:49:23.425" v="155" actId="478"/>
          <ac:spMkLst>
            <pc:docMk/>
            <pc:sldMk cId="0" sldId="274"/>
            <ac:spMk id="284" creationId="{00000000-0000-0000-0000-000000000000}"/>
          </ac:spMkLst>
        </pc:spChg>
        <pc:graphicFrameChg chg="mod modGraphic">
          <ac:chgData name="Gonzalez Grospe, Melissa C." userId="7677ecd0-4903-4895-bfc4-8e657250f287" providerId="ADAL" clId="{DB31DF94-89DE-4B99-88AE-C38AC3D05E59}" dt="2024-01-30T02:32:14.108" v="6047" actId="1076"/>
          <ac:graphicFrameMkLst>
            <pc:docMk/>
            <pc:sldMk cId="0" sldId="274"/>
            <ac:graphicFrameMk id="6" creationId="{A75D538D-223D-40AA-8AC9-E8330A662A25}"/>
          </ac:graphicFrameMkLst>
        </pc:graphicFrameChg>
        <pc:graphicFrameChg chg="mod modGraphic">
          <ac:chgData name="Gonzalez Grospe, Melissa C." userId="7677ecd0-4903-4895-bfc4-8e657250f287" providerId="ADAL" clId="{DB31DF94-89DE-4B99-88AE-C38AC3D05E59}" dt="2024-01-30T02:37:08.889" v="6078" actId="20577"/>
          <ac:graphicFrameMkLst>
            <pc:docMk/>
            <pc:sldMk cId="0" sldId="274"/>
            <ac:graphicFrameMk id="8" creationId="{F196A959-AE49-BD20-46AC-0F5D553E1D31}"/>
          </ac:graphicFrameMkLst>
        </pc:graphicFrameChg>
        <pc:picChg chg="add mod">
          <ac:chgData name="Gonzalez Grospe, Melissa C." userId="7677ecd0-4903-4895-bfc4-8e657250f287" providerId="ADAL" clId="{DB31DF94-89DE-4B99-88AE-C38AC3D05E59}" dt="2024-01-03T18:35:49.435" v="20"/>
          <ac:picMkLst>
            <pc:docMk/>
            <pc:sldMk cId="0" sldId="274"/>
            <ac:picMk id="2" creationId="{F38F1BAB-3B46-27B3-3128-1D09D1E35F7E}"/>
          </ac:picMkLst>
        </pc:picChg>
      </pc:sldChg>
      <pc:sldChg chg="addSp delSp modSp mod">
        <pc:chgData name="Gonzalez Grospe, Melissa C." userId="7677ecd0-4903-4895-bfc4-8e657250f287" providerId="ADAL" clId="{DB31DF94-89DE-4B99-88AE-C38AC3D05E59}" dt="2024-02-03T20:15:35.256" v="6393" actId="14100"/>
        <pc:sldMkLst>
          <pc:docMk/>
          <pc:sldMk cId="0" sldId="275"/>
        </pc:sldMkLst>
        <pc:spChg chg="add mod">
          <ac:chgData name="Gonzalez Grospe, Melissa C." userId="7677ecd0-4903-4895-bfc4-8e657250f287" providerId="ADAL" clId="{DB31DF94-89DE-4B99-88AE-C38AC3D05E59}" dt="2024-01-29T22:05:35.479" v="4623"/>
          <ac:spMkLst>
            <pc:docMk/>
            <pc:sldMk cId="0" sldId="275"/>
            <ac:spMk id="3" creationId="{916AC823-36D1-9ED1-0CF6-D5688D697C8B}"/>
          </ac:spMkLst>
        </pc:spChg>
        <pc:spChg chg="del">
          <ac:chgData name="Gonzalez Grospe, Melissa C." userId="7677ecd0-4903-4895-bfc4-8e657250f287" providerId="ADAL" clId="{DB31DF94-89DE-4B99-88AE-C38AC3D05E59}" dt="2024-01-03T18:49:24.425" v="156" actId="478"/>
          <ac:spMkLst>
            <pc:docMk/>
            <pc:sldMk cId="0" sldId="275"/>
            <ac:spMk id="295" creationId="{00000000-0000-0000-0000-000000000000}"/>
          </ac:spMkLst>
        </pc:spChg>
        <pc:graphicFrameChg chg="mod modGraphic">
          <ac:chgData name="Gonzalez Grospe, Melissa C." userId="7677ecd0-4903-4895-bfc4-8e657250f287" providerId="ADAL" clId="{DB31DF94-89DE-4B99-88AE-C38AC3D05E59}" dt="2024-02-03T20:15:35.256" v="6393" actId="14100"/>
          <ac:graphicFrameMkLst>
            <pc:docMk/>
            <pc:sldMk cId="0" sldId="275"/>
            <ac:graphicFrameMk id="6" creationId="{5575A830-AD35-B0C4-EFC7-AFCA2CB91323}"/>
          </ac:graphicFrameMkLst>
        </pc:graphicFrameChg>
        <pc:graphicFrameChg chg="mod modGraphic">
          <ac:chgData name="Gonzalez Grospe, Melissa C." userId="7677ecd0-4903-4895-bfc4-8e657250f287" providerId="ADAL" clId="{DB31DF94-89DE-4B99-88AE-C38AC3D05E59}" dt="2024-01-30T02:37:17.711" v="6082" actId="207"/>
          <ac:graphicFrameMkLst>
            <pc:docMk/>
            <pc:sldMk cId="0" sldId="275"/>
            <ac:graphicFrameMk id="8" creationId="{F1184663-4157-9608-A69B-5704F483B127}"/>
          </ac:graphicFrameMkLst>
        </pc:graphicFrameChg>
        <pc:picChg chg="add mod">
          <ac:chgData name="Gonzalez Grospe, Melissa C." userId="7677ecd0-4903-4895-bfc4-8e657250f287" providerId="ADAL" clId="{DB31DF94-89DE-4B99-88AE-C38AC3D05E59}" dt="2024-01-03T18:35:52.057" v="21"/>
          <ac:picMkLst>
            <pc:docMk/>
            <pc:sldMk cId="0" sldId="275"/>
            <ac:picMk id="2" creationId="{DD63A378-321F-C3C1-7920-C0E98DE02DD9}"/>
          </ac:picMkLst>
        </pc:picChg>
      </pc:sldChg>
      <pc:sldChg chg="addSp delSp modSp mod">
        <pc:chgData name="Gonzalez Grospe, Melissa C." userId="7677ecd0-4903-4895-bfc4-8e657250f287" providerId="ADAL" clId="{DB31DF94-89DE-4B99-88AE-C38AC3D05E59}" dt="2024-01-30T02:37:32.441" v="6085" actId="14734"/>
        <pc:sldMkLst>
          <pc:docMk/>
          <pc:sldMk cId="0" sldId="276"/>
        </pc:sldMkLst>
        <pc:spChg chg="add mod">
          <ac:chgData name="Gonzalez Grospe, Melissa C." userId="7677ecd0-4903-4895-bfc4-8e657250f287" providerId="ADAL" clId="{DB31DF94-89DE-4B99-88AE-C38AC3D05E59}" dt="2024-01-29T22:05:35.479" v="4623"/>
          <ac:spMkLst>
            <pc:docMk/>
            <pc:sldMk cId="0" sldId="276"/>
            <ac:spMk id="3" creationId="{38BB6787-4DF5-ABAA-BE15-44620397ED9D}"/>
          </ac:spMkLst>
        </pc:spChg>
        <pc:spChg chg="del">
          <ac:chgData name="Gonzalez Grospe, Melissa C." userId="7677ecd0-4903-4895-bfc4-8e657250f287" providerId="ADAL" clId="{DB31DF94-89DE-4B99-88AE-C38AC3D05E59}" dt="2024-01-03T18:49:25.424" v="157" actId="478"/>
          <ac:spMkLst>
            <pc:docMk/>
            <pc:sldMk cId="0" sldId="276"/>
            <ac:spMk id="306" creationId="{00000000-0000-0000-0000-000000000000}"/>
          </ac:spMkLst>
        </pc:spChg>
        <pc:graphicFrameChg chg="mod modGraphic">
          <ac:chgData name="Gonzalez Grospe, Melissa C." userId="7677ecd0-4903-4895-bfc4-8e657250f287" providerId="ADAL" clId="{DB31DF94-89DE-4B99-88AE-C38AC3D05E59}" dt="2024-01-30T02:37:32.441" v="6085" actId="14734"/>
          <ac:graphicFrameMkLst>
            <pc:docMk/>
            <pc:sldMk cId="0" sldId="276"/>
            <ac:graphicFrameMk id="4" creationId="{571F26F5-12DC-177C-679D-4B912535A888}"/>
          </ac:graphicFrameMkLst>
        </pc:graphicFrameChg>
        <pc:graphicFrameChg chg="modGraphic">
          <ac:chgData name="Gonzalez Grospe, Melissa C." userId="7677ecd0-4903-4895-bfc4-8e657250f287" providerId="ADAL" clId="{DB31DF94-89DE-4B99-88AE-C38AC3D05E59}" dt="2024-01-30T02:27:50.037" v="6024" actId="6549"/>
          <ac:graphicFrameMkLst>
            <pc:docMk/>
            <pc:sldMk cId="0" sldId="276"/>
            <ac:graphicFrameMk id="6" creationId="{B8386690-8A0A-5303-82C4-119FD08FAD87}"/>
          </ac:graphicFrameMkLst>
        </pc:graphicFrameChg>
        <pc:picChg chg="add mod">
          <ac:chgData name="Gonzalez Grospe, Melissa C." userId="7677ecd0-4903-4895-bfc4-8e657250f287" providerId="ADAL" clId="{DB31DF94-89DE-4B99-88AE-C38AC3D05E59}" dt="2024-01-03T18:35:52.829" v="22"/>
          <ac:picMkLst>
            <pc:docMk/>
            <pc:sldMk cId="0" sldId="276"/>
            <ac:picMk id="2" creationId="{CEF1B0A8-8B85-C806-1E33-4E2C63DC32FC}"/>
          </ac:picMkLst>
        </pc:picChg>
      </pc:sldChg>
      <pc:sldChg chg="addSp delSp modSp mod">
        <pc:chgData name="Gonzalez Grospe, Melissa C." userId="7677ecd0-4903-4895-bfc4-8e657250f287" providerId="ADAL" clId="{DB31DF94-89DE-4B99-88AE-C38AC3D05E59}" dt="2024-01-30T02:38:30.142" v="6111" actId="1076"/>
        <pc:sldMkLst>
          <pc:docMk/>
          <pc:sldMk cId="0" sldId="277"/>
        </pc:sldMkLst>
        <pc:spChg chg="add mod">
          <ac:chgData name="Gonzalez Grospe, Melissa C." userId="7677ecd0-4903-4895-bfc4-8e657250f287" providerId="ADAL" clId="{DB31DF94-89DE-4B99-88AE-C38AC3D05E59}" dt="2024-01-29T22:05:35.479" v="4623"/>
          <ac:spMkLst>
            <pc:docMk/>
            <pc:sldMk cId="0" sldId="277"/>
            <ac:spMk id="3" creationId="{8F5FB8D8-A3CF-692C-125F-83FF9062043D}"/>
          </ac:spMkLst>
        </pc:spChg>
        <pc:spChg chg="del">
          <ac:chgData name="Gonzalez Grospe, Melissa C." userId="7677ecd0-4903-4895-bfc4-8e657250f287" providerId="ADAL" clId="{DB31DF94-89DE-4B99-88AE-C38AC3D05E59}" dt="2024-01-03T18:49:26.378" v="158" actId="478"/>
          <ac:spMkLst>
            <pc:docMk/>
            <pc:sldMk cId="0" sldId="277"/>
            <ac:spMk id="317" creationId="{00000000-0000-0000-0000-000000000000}"/>
          </ac:spMkLst>
        </pc:spChg>
        <pc:graphicFrameChg chg="mod modGraphic">
          <ac:chgData name="Gonzalez Grospe, Melissa C." userId="7677ecd0-4903-4895-bfc4-8e657250f287" providerId="ADAL" clId="{DB31DF94-89DE-4B99-88AE-C38AC3D05E59}" dt="2024-01-30T02:38:30.142" v="6111" actId="1076"/>
          <ac:graphicFrameMkLst>
            <pc:docMk/>
            <pc:sldMk cId="0" sldId="277"/>
            <ac:graphicFrameMk id="4" creationId="{DA6BB74B-216C-A40D-47C7-829F5A283D87}"/>
          </ac:graphicFrameMkLst>
        </pc:graphicFrameChg>
        <pc:graphicFrameChg chg="mod modGraphic">
          <ac:chgData name="Gonzalez Grospe, Melissa C." userId="7677ecd0-4903-4895-bfc4-8e657250f287" providerId="ADAL" clId="{DB31DF94-89DE-4B99-88AE-C38AC3D05E59}" dt="2024-01-30T02:38:11.717" v="6109" actId="1076"/>
          <ac:graphicFrameMkLst>
            <pc:docMk/>
            <pc:sldMk cId="0" sldId="277"/>
            <ac:graphicFrameMk id="5" creationId="{CB72B588-F511-8F51-023B-80C5B6FF8EFD}"/>
          </ac:graphicFrameMkLst>
        </pc:graphicFrameChg>
        <pc:picChg chg="add mod">
          <ac:chgData name="Gonzalez Grospe, Melissa C." userId="7677ecd0-4903-4895-bfc4-8e657250f287" providerId="ADAL" clId="{DB31DF94-89DE-4B99-88AE-C38AC3D05E59}" dt="2024-01-03T18:35:54.024" v="23"/>
          <ac:picMkLst>
            <pc:docMk/>
            <pc:sldMk cId="0" sldId="277"/>
            <ac:picMk id="2" creationId="{34EE8A8F-C66B-BD5C-373E-2B701B7C354D}"/>
          </ac:picMkLst>
        </pc:picChg>
      </pc:sldChg>
      <pc:sldChg chg="addSp delSp modSp mod">
        <pc:chgData name="Gonzalez Grospe, Melissa C." userId="7677ecd0-4903-4895-bfc4-8e657250f287" providerId="ADAL" clId="{DB31DF94-89DE-4B99-88AE-C38AC3D05E59}" dt="2024-01-29T22:05:35.479" v="4623"/>
        <pc:sldMkLst>
          <pc:docMk/>
          <pc:sldMk cId="0" sldId="278"/>
        </pc:sldMkLst>
        <pc:spChg chg="add mod">
          <ac:chgData name="Gonzalez Grospe, Melissa C." userId="7677ecd0-4903-4895-bfc4-8e657250f287" providerId="ADAL" clId="{DB31DF94-89DE-4B99-88AE-C38AC3D05E59}" dt="2024-01-29T22:05:35.479" v="4623"/>
          <ac:spMkLst>
            <pc:docMk/>
            <pc:sldMk cId="0" sldId="278"/>
            <ac:spMk id="3" creationId="{51CCF4FA-23CA-C60B-0B8E-D3F79FFC2C6B}"/>
          </ac:spMkLst>
        </pc:spChg>
        <pc:spChg chg="del">
          <ac:chgData name="Gonzalez Grospe, Melissa C." userId="7677ecd0-4903-4895-bfc4-8e657250f287" providerId="ADAL" clId="{DB31DF94-89DE-4B99-88AE-C38AC3D05E59}" dt="2024-01-03T18:49:27.353" v="159" actId="478"/>
          <ac:spMkLst>
            <pc:docMk/>
            <pc:sldMk cId="0" sldId="278"/>
            <ac:spMk id="332" creationId="{00000000-0000-0000-0000-000000000000}"/>
          </ac:spMkLst>
        </pc:spChg>
        <pc:picChg chg="add mod">
          <ac:chgData name="Gonzalez Grospe, Melissa C." userId="7677ecd0-4903-4895-bfc4-8e657250f287" providerId="ADAL" clId="{DB31DF94-89DE-4B99-88AE-C38AC3D05E59}" dt="2024-01-03T18:35:54.959" v="24"/>
          <ac:picMkLst>
            <pc:docMk/>
            <pc:sldMk cId="0" sldId="278"/>
            <ac:picMk id="2" creationId="{01FFB05B-1B8C-0D75-2709-D4D89C4F102F}"/>
          </ac:picMkLst>
        </pc:picChg>
      </pc:sldChg>
      <pc:sldChg chg="addSp delSp modSp mod">
        <pc:chgData name="Gonzalez Grospe, Melissa C." userId="7677ecd0-4903-4895-bfc4-8e657250f287" providerId="ADAL" clId="{DB31DF94-89DE-4B99-88AE-C38AC3D05E59}" dt="2024-01-30T02:22:18.149" v="5942"/>
        <pc:sldMkLst>
          <pc:docMk/>
          <pc:sldMk cId="0" sldId="279"/>
        </pc:sldMkLst>
        <pc:spChg chg="add mod">
          <ac:chgData name="Gonzalez Grospe, Melissa C." userId="7677ecd0-4903-4895-bfc4-8e657250f287" providerId="ADAL" clId="{DB31DF94-89DE-4B99-88AE-C38AC3D05E59}" dt="2024-01-29T22:05:35.479" v="4623"/>
          <ac:spMkLst>
            <pc:docMk/>
            <pc:sldMk cId="0" sldId="279"/>
            <ac:spMk id="3" creationId="{E8FE4981-14DD-9DD6-4CCB-142ED9970CA8}"/>
          </ac:spMkLst>
        </pc:spChg>
        <pc:spChg chg="del">
          <ac:chgData name="Gonzalez Grospe, Melissa C." userId="7677ecd0-4903-4895-bfc4-8e657250f287" providerId="ADAL" clId="{DB31DF94-89DE-4B99-88AE-C38AC3D05E59}" dt="2024-01-03T18:49:28.363" v="160" actId="478"/>
          <ac:spMkLst>
            <pc:docMk/>
            <pc:sldMk cId="0" sldId="279"/>
            <ac:spMk id="338" creationId="{00000000-0000-0000-0000-000000000000}"/>
          </ac:spMkLst>
        </pc:spChg>
        <pc:spChg chg="mod">
          <ac:chgData name="Gonzalez Grospe, Melissa C." userId="7677ecd0-4903-4895-bfc4-8e657250f287" providerId="ADAL" clId="{DB31DF94-89DE-4B99-88AE-C38AC3D05E59}" dt="2024-01-30T02:22:18.149" v="5942"/>
          <ac:spMkLst>
            <pc:docMk/>
            <pc:sldMk cId="0" sldId="279"/>
            <ac:spMk id="341" creationId="{00000000-0000-0000-0000-000000000000}"/>
          </ac:spMkLst>
        </pc:spChg>
        <pc:picChg chg="add mod">
          <ac:chgData name="Gonzalez Grospe, Melissa C." userId="7677ecd0-4903-4895-bfc4-8e657250f287" providerId="ADAL" clId="{DB31DF94-89DE-4B99-88AE-C38AC3D05E59}" dt="2024-01-03T18:35:57.465" v="25"/>
          <ac:picMkLst>
            <pc:docMk/>
            <pc:sldMk cId="0" sldId="279"/>
            <ac:picMk id="2" creationId="{3FB1C1B0-BF85-4515-42D4-71018B9B8D5B}"/>
          </ac:picMkLst>
        </pc:picChg>
      </pc:sldChg>
      <pc:sldChg chg="addSp delSp modSp mod">
        <pc:chgData name="Gonzalez Grospe, Melissa C." userId="7677ecd0-4903-4895-bfc4-8e657250f287" providerId="ADAL" clId="{DB31DF94-89DE-4B99-88AE-C38AC3D05E59}" dt="2024-01-30T02:31:07.815" v="6043" actId="20577"/>
        <pc:sldMkLst>
          <pc:docMk/>
          <pc:sldMk cId="0" sldId="280"/>
        </pc:sldMkLst>
        <pc:spChg chg="add mod">
          <ac:chgData name="Gonzalez Grospe, Melissa C." userId="7677ecd0-4903-4895-bfc4-8e657250f287" providerId="ADAL" clId="{DB31DF94-89DE-4B99-88AE-C38AC3D05E59}" dt="2024-01-29T22:05:35.479" v="4623"/>
          <ac:spMkLst>
            <pc:docMk/>
            <pc:sldMk cId="0" sldId="280"/>
            <ac:spMk id="4" creationId="{C5BA212E-46AF-6215-8189-F6A983160320}"/>
          </ac:spMkLst>
        </pc:spChg>
        <pc:spChg chg="add mod">
          <ac:chgData name="Gonzalez Grospe, Melissa C." userId="7677ecd0-4903-4895-bfc4-8e657250f287" providerId="ADAL" clId="{DB31DF94-89DE-4B99-88AE-C38AC3D05E59}" dt="2024-01-27T23:09:20.643" v="3452" actId="1076"/>
          <ac:spMkLst>
            <pc:docMk/>
            <pc:sldMk cId="0" sldId="280"/>
            <ac:spMk id="6" creationId="{E9058770-7BF6-2498-B484-A1DE610FCD1F}"/>
          </ac:spMkLst>
        </pc:spChg>
        <pc:spChg chg="mod">
          <ac:chgData name="Gonzalez Grospe, Melissa C." userId="7677ecd0-4903-4895-bfc4-8e657250f287" providerId="ADAL" clId="{DB31DF94-89DE-4B99-88AE-C38AC3D05E59}" dt="2024-01-30T02:31:07.815" v="6043" actId="20577"/>
          <ac:spMkLst>
            <pc:docMk/>
            <pc:sldMk cId="0" sldId="280"/>
            <ac:spMk id="8" creationId="{64A673E4-B019-6A11-87C0-92590FD662AD}"/>
          </ac:spMkLst>
        </pc:spChg>
        <pc:spChg chg="del">
          <ac:chgData name="Gonzalez Grospe, Melissa C." userId="7677ecd0-4903-4895-bfc4-8e657250f287" providerId="ADAL" clId="{DB31DF94-89DE-4B99-88AE-C38AC3D05E59}" dt="2024-01-27T21:21:33.646" v="2935" actId="478"/>
          <ac:spMkLst>
            <pc:docMk/>
            <pc:sldMk cId="0" sldId="280"/>
            <ac:spMk id="37" creationId="{D30FA523-176D-46A1-BAA1-78552A0F7833}"/>
          </ac:spMkLst>
        </pc:spChg>
        <pc:spChg chg="del">
          <ac:chgData name="Gonzalez Grospe, Melissa C." userId="7677ecd0-4903-4895-bfc4-8e657250f287" providerId="ADAL" clId="{DB31DF94-89DE-4B99-88AE-C38AC3D05E59}" dt="2024-01-27T21:21:32.668" v="2934" actId="478"/>
          <ac:spMkLst>
            <pc:docMk/>
            <pc:sldMk cId="0" sldId="280"/>
            <ac:spMk id="38" creationId="{F90F1D7E-73FA-5C0B-2128-F1D345067195}"/>
          </ac:spMkLst>
        </pc:spChg>
        <pc:spChg chg="del">
          <ac:chgData name="Gonzalez Grospe, Melissa C." userId="7677ecd0-4903-4895-bfc4-8e657250f287" providerId="ADAL" clId="{DB31DF94-89DE-4B99-88AE-C38AC3D05E59}" dt="2024-01-27T21:21:32.011" v="2933" actId="478"/>
          <ac:spMkLst>
            <pc:docMk/>
            <pc:sldMk cId="0" sldId="280"/>
            <ac:spMk id="39" creationId="{692D6E56-E4FC-2241-76EF-5FCD8FFCA4F7}"/>
          </ac:spMkLst>
        </pc:spChg>
        <pc:spChg chg="add del mod">
          <ac:chgData name="Gonzalez Grospe, Melissa C." userId="7677ecd0-4903-4895-bfc4-8e657250f287" providerId="ADAL" clId="{DB31DF94-89DE-4B99-88AE-C38AC3D05E59}" dt="2024-01-27T23:09:05.283" v="3450" actId="478"/>
          <ac:spMkLst>
            <pc:docMk/>
            <pc:sldMk cId="0" sldId="280"/>
            <ac:spMk id="54" creationId="{A15552BB-BB3F-B84D-EC08-A57417FE19F1}"/>
          </ac:spMkLst>
        </pc:spChg>
        <pc:spChg chg="mod">
          <ac:chgData name="Gonzalez Grospe, Melissa C." userId="7677ecd0-4903-4895-bfc4-8e657250f287" providerId="ADAL" clId="{DB31DF94-89DE-4B99-88AE-C38AC3D05E59}" dt="2024-01-27T23:08:31.319" v="3440" actId="1076"/>
          <ac:spMkLst>
            <pc:docMk/>
            <pc:sldMk cId="0" sldId="280"/>
            <ac:spMk id="59" creationId="{DF63E07C-CC06-655B-640D-0D39BCA44DC0}"/>
          </ac:spMkLst>
        </pc:spChg>
        <pc:spChg chg="mod">
          <ac:chgData name="Gonzalez Grospe, Melissa C." userId="7677ecd0-4903-4895-bfc4-8e657250f287" providerId="ADAL" clId="{DB31DF94-89DE-4B99-88AE-C38AC3D05E59}" dt="2024-01-27T23:07:56.807" v="3434" actId="1076"/>
          <ac:spMkLst>
            <pc:docMk/>
            <pc:sldMk cId="0" sldId="280"/>
            <ac:spMk id="60" creationId="{3492980E-AC82-D4BA-FE2C-5BF088967191}"/>
          </ac:spMkLst>
        </pc:spChg>
        <pc:spChg chg="mod">
          <ac:chgData name="Gonzalez Grospe, Melissa C." userId="7677ecd0-4903-4895-bfc4-8e657250f287" providerId="ADAL" clId="{DB31DF94-89DE-4B99-88AE-C38AC3D05E59}" dt="2024-01-27T23:08:02.619" v="3435" actId="1076"/>
          <ac:spMkLst>
            <pc:docMk/>
            <pc:sldMk cId="0" sldId="280"/>
            <ac:spMk id="332" creationId="{8D118B30-0914-9A4C-DC98-F61B41799F6B}"/>
          </ac:spMkLst>
        </pc:spChg>
        <pc:spChg chg="del">
          <ac:chgData name="Gonzalez Grospe, Melissa C." userId="7677ecd0-4903-4895-bfc4-8e657250f287" providerId="ADAL" clId="{DB31DF94-89DE-4B99-88AE-C38AC3D05E59}" dt="2024-01-03T18:49:29.315" v="161" actId="478"/>
          <ac:spMkLst>
            <pc:docMk/>
            <pc:sldMk cId="0" sldId="280"/>
            <ac:spMk id="346" creationId="{00000000-0000-0000-0000-000000000000}"/>
          </ac:spMkLst>
        </pc:spChg>
        <pc:spChg chg="mod">
          <ac:chgData name="Gonzalez Grospe, Melissa C." userId="7677ecd0-4903-4895-bfc4-8e657250f287" providerId="ADAL" clId="{DB31DF94-89DE-4B99-88AE-C38AC3D05E59}" dt="2024-01-30T02:29:11.990" v="6033" actId="20577"/>
          <ac:spMkLst>
            <pc:docMk/>
            <pc:sldMk cId="0" sldId="280"/>
            <ac:spMk id="349" creationId="{00000000-0000-0000-0000-000000000000}"/>
          </ac:spMkLst>
        </pc:spChg>
        <pc:spChg chg="mod">
          <ac:chgData name="Gonzalez Grospe, Melissa C." userId="7677ecd0-4903-4895-bfc4-8e657250f287" providerId="ADAL" clId="{DB31DF94-89DE-4B99-88AE-C38AC3D05E59}" dt="2024-01-18T19:16:06.234" v="1946" actId="1076"/>
          <ac:spMkLst>
            <pc:docMk/>
            <pc:sldMk cId="0" sldId="280"/>
            <ac:spMk id="350" creationId="{00000000-0000-0000-0000-000000000000}"/>
          </ac:spMkLst>
        </pc:spChg>
        <pc:picChg chg="add mod">
          <ac:chgData name="Gonzalez Grospe, Melissa C." userId="7677ecd0-4903-4895-bfc4-8e657250f287" providerId="ADAL" clId="{DB31DF94-89DE-4B99-88AE-C38AC3D05E59}" dt="2024-01-03T18:35:58.148" v="26"/>
          <ac:picMkLst>
            <pc:docMk/>
            <pc:sldMk cId="0" sldId="280"/>
            <ac:picMk id="2" creationId="{D731EAD3-9C99-7B54-2EEB-D56E8EDB3EA6}"/>
          </ac:picMkLst>
        </pc:picChg>
        <pc:picChg chg="add del mod">
          <ac:chgData name="Gonzalez Grospe, Melissa C." userId="7677ecd0-4903-4895-bfc4-8e657250f287" providerId="ADAL" clId="{DB31DF94-89DE-4B99-88AE-C38AC3D05E59}" dt="2024-01-03T18:37:45.840" v="89"/>
          <ac:picMkLst>
            <pc:docMk/>
            <pc:sldMk cId="0" sldId="280"/>
            <ac:picMk id="3" creationId="{2B09F45A-F01A-6994-E21E-4AC0A88A83BF}"/>
          </ac:picMkLst>
        </pc:picChg>
        <pc:cxnChg chg="add del mod">
          <ac:chgData name="Gonzalez Grospe, Melissa C." userId="7677ecd0-4903-4895-bfc4-8e657250f287" providerId="ADAL" clId="{DB31DF94-89DE-4B99-88AE-C38AC3D05E59}" dt="2024-01-27T23:09:05.283" v="3450" actId="478"/>
          <ac:cxnSpMkLst>
            <pc:docMk/>
            <pc:sldMk cId="0" sldId="280"/>
            <ac:cxnSpMk id="43" creationId="{4337DB43-310B-B126-2049-A273C376B651}"/>
          </ac:cxnSpMkLst>
        </pc:cxnChg>
        <pc:cxnChg chg="add del mod">
          <ac:chgData name="Gonzalez Grospe, Melissa C." userId="7677ecd0-4903-4895-bfc4-8e657250f287" providerId="ADAL" clId="{DB31DF94-89DE-4B99-88AE-C38AC3D05E59}" dt="2024-01-27T23:09:05.283" v="3450" actId="478"/>
          <ac:cxnSpMkLst>
            <pc:docMk/>
            <pc:sldMk cId="0" sldId="280"/>
            <ac:cxnSpMk id="44" creationId="{71F435F2-2EB9-2752-6699-B0633AA1AEF4}"/>
          </ac:cxnSpMkLst>
        </pc:cxnChg>
        <pc:cxnChg chg="add del mod">
          <ac:chgData name="Gonzalez Grospe, Melissa C." userId="7677ecd0-4903-4895-bfc4-8e657250f287" providerId="ADAL" clId="{DB31DF94-89DE-4B99-88AE-C38AC3D05E59}" dt="2024-01-27T23:09:05.283" v="3450" actId="478"/>
          <ac:cxnSpMkLst>
            <pc:docMk/>
            <pc:sldMk cId="0" sldId="280"/>
            <ac:cxnSpMk id="46" creationId="{E55FD5A5-D5DD-96DB-CBC2-E950A329DC52}"/>
          </ac:cxnSpMkLst>
        </pc:cxnChg>
      </pc:sldChg>
      <pc:sldChg chg="addSp delSp modSp mod">
        <pc:chgData name="Gonzalez Grospe, Melissa C." userId="7677ecd0-4903-4895-bfc4-8e657250f287" providerId="ADAL" clId="{DB31DF94-89DE-4B99-88AE-C38AC3D05E59}" dt="2024-01-30T02:38:59.721" v="6112" actId="207"/>
        <pc:sldMkLst>
          <pc:docMk/>
          <pc:sldMk cId="0" sldId="281"/>
        </pc:sldMkLst>
        <pc:spChg chg="add mod">
          <ac:chgData name="Gonzalez Grospe, Melissa C." userId="7677ecd0-4903-4895-bfc4-8e657250f287" providerId="ADAL" clId="{DB31DF94-89DE-4B99-88AE-C38AC3D05E59}" dt="2024-01-29T22:05:35.479" v="4623"/>
          <ac:spMkLst>
            <pc:docMk/>
            <pc:sldMk cId="0" sldId="281"/>
            <ac:spMk id="3" creationId="{E8594D14-7F04-7590-A18E-B885C5572ECA}"/>
          </ac:spMkLst>
        </pc:spChg>
        <pc:spChg chg="del">
          <ac:chgData name="Gonzalez Grospe, Melissa C." userId="7677ecd0-4903-4895-bfc4-8e657250f287" providerId="ADAL" clId="{DB31DF94-89DE-4B99-88AE-C38AC3D05E59}" dt="2024-01-03T18:49:30.242" v="162" actId="478"/>
          <ac:spMkLst>
            <pc:docMk/>
            <pc:sldMk cId="0" sldId="281"/>
            <ac:spMk id="356" creationId="{00000000-0000-0000-0000-000000000000}"/>
          </ac:spMkLst>
        </pc:spChg>
        <pc:spChg chg="mod">
          <ac:chgData name="Gonzalez Grospe, Melissa C." userId="7677ecd0-4903-4895-bfc4-8e657250f287" providerId="ADAL" clId="{DB31DF94-89DE-4B99-88AE-C38AC3D05E59}" dt="2024-01-29T16:55:40.676" v="3638" actId="20577"/>
          <ac:spMkLst>
            <pc:docMk/>
            <pc:sldMk cId="0" sldId="281"/>
            <ac:spMk id="358" creationId="{00000000-0000-0000-0000-000000000000}"/>
          </ac:spMkLst>
        </pc:spChg>
        <pc:spChg chg="mod">
          <ac:chgData name="Gonzalez Grospe, Melissa C." userId="7677ecd0-4903-4895-bfc4-8e657250f287" providerId="ADAL" clId="{DB31DF94-89DE-4B99-88AE-C38AC3D05E59}" dt="2024-01-29T17:10:48.290" v="3741" actId="6549"/>
          <ac:spMkLst>
            <pc:docMk/>
            <pc:sldMk cId="0" sldId="281"/>
            <ac:spMk id="360" creationId="{00000000-0000-0000-0000-000000000000}"/>
          </ac:spMkLst>
        </pc:spChg>
        <pc:graphicFrameChg chg="modGraphic">
          <ac:chgData name="Gonzalez Grospe, Melissa C." userId="7677ecd0-4903-4895-bfc4-8e657250f287" providerId="ADAL" clId="{DB31DF94-89DE-4B99-88AE-C38AC3D05E59}" dt="2024-01-30T02:38:59.721" v="6112" actId="207"/>
          <ac:graphicFrameMkLst>
            <pc:docMk/>
            <pc:sldMk cId="0" sldId="281"/>
            <ac:graphicFrameMk id="4" creationId="{4D34A805-565D-6817-E721-24F89BC25257}"/>
          </ac:graphicFrameMkLst>
        </pc:graphicFrameChg>
        <pc:picChg chg="add mod">
          <ac:chgData name="Gonzalez Grospe, Melissa C." userId="7677ecd0-4903-4895-bfc4-8e657250f287" providerId="ADAL" clId="{DB31DF94-89DE-4B99-88AE-C38AC3D05E59}" dt="2024-01-03T18:37:41.811" v="87"/>
          <ac:picMkLst>
            <pc:docMk/>
            <pc:sldMk cId="0" sldId="281"/>
            <ac:picMk id="2" creationId="{B9CB1A82-E027-E769-EB9D-3B315A2E3147}"/>
          </ac:picMkLst>
        </pc:picChg>
      </pc:sldChg>
      <pc:sldChg chg="addSp delSp modSp mod">
        <pc:chgData name="Gonzalez Grospe, Melissa C." userId="7677ecd0-4903-4895-bfc4-8e657250f287" providerId="ADAL" clId="{DB31DF94-89DE-4B99-88AE-C38AC3D05E59}" dt="2024-01-10T21:03:44.242" v="948" actId="20577"/>
        <pc:sldMkLst>
          <pc:docMk/>
          <pc:sldMk cId="0" sldId="282"/>
        </pc:sldMkLst>
        <pc:spChg chg="add mod">
          <ac:chgData name="Gonzalez Grospe, Melissa C." userId="7677ecd0-4903-4895-bfc4-8e657250f287" providerId="ADAL" clId="{DB31DF94-89DE-4B99-88AE-C38AC3D05E59}" dt="2024-01-03T18:51:39.846" v="282"/>
          <ac:spMkLst>
            <pc:docMk/>
            <pc:sldMk cId="0" sldId="282"/>
            <ac:spMk id="3" creationId="{C72E4348-F00D-B0DE-176D-E21DF72A882C}"/>
          </ac:spMkLst>
        </pc:spChg>
        <pc:spChg chg="del">
          <ac:chgData name="Gonzalez Grospe, Melissa C." userId="7677ecd0-4903-4895-bfc4-8e657250f287" providerId="ADAL" clId="{DB31DF94-89DE-4B99-88AE-C38AC3D05E59}" dt="2024-01-03T18:49:31.175" v="163" actId="478"/>
          <ac:spMkLst>
            <pc:docMk/>
            <pc:sldMk cId="0" sldId="282"/>
            <ac:spMk id="367" creationId="{00000000-0000-0000-0000-000000000000}"/>
          </ac:spMkLst>
        </pc:spChg>
        <pc:spChg chg="mod">
          <ac:chgData name="Gonzalez Grospe, Melissa C." userId="7677ecd0-4903-4895-bfc4-8e657250f287" providerId="ADAL" clId="{DB31DF94-89DE-4B99-88AE-C38AC3D05E59}" dt="2024-01-10T21:03:44.242" v="948" actId="20577"/>
          <ac:spMkLst>
            <pc:docMk/>
            <pc:sldMk cId="0" sldId="282"/>
            <ac:spMk id="371" creationId="{00000000-0000-0000-0000-000000000000}"/>
          </ac:spMkLst>
        </pc:spChg>
        <pc:picChg chg="add mod">
          <ac:chgData name="Gonzalez Grospe, Melissa C." userId="7677ecd0-4903-4895-bfc4-8e657250f287" providerId="ADAL" clId="{DB31DF94-89DE-4B99-88AE-C38AC3D05E59}" dt="2024-01-03T18:37:40.962" v="86"/>
          <ac:picMkLst>
            <pc:docMk/>
            <pc:sldMk cId="0" sldId="282"/>
            <ac:picMk id="2" creationId="{84B7BF99-9B6A-C53F-6015-BA043E6B6992}"/>
          </ac:picMkLst>
        </pc:picChg>
      </pc:sldChg>
      <pc:sldChg chg="addSp delSp modSp mod">
        <pc:chgData name="Gonzalez Grospe, Melissa C." userId="7677ecd0-4903-4895-bfc4-8e657250f287" providerId="ADAL" clId="{DB31DF94-89DE-4B99-88AE-C38AC3D05E59}" dt="2024-02-03T20:38:48.072" v="6448" actId="20577"/>
        <pc:sldMkLst>
          <pc:docMk/>
          <pc:sldMk cId="0" sldId="283"/>
        </pc:sldMkLst>
        <pc:spChg chg="add mod">
          <ac:chgData name="Gonzalez Grospe, Melissa C." userId="7677ecd0-4903-4895-bfc4-8e657250f287" providerId="ADAL" clId="{DB31DF94-89DE-4B99-88AE-C38AC3D05E59}" dt="2024-01-29T22:05:35.479" v="4623"/>
          <ac:spMkLst>
            <pc:docMk/>
            <pc:sldMk cId="0" sldId="283"/>
            <ac:spMk id="3" creationId="{4AFC5E8D-717F-E2B0-BAEF-48CB76E989F2}"/>
          </ac:spMkLst>
        </pc:spChg>
        <pc:spChg chg="add mod">
          <ac:chgData name="Gonzalez Grospe, Melissa C." userId="7677ecd0-4903-4895-bfc4-8e657250f287" providerId="ADAL" clId="{DB31DF94-89DE-4B99-88AE-C38AC3D05E59}" dt="2024-02-03T20:38:26.550" v="6423" actId="20577"/>
          <ac:spMkLst>
            <pc:docMk/>
            <pc:sldMk cId="0" sldId="283"/>
            <ac:spMk id="6" creationId="{14127E93-A954-4CF2-672C-029CA96C951F}"/>
          </ac:spMkLst>
        </pc:spChg>
        <pc:spChg chg="add mod">
          <ac:chgData name="Gonzalez Grospe, Melissa C." userId="7677ecd0-4903-4895-bfc4-8e657250f287" providerId="ADAL" clId="{DB31DF94-89DE-4B99-88AE-C38AC3D05E59}" dt="2024-02-03T20:38:48.072" v="6448" actId="20577"/>
          <ac:spMkLst>
            <pc:docMk/>
            <pc:sldMk cId="0" sldId="283"/>
            <ac:spMk id="9" creationId="{BE911D71-98FC-8B16-4D32-E1B3C309796B}"/>
          </ac:spMkLst>
        </pc:spChg>
        <pc:spChg chg="del">
          <ac:chgData name="Gonzalez Grospe, Melissa C." userId="7677ecd0-4903-4895-bfc4-8e657250f287" providerId="ADAL" clId="{DB31DF94-89DE-4B99-88AE-C38AC3D05E59}" dt="2024-01-03T18:49:32.143" v="164" actId="478"/>
          <ac:spMkLst>
            <pc:docMk/>
            <pc:sldMk cId="0" sldId="283"/>
            <ac:spMk id="378" creationId="{00000000-0000-0000-0000-000000000000}"/>
          </ac:spMkLst>
        </pc:spChg>
        <pc:spChg chg="mod">
          <ac:chgData name="Gonzalez Grospe, Melissa C." userId="7677ecd0-4903-4895-bfc4-8e657250f287" providerId="ADAL" clId="{DB31DF94-89DE-4B99-88AE-C38AC3D05E59}" dt="2024-01-30T02:22:18.149" v="5942"/>
          <ac:spMkLst>
            <pc:docMk/>
            <pc:sldMk cId="0" sldId="283"/>
            <ac:spMk id="382" creationId="{00000000-0000-0000-0000-000000000000}"/>
          </ac:spMkLst>
        </pc:spChg>
        <pc:graphicFrameChg chg="mod modGraphic">
          <ac:chgData name="Gonzalez Grospe, Melissa C." userId="7677ecd0-4903-4895-bfc4-8e657250f287" providerId="ADAL" clId="{DB31DF94-89DE-4B99-88AE-C38AC3D05E59}" dt="2024-01-30T02:33:21.231" v="6049" actId="120"/>
          <ac:graphicFrameMkLst>
            <pc:docMk/>
            <pc:sldMk cId="0" sldId="283"/>
            <ac:graphicFrameMk id="4" creationId="{D1413AB7-BEC8-3596-55E5-24FAFF3B3913}"/>
          </ac:graphicFrameMkLst>
        </pc:graphicFrameChg>
        <pc:picChg chg="add mod">
          <ac:chgData name="Gonzalez Grospe, Melissa C." userId="7677ecd0-4903-4895-bfc4-8e657250f287" providerId="ADAL" clId="{DB31DF94-89DE-4B99-88AE-C38AC3D05E59}" dt="2024-01-03T18:37:40.079" v="85"/>
          <ac:picMkLst>
            <pc:docMk/>
            <pc:sldMk cId="0" sldId="283"/>
            <ac:picMk id="2" creationId="{A169198B-B48F-0ADF-6C66-336E9D2E2656}"/>
          </ac:picMkLst>
        </pc:picChg>
      </pc:sldChg>
      <pc:sldChg chg="addSp delSp modSp mod">
        <pc:chgData name="Gonzalez Grospe, Melissa C." userId="7677ecd0-4903-4895-bfc4-8e657250f287" providerId="ADAL" clId="{DB31DF94-89DE-4B99-88AE-C38AC3D05E59}" dt="2024-01-30T02:39:34.977" v="6115" actId="120"/>
        <pc:sldMkLst>
          <pc:docMk/>
          <pc:sldMk cId="0" sldId="284"/>
        </pc:sldMkLst>
        <pc:spChg chg="add mod">
          <ac:chgData name="Gonzalez Grospe, Melissa C." userId="7677ecd0-4903-4895-bfc4-8e657250f287" providerId="ADAL" clId="{DB31DF94-89DE-4B99-88AE-C38AC3D05E59}" dt="2024-01-29T22:05:35.479" v="4623"/>
          <ac:spMkLst>
            <pc:docMk/>
            <pc:sldMk cId="0" sldId="284"/>
            <ac:spMk id="3" creationId="{0BCD02CF-03D0-59B7-0590-062175722B4E}"/>
          </ac:spMkLst>
        </pc:spChg>
        <pc:spChg chg="mod">
          <ac:chgData name="Gonzalez Grospe, Melissa C." userId="7677ecd0-4903-4895-bfc4-8e657250f287" providerId="ADAL" clId="{DB31DF94-89DE-4B99-88AE-C38AC3D05E59}" dt="2024-01-27T20:59:41.322" v="2891" actId="1037"/>
          <ac:spMkLst>
            <pc:docMk/>
            <pc:sldMk cId="0" sldId="284"/>
            <ac:spMk id="11" creationId="{44EEC686-7988-0D32-F7CB-42DBD1547658}"/>
          </ac:spMkLst>
        </pc:spChg>
        <pc:spChg chg="del">
          <ac:chgData name="Gonzalez Grospe, Melissa C." userId="7677ecd0-4903-4895-bfc4-8e657250f287" providerId="ADAL" clId="{DB31DF94-89DE-4B99-88AE-C38AC3D05E59}" dt="2024-01-03T18:49:33.091" v="165" actId="478"/>
          <ac:spMkLst>
            <pc:docMk/>
            <pc:sldMk cId="0" sldId="284"/>
            <ac:spMk id="389" creationId="{00000000-0000-0000-0000-000000000000}"/>
          </ac:spMkLst>
        </pc:spChg>
        <pc:spChg chg="mod">
          <ac:chgData name="Gonzalez Grospe, Melissa C." userId="7677ecd0-4903-4895-bfc4-8e657250f287" providerId="ADAL" clId="{DB31DF94-89DE-4B99-88AE-C38AC3D05E59}" dt="2024-01-10T21:05:06.566" v="980" actId="20577"/>
          <ac:spMkLst>
            <pc:docMk/>
            <pc:sldMk cId="0" sldId="284"/>
            <ac:spMk id="393" creationId="{00000000-0000-0000-0000-000000000000}"/>
          </ac:spMkLst>
        </pc:spChg>
        <pc:graphicFrameChg chg="modGraphic">
          <ac:chgData name="Gonzalez Grospe, Melissa C." userId="7677ecd0-4903-4895-bfc4-8e657250f287" providerId="ADAL" clId="{DB31DF94-89DE-4B99-88AE-C38AC3D05E59}" dt="2024-01-30T02:39:34.977" v="6115" actId="120"/>
          <ac:graphicFrameMkLst>
            <pc:docMk/>
            <pc:sldMk cId="0" sldId="284"/>
            <ac:graphicFrameMk id="6" creationId="{B308C906-EBBF-C740-0B74-C85E51CFB65D}"/>
          </ac:graphicFrameMkLst>
        </pc:graphicFrameChg>
        <pc:picChg chg="add mod">
          <ac:chgData name="Gonzalez Grospe, Melissa C." userId="7677ecd0-4903-4895-bfc4-8e657250f287" providerId="ADAL" clId="{DB31DF94-89DE-4B99-88AE-C38AC3D05E59}" dt="2024-01-03T18:37:39.424" v="84"/>
          <ac:picMkLst>
            <pc:docMk/>
            <pc:sldMk cId="0" sldId="284"/>
            <ac:picMk id="2" creationId="{CA03C01D-85E6-4D59-F15A-B9D452364698}"/>
          </ac:picMkLst>
        </pc:picChg>
      </pc:sldChg>
      <pc:sldChg chg="addSp delSp modSp mod">
        <pc:chgData name="Gonzalez Grospe, Melissa C." userId="7677ecd0-4903-4895-bfc4-8e657250f287" providerId="ADAL" clId="{DB31DF94-89DE-4B99-88AE-C38AC3D05E59}" dt="2024-01-10T21:05:20.043" v="1001" actId="20577"/>
        <pc:sldMkLst>
          <pc:docMk/>
          <pc:sldMk cId="0" sldId="285"/>
        </pc:sldMkLst>
        <pc:spChg chg="add mod">
          <ac:chgData name="Gonzalez Grospe, Melissa C." userId="7677ecd0-4903-4895-bfc4-8e657250f287" providerId="ADAL" clId="{DB31DF94-89DE-4B99-88AE-C38AC3D05E59}" dt="2024-01-03T18:51:36.966" v="279"/>
          <ac:spMkLst>
            <pc:docMk/>
            <pc:sldMk cId="0" sldId="285"/>
            <ac:spMk id="3" creationId="{9288EC8A-3B5C-2E71-29F0-5B4FC0B1B7C5}"/>
          </ac:spMkLst>
        </pc:spChg>
        <pc:spChg chg="del">
          <ac:chgData name="Gonzalez Grospe, Melissa C." userId="7677ecd0-4903-4895-bfc4-8e657250f287" providerId="ADAL" clId="{DB31DF94-89DE-4B99-88AE-C38AC3D05E59}" dt="2024-01-03T18:49:34.008" v="166" actId="478"/>
          <ac:spMkLst>
            <pc:docMk/>
            <pc:sldMk cId="0" sldId="285"/>
            <ac:spMk id="400" creationId="{00000000-0000-0000-0000-000000000000}"/>
          </ac:spMkLst>
        </pc:spChg>
        <pc:spChg chg="mod">
          <ac:chgData name="Gonzalez Grospe, Melissa C." userId="7677ecd0-4903-4895-bfc4-8e657250f287" providerId="ADAL" clId="{DB31DF94-89DE-4B99-88AE-C38AC3D05E59}" dt="2024-01-10T21:05:20.043" v="1001" actId="20577"/>
          <ac:spMkLst>
            <pc:docMk/>
            <pc:sldMk cId="0" sldId="285"/>
            <ac:spMk id="404" creationId="{00000000-0000-0000-0000-000000000000}"/>
          </ac:spMkLst>
        </pc:spChg>
        <pc:picChg chg="add mod">
          <ac:chgData name="Gonzalez Grospe, Melissa C." userId="7677ecd0-4903-4895-bfc4-8e657250f287" providerId="ADAL" clId="{DB31DF94-89DE-4B99-88AE-C38AC3D05E59}" dt="2024-01-03T18:37:32.446" v="83"/>
          <ac:picMkLst>
            <pc:docMk/>
            <pc:sldMk cId="0" sldId="285"/>
            <ac:picMk id="2" creationId="{3B3FD76C-FEA3-43E4-D2BF-4BDB36D62B77}"/>
          </ac:picMkLst>
        </pc:picChg>
      </pc:sldChg>
      <pc:sldChg chg="addSp delSp modSp mod">
        <pc:chgData name="Gonzalez Grospe, Melissa C." userId="7677ecd0-4903-4895-bfc4-8e657250f287" providerId="ADAL" clId="{DB31DF94-89DE-4B99-88AE-C38AC3D05E59}" dt="2024-01-30T02:22:18.149" v="5942"/>
        <pc:sldMkLst>
          <pc:docMk/>
          <pc:sldMk cId="0" sldId="286"/>
        </pc:sldMkLst>
        <pc:spChg chg="add mod">
          <ac:chgData name="Gonzalez Grospe, Melissa C." userId="7677ecd0-4903-4895-bfc4-8e657250f287" providerId="ADAL" clId="{DB31DF94-89DE-4B99-88AE-C38AC3D05E59}" dt="2024-01-29T22:05:35.479" v="4623"/>
          <ac:spMkLst>
            <pc:docMk/>
            <pc:sldMk cId="0" sldId="286"/>
            <ac:spMk id="3" creationId="{A1F22B01-7022-0335-B1A6-26815ABDDE8D}"/>
          </ac:spMkLst>
        </pc:spChg>
        <pc:spChg chg="del">
          <ac:chgData name="Gonzalez Grospe, Melissa C." userId="7677ecd0-4903-4895-bfc4-8e657250f287" providerId="ADAL" clId="{DB31DF94-89DE-4B99-88AE-C38AC3D05E59}" dt="2024-01-03T18:49:34.932" v="167" actId="478"/>
          <ac:spMkLst>
            <pc:docMk/>
            <pc:sldMk cId="0" sldId="286"/>
            <ac:spMk id="410" creationId="{00000000-0000-0000-0000-000000000000}"/>
          </ac:spMkLst>
        </pc:spChg>
        <pc:spChg chg="mod">
          <ac:chgData name="Gonzalez Grospe, Melissa C." userId="7677ecd0-4903-4895-bfc4-8e657250f287" providerId="ADAL" clId="{DB31DF94-89DE-4B99-88AE-C38AC3D05E59}" dt="2024-01-30T02:22:18.149" v="5942"/>
          <ac:spMkLst>
            <pc:docMk/>
            <pc:sldMk cId="0" sldId="286"/>
            <ac:spMk id="413" creationId="{00000000-0000-0000-0000-000000000000}"/>
          </ac:spMkLst>
        </pc:spChg>
        <pc:picChg chg="add mod">
          <ac:chgData name="Gonzalez Grospe, Melissa C." userId="7677ecd0-4903-4895-bfc4-8e657250f287" providerId="ADAL" clId="{DB31DF94-89DE-4B99-88AE-C38AC3D05E59}" dt="2024-01-03T18:37:23.983" v="82"/>
          <ac:picMkLst>
            <pc:docMk/>
            <pc:sldMk cId="0" sldId="286"/>
            <ac:picMk id="2" creationId="{E1DA0B22-D702-221A-E76B-32366FCBC359}"/>
          </ac:picMkLst>
        </pc:picChg>
      </pc:sldChg>
      <pc:sldChg chg="addSp delSp modSp del mod">
        <pc:chgData name="Gonzalez Grospe, Melissa C." userId="7677ecd0-4903-4895-bfc4-8e657250f287" providerId="ADAL" clId="{DB31DF94-89DE-4B99-88AE-C38AC3D05E59}" dt="2024-01-27T21:45:58.839" v="3063" actId="47"/>
        <pc:sldMkLst>
          <pc:docMk/>
          <pc:sldMk cId="0" sldId="287"/>
        </pc:sldMkLst>
        <pc:spChg chg="add mod">
          <ac:chgData name="Gonzalez Grospe, Melissa C." userId="7677ecd0-4903-4895-bfc4-8e657250f287" providerId="ADAL" clId="{DB31DF94-89DE-4B99-88AE-C38AC3D05E59}" dt="2024-01-03T18:51:35.607" v="277"/>
          <ac:spMkLst>
            <pc:docMk/>
            <pc:sldMk cId="0" sldId="287"/>
            <ac:spMk id="3" creationId="{9285F1DE-9C8A-D71F-9BCD-2BAE512F81AA}"/>
          </ac:spMkLst>
        </pc:spChg>
        <pc:spChg chg="del">
          <ac:chgData name="Gonzalez Grospe, Melissa C." userId="7677ecd0-4903-4895-bfc4-8e657250f287" providerId="ADAL" clId="{DB31DF94-89DE-4B99-88AE-C38AC3D05E59}" dt="2024-01-03T18:49:36.025" v="168" actId="478"/>
          <ac:spMkLst>
            <pc:docMk/>
            <pc:sldMk cId="0" sldId="287"/>
            <ac:spMk id="418" creationId="{00000000-0000-0000-0000-000000000000}"/>
          </ac:spMkLst>
        </pc:spChg>
        <pc:spChg chg="mod">
          <ac:chgData name="Gonzalez Grospe, Melissa C." userId="7677ecd0-4903-4895-bfc4-8e657250f287" providerId="ADAL" clId="{DB31DF94-89DE-4B99-88AE-C38AC3D05E59}" dt="2024-01-10T21:05:38.903" v="1014" actId="20577"/>
          <ac:spMkLst>
            <pc:docMk/>
            <pc:sldMk cId="0" sldId="287"/>
            <ac:spMk id="422" creationId="{00000000-0000-0000-0000-000000000000}"/>
          </ac:spMkLst>
        </pc:spChg>
        <pc:picChg chg="add mod">
          <ac:chgData name="Gonzalez Grospe, Melissa C." userId="7677ecd0-4903-4895-bfc4-8e657250f287" providerId="ADAL" clId="{DB31DF94-89DE-4B99-88AE-C38AC3D05E59}" dt="2024-01-03T18:37:22.480" v="81"/>
          <ac:picMkLst>
            <pc:docMk/>
            <pc:sldMk cId="0" sldId="287"/>
            <ac:picMk id="2" creationId="{72F4F897-050E-E3AD-1D0A-3DF85C01646B}"/>
          </ac:picMkLst>
        </pc:picChg>
      </pc:sldChg>
      <pc:sldChg chg="addSp delSp modSp mod">
        <pc:chgData name="Gonzalez Grospe, Melissa C." userId="7677ecd0-4903-4895-bfc4-8e657250f287" providerId="ADAL" clId="{DB31DF94-89DE-4B99-88AE-C38AC3D05E59}" dt="2024-01-10T21:06:01.954" v="1028" actId="20577"/>
        <pc:sldMkLst>
          <pc:docMk/>
          <pc:sldMk cId="0" sldId="288"/>
        </pc:sldMkLst>
        <pc:spChg chg="add mod">
          <ac:chgData name="Gonzalez Grospe, Melissa C." userId="7677ecd0-4903-4895-bfc4-8e657250f287" providerId="ADAL" clId="{DB31DF94-89DE-4B99-88AE-C38AC3D05E59}" dt="2024-01-03T18:51:34.931" v="276"/>
          <ac:spMkLst>
            <pc:docMk/>
            <pc:sldMk cId="0" sldId="288"/>
            <ac:spMk id="3" creationId="{9E6F4715-DF8A-77FE-51DD-5909111B6F30}"/>
          </ac:spMkLst>
        </pc:spChg>
        <pc:spChg chg="del">
          <ac:chgData name="Gonzalez Grospe, Melissa C." userId="7677ecd0-4903-4895-bfc4-8e657250f287" providerId="ADAL" clId="{DB31DF94-89DE-4B99-88AE-C38AC3D05E59}" dt="2024-01-03T18:49:37.104" v="169" actId="478"/>
          <ac:spMkLst>
            <pc:docMk/>
            <pc:sldMk cId="0" sldId="288"/>
            <ac:spMk id="428" creationId="{00000000-0000-0000-0000-000000000000}"/>
          </ac:spMkLst>
        </pc:spChg>
        <pc:spChg chg="mod">
          <ac:chgData name="Gonzalez Grospe, Melissa C." userId="7677ecd0-4903-4895-bfc4-8e657250f287" providerId="ADAL" clId="{DB31DF94-89DE-4B99-88AE-C38AC3D05E59}" dt="2024-01-10T21:06:01.954" v="1028" actId="20577"/>
          <ac:spMkLst>
            <pc:docMk/>
            <pc:sldMk cId="0" sldId="288"/>
            <ac:spMk id="433" creationId="{00000000-0000-0000-0000-000000000000}"/>
          </ac:spMkLst>
        </pc:spChg>
        <pc:picChg chg="add mod">
          <ac:chgData name="Gonzalez Grospe, Melissa C." userId="7677ecd0-4903-4895-bfc4-8e657250f287" providerId="ADAL" clId="{DB31DF94-89DE-4B99-88AE-C38AC3D05E59}" dt="2024-01-03T18:37:21.673" v="80"/>
          <ac:picMkLst>
            <pc:docMk/>
            <pc:sldMk cId="0" sldId="288"/>
            <ac:picMk id="2" creationId="{2281F9F7-E23B-3DE6-6CFB-62F01C203C51}"/>
          </ac:picMkLst>
        </pc:picChg>
      </pc:sldChg>
      <pc:sldChg chg="addSp delSp modSp mod addCm delCm modCm">
        <pc:chgData name="Gonzalez Grospe, Melissa C." userId="7677ecd0-4903-4895-bfc4-8e657250f287" providerId="ADAL" clId="{DB31DF94-89DE-4B99-88AE-C38AC3D05E59}" dt="2024-01-30T02:44:56.035" v="6156" actId="207"/>
        <pc:sldMkLst>
          <pc:docMk/>
          <pc:sldMk cId="0" sldId="289"/>
        </pc:sldMkLst>
        <pc:spChg chg="add mod">
          <ac:chgData name="Gonzalez Grospe, Melissa C." userId="7677ecd0-4903-4895-bfc4-8e657250f287" providerId="ADAL" clId="{DB31DF94-89DE-4B99-88AE-C38AC3D05E59}" dt="2024-01-29T22:05:35.479" v="4623"/>
          <ac:spMkLst>
            <pc:docMk/>
            <pc:sldMk cId="0" sldId="289"/>
            <ac:spMk id="3" creationId="{1F1C87BA-D01C-DFC6-1DE5-0D2AFD75CE1F}"/>
          </ac:spMkLst>
        </pc:spChg>
        <pc:spChg chg="mod">
          <ac:chgData name="Gonzalez Grospe, Melissa C." userId="7677ecd0-4903-4895-bfc4-8e657250f287" providerId="ADAL" clId="{DB31DF94-89DE-4B99-88AE-C38AC3D05E59}" dt="2024-01-29T22:09:45.538" v="4678" actId="1036"/>
          <ac:spMkLst>
            <pc:docMk/>
            <pc:sldMk cId="0" sldId="289"/>
            <ac:spMk id="16" creationId="{640E78ED-A433-458F-D233-1FFE8C756FDD}"/>
          </ac:spMkLst>
        </pc:spChg>
        <pc:spChg chg="del">
          <ac:chgData name="Gonzalez Grospe, Melissa C." userId="7677ecd0-4903-4895-bfc4-8e657250f287" providerId="ADAL" clId="{DB31DF94-89DE-4B99-88AE-C38AC3D05E59}" dt="2024-01-03T18:49:38.117" v="170" actId="478"/>
          <ac:spMkLst>
            <pc:docMk/>
            <pc:sldMk cId="0" sldId="289"/>
            <ac:spMk id="439" creationId="{00000000-0000-0000-0000-000000000000}"/>
          </ac:spMkLst>
        </pc:spChg>
        <pc:spChg chg="mod">
          <ac:chgData name="Gonzalez Grospe, Melissa C." userId="7677ecd0-4903-4895-bfc4-8e657250f287" providerId="ADAL" clId="{DB31DF94-89DE-4B99-88AE-C38AC3D05E59}" dt="2024-01-30T02:22:18.149" v="5942"/>
          <ac:spMkLst>
            <pc:docMk/>
            <pc:sldMk cId="0" sldId="289"/>
            <ac:spMk id="444" creationId="{00000000-0000-0000-0000-000000000000}"/>
          </ac:spMkLst>
        </pc:spChg>
        <pc:graphicFrameChg chg="mod modGraphic">
          <ac:chgData name="Gonzalez Grospe, Melissa C." userId="7677ecd0-4903-4895-bfc4-8e657250f287" providerId="ADAL" clId="{DB31DF94-89DE-4B99-88AE-C38AC3D05E59}" dt="2024-01-30T02:44:56.035" v="6156" actId="207"/>
          <ac:graphicFrameMkLst>
            <pc:docMk/>
            <pc:sldMk cId="0" sldId="289"/>
            <ac:graphicFrameMk id="5" creationId="{AFEA1DF3-D806-A8C5-0321-DC86E2702942}"/>
          </ac:graphicFrameMkLst>
        </pc:graphicFrameChg>
        <pc:picChg chg="add mod">
          <ac:chgData name="Gonzalez Grospe, Melissa C." userId="7677ecd0-4903-4895-bfc4-8e657250f287" providerId="ADAL" clId="{DB31DF94-89DE-4B99-88AE-C38AC3D05E59}" dt="2024-01-03T18:37:21.046" v="79"/>
          <ac:picMkLst>
            <pc:docMk/>
            <pc:sldMk cId="0" sldId="289"/>
            <ac:picMk id="2" creationId="{F15EDE12-CAE5-B1D0-87C3-18876CFA0CD6}"/>
          </ac:picMkLst>
        </pc:picChg>
        <pc:picChg chg="mod">
          <ac:chgData name="Gonzalez Grospe, Melissa C." userId="7677ecd0-4903-4895-bfc4-8e657250f287" providerId="ADAL" clId="{DB31DF94-89DE-4B99-88AE-C38AC3D05E59}" dt="2024-01-29T22:09:45.538" v="4678" actId="1036"/>
          <ac:picMkLst>
            <pc:docMk/>
            <pc:sldMk cId="0" sldId="289"/>
            <ac:picMk id="6" creationId="{6313A479-3609-26F5-1501-B756393E8631}"/>
          </ac:picMkLst>
        </pc:picChg>
        <pc:picChg chg="mod">
          <ac:chgData name="Gonzalez Grospe, Melissa C." userId="7677ecd0-4903-4895-bfc4-8e657250f287" providerId="ADAL" clId="{DB31DF94-89DE-4B99-88AE-C38AC3D05E59}" dt="2024-01-29T22:09:45.538" v="4678" actId="1036"/>
          <ac:picMkLst>
            <pc:docMk/>
            <pc:sldMk cId="0" sldId="289"/>
            <ac:picMk id="8" creationId="{55E87827-CE19-1E91-D77A-832FB5D55411}"/>
          </ac:picMkLst>
        </pc:picChg>
        <pc:cxnChg chg="mod">
          <ac:chgData name="Gonzalez Grospe, Melissa C." userId="7677ecd0-4903-4895-bfc4-8e657250f287" providerId="ADAL" clId="{DB31DF94-89DE-4B99-88AE-C38AC3D05E59}" dt="2024-01-29T22:09:45.538" v="4678" actId="1036"/>
          <ac:cxnSpMkLst>
            <pc:docMk/>
            <pc:sldMk cId="0" sldId="289"/>
            <ac:cxnSpMk id="13" creationId="{0F601411-BE34-4F8A-8D60-6F15544575DB}"/>
          </ac:cxnSpMkLst>
        </pc:cxnChg>
        <pc:cxnChg chg="mod">
          <ac:chgData name="Gonzalez Grospe, Melissa C." userId="7677ecd0-4903-4895-bfc4-8e657250f287" providerId="ADAL" clId="{DB31DF94-89DE-4B99-88AE-C38AC3D05E59}" dt="2024-01-29T22:09:45.538" v="4678" actId="1036"/>
          <ac:cxnSpMkLst>
            <pc:docMk/>
            <pc:sldMk cId="0" sldId="289"/>
            <ac:cxnSpMk id="15" creationId="{DB2D65B8-19CE-393A-8D2D-ED23ECD30A40}"/>
          </ac:cxnSpMkLst>
        </pc:cxn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2:40:55.844" v="6132"/>
              <pc2:cmMkLst xmlns:pc2="http://schemas.microsoft.com/office/powerpoint/2019/9/main/command">
                <pc:docMk/>
                <pc:sldMk cId="0" sldId="289"/>
                <pc2:cmMk id="{EB6972FA-8E5E-4C4F-AF5E-5471D1DFD5AE}"/>
              </pc2:cmMkLst>
              <pc226:cmRplyChg chg="add">
                <pc226:chgData name="Gonzalez Grospe, Melissa C." userId="7677ecd0-4903-4895-bfc4-8e657250f287" providerId="ADAL" clId="{DB31DF94-89DE-4B99-88AE-C38AC3D05E59}" dt="2024-01-29T23:31:54.343" v="5584"/>
                <pc2:cmRplyMkLst xmlns:pc2="http://schemas.microsoft.com/office/powerpoint/2019/9/main/command">
                  <pc:docMk/>
                  <pc:sldMk cId="0" sldId="289"/>
                  <pc2:cmMk id="{EB6972FA-8E5E-4C4F-AF5E-5471D1DFD5AE}"/>
                  <pc2:cmRplyMk id="{A929358F-220C-4052-A236-7DD45E215B89}"/>
                </pc2:cmRplyMkLst>
              </pc226:cmRplyChg>
            </pc226:cmChg>
          </p:ext>
        </pc:extLst>
      </pc:sldChg>
      <pc:sldChg chg="addSp delSp modSp mod">
        <pc:chgData name="Gonzalez Grospe, Melissa C." userId="7677ecd0-4903-4895-bfc4-8e657250f287" providerId="ADAL" clId="{DB31DF94-89DE-4B99-88AE-C38AC3D05E59}" dt="2024-01-10T21:32:16.654" v="1083" actId="20577"/>
        <pc:sldMkLst>
          <pc:docMk/>
          <pc:sldMk cId="0" sldId="290"/>
        </pc:sldMkLst>
        <pc:spChg chg="add mod">
          <ac:chgData name="Gonzalez Grospe, Melissa C." userId="7677ecd0-4903-4895-bfc4-8e657250f287" providerId="ADAL" clId="{DB31DF94-89DE-4B99-88AE-C38AC3D05E59}" dt="2024-01-03T18:51:28.716" v="273"/>
          <ac:spMkLst>
            <pc:docMk/>
            <pc:sldMk cId="0" sldId="290"/>
            <ac:spMk id="3" creationId="{FB56C979-BA1A-44A0-D582-7785B0591A41}"/>
          </ac:spMkLst>
        </pc:spChg>
        <pc:spChg chg="del">
          <ac:chgData name="Gonzalez Grospe, Melissa C." userId="7677ecd0-4903-4895-bfc4-8e657250f287" providerId="ADAL" clId="{DB31DF94-89DE-4B99-88AE-C38AC3D05E59}" dt="2024-01-03T18:49:39.109" v="171" actId="478"/>
          <ac:spMkLst>
            <pc:docMk/>
            <pc:sldMk cId="0" sldId="290"/>
            <ac:spMk id="450" creationId="{00000000-0000-0000-0000-000000000000}"/>
          </ac:spMkLst>
        </pc:spChg>
        <pc:spChg chg="mod">
          <ac:chgData name="Gonzalez Grospe, Melissa C." userId="7677ecd0-4903-4895-bfc4-8e657250f287" providerId="ADAL" clId="{DB31DF94-89DE-4B99-88AE-C38AC3D05E59}" dt="2024-01-10T21:32:16.654" v="1083" actId="20577"/>
          <ac:spMkLst>
            <pc:docMk/>
            <pc:sldMk cId="0" sldId="290"/>
            <ac:spMk id="455" creationId="{00000000-0000-0000-0000-000000000000}"/>
          </ac:spMkLst>
        </pc:spChg>
        <pc:picChg chg="add mod">
          <ac:chgData name="Gonzalez Grospe, Melissa C." userId="7677ecd0-4903-4895-bfc4-8e657250f287" providerId="ADAL" clId="{DB31DF94-89DE-4B99-88AE-C38AC3D05E59}" dt="2024-01-03T18:37:19.343" v="78"/>
          <ac:picMkLst>
            <pc:docMk/>
            <pc:sldMk cId="0" sldId="290"/>
            <ac:picMk id="2" creationId="{D044F83F-3EA3-6A1A-1BA7-F8E0C8221317}"/>
          </ac:picMkLst>
        </pc:picChg>
      </pc:sldChg>
      <pc:sldChg chg="addSp delSp modSp mod">
        <pc:chgData name="Gonzalez Grospe, Melissa C." userId="7677ecd0-4903-4895-bfc4-8e657250f287" providerId="ADAL" clId="{DB31DF94-89DE-4B99-88AE-C38AC3D05E59}" dt="2024-01-30T02:45:23.221" v="6160" actId="120"/>
        <pc:sldMkLst>
          <pc:docMk/>
          <pc:sldMk cId="0" sldId="291"/>
        </pc:sldMkLst>
        <pc:spChg chg="add mod">
          <ac:chgData name="Gonzalez Grospe, Melissa C." userId="7677ecd0-4903-4895-bfc4-8e657250f287" providerId="ADAL" clId="{DB31DF94-89DE-4B99-88AE-C38AC3D05E59}" dt="2024-01-29T22:05:35.479" v="4623"/>
          <ac:spMkLst>
            <pc:docMk/>
            <pc:sldMk cId="0" sldId="291"/>
            <ac:spMk id="3" creationId="{19039489-964A-2C60-9904-3DF6BBE448AA}"/>
          </ac:spMkLst>
        </pc:spChg>
        <pc:spChg chg="del">
          <ac:chgData name="Gonzalez Grospe, Melissa C." userId="7677ecd0-4903-4895-bfc4-8e657250f287" providerId="ADAL" clId="{DB31DF94-89DE-4B99-88AE-C38AC3D05E59}" dt="2024-01-03T18:49:40.099" v="172" actId="478"/>
          <ac:spMkLst>
            <pc:docMk/>
            <pc:sldMk cId="0" sldId="291"/>
            <ac:spMk id="461" creationId="{00000000-0000-0000-0000-000000000000}"/>
          </ac:spMkLst>
        </pc:spChg>
        <pc:spChg chg="mod">
          <ac:chgData name="Gonzalez Grospe, Melissa C." userId="7677ecd0-4903-4895-bfc4-8e657250f287" providerId="ADAL" clId="{DB31DF94-89DE-4B99-88AE-C38AC3D05E59}" dt="2024-01-10T21:32:44.909" v="1127" actId="20577"/>
          <ac:spMkLst>
            <pc:docMk/>
            <pc:sldMk cId="0" sldId="291"/>
            <ac:spMk id="466" creationId="{00000000-0000-0000-0000-000000000000}"/>
          </ac:spMkLst>
        </pc:spChg>
        <pc:graphicFrameChg chg="modGraphic">
          <ac:chgData name="Gonzalez Grospe, Melissa C." userId="7677ecd0-4903-4895-bfc4-8e657250f287" providerId="ADAL" clId="{DB31DF94-89DE-4B99-88AE-C38AC3D05E59}" dt="2024-01-30T02:45:23.221" v="6160" actId="120"/>
          <ac:graphicFrameMkLst>
            <pc:docMk/>
            <pc:sldMk cId="0" sldId="291"/>
            <ac:graphicFrameMk id="4" creationId="{79C760D4-F9A7-7957-DED1-4D17DF2D2EFE}"/>
          </ac:graphicFrameMkLst>
        </pc:graphicFrameChg>
        <pc:picChg chg="add mod">
          <ac:chgData name="Gonzalez Grospe, Melissa C." userId="7677ecd0-4903-4895-bfc4-8e657250f287" providerId="ADAL" clId="{DB31DF94-89DE-4B99-88AE-C38AC3D05E59}" dt="2024-01-03T18:37:18.112" v="77"/>
          <ac:picMkLst>
            <pc:docMk/>
            <pc:sldMk cId="0" sldId="291"/>
            <ac:picMk id="2" creationId="{8C21810F-C4AB-4D50-FE1E-B8F350F895F6}"/>
          </ac:picMkLst>
        </pc:picChg>
      </pc:sldChg>
      <pc:sldChg chg="addSp delSp modSp mod">
        <pc:chgData name="Gonzalez Grospe, Melissa C." userId="7677ecd0-4903-4895-bfc4-8e657250f287" providerId="ADAL" clId="{DB31DF94-89DE-4B99-88AE-C38AC3D05E59}" dt="2024-01-10T21:33:05.992" v="1142" actId="20577"/>
        <pc:sldMkLst>
          <pc:docMk/>
          <pc:sldMk cId="0" sldId="292"/>
        </pc:sldMkLst>
        <pc:spChg chg="add mod">
          <ac:chgData name="Gonzalez Grospe, Melissa C." userId="7677ecd0-4903-4895-bfc4-8e657250f287" providerId="ADAL" clId="{DB31DF94-89DE-4B99-88AE-C38AC3D05E59}" dt="2024-01-03T18:51:28.028" v="272"/>
          <ac:spMkLst>
            <pc:docMk/>
            <pc:sldMk cId="0" sldId="292"/>
            <ac:spMk id="3" creationId="{42616BD2-71C3-8E50-6622-76A571E3A9BE}"/>
          </ac:spMkLst>
        </pc:spChg>
        <pc:spChg chg="del">
          <ac:chgData name="Gonzalez Grospe, Melissa C." userId="7677ecd0-4903-4895-bfc4-8e657250f287" providerId="ADAL" clId="{DB31DF94-89DE-4B99-88AE-C38AC3D05E59}" dt="2024-01-03T18:49:40.965" v="173" actId="478"/>
          <ac:spMkLst>
            <pc:docMk/>
            <pc:sldMk cId="0" sldId="292"/>
            <ac:spMk id="472" creationId="{00000000-0000-0000-0000-000000000000}"/>
          </ac:spMkLst>
        </pc:spChg>
        <pc:spChg chg="mod">
          <ac:chgData name="Gonzalez Grospe, Melissa C." userId="7677ecd0-4903-4895-bfc4-8e657250f287" providerId="ADAL" clId="{DB31DF94-89DE-4B99-88AE-C38AC3D05E59}" dt="2024-01-10T21:33:05.992" v="1142" actId="20577"/>
          <ac:spMkLst>
            <pc:docMk/>
            <pc:sldMk cId="0" sldId="292"/>
            <ac:spMk id="477" creationId="{00000000-0000-0000-0000-000000000000}"/>
          </ac:spMkLst>
        </pc:spChg>
        <pc:picChg chg="add mod">
          <ac:chgData name="Gonzalez Grospe, Melissa C." userId="7677ecd0-4903-4895-bfc4-8e657250f287" providerId="ADAL" clId="{DB31DF94-89DE-4B99-88AE-C38AC3D05E59}" dt="2024-01-03T18:37:16.768" v="76"/>
          <ac:picMkLst>
            <pc:docMk/>
            <pc:sldMk cId="0" sldId="292"/>
            <ac:picMk id="2" creationId="{58DD85BA-50BB-D0CD-1A75-6C3FF5A7DF49}"/>
          </ac:picMkLst>
        </pc:picChg>
      </pc:sldChg>
      <pc:sldChg chg="addSp delSp modSp mod">
        <pc:chgData name="Gonzalez Grospe, Melissa C." userId="7677ecd0-4903-4895-bfc4-8e657250f287" providerId="ADAL" clId="{DB31DF94-89DE-4B99-88AE-C38AC3D05E59}" dt="2024-01-29T22:05:35.479" v="4623"/>
        <pc:sldMkLst>
          <pc:docMk/>
          <pc:sldMk cId="0" sldId="293"/>
        </pc:sldMkLst>
        <pc:spChg chg="add mod">
          <ac:chgData name="Gonzalez Grospe, Melissa C." userId="7677ecd0-4903-4895-bfc4-8e657250f287" providerId="ADAL" clId="{DB31DF94-89DE-4B99-88AE-C38AC3D05E59}" dt="2024-01-29T22:05:35.479" v="4623"/>
          <ac:spMkLst>
            <pc:docMk/>
            <pc:sldMk cId="0" sldId="293"/>
            <ac:spMk id="3" creationId="{8CB08360-2485-AD68-FF9A-1EB150959A77}"/>
          </ac:spMkLst>
        </pc:spChg>
        <pc:spChg chg="mod">
          <ac:chgData name="Gonzalez Grospe, Melissa C." userId="7677ecd0-4903-4895-bfc4-8e657250f287" providerId="ADAL" clId="{DB31DF94-89DE-4B99-88AE-C38AC3D05E59}" dt="2024-01-28T02:46:38.496" v="3609" actId="20577"/>
          <ac:spMkLst>
            <pc:docMk/>
            <pc:sldMk cId="0" sldId="293"/>
            <ac:spMk id="484" creationId="{00000000-0000-0000-0000-000000000000}"/>
          </ac:spMkLst>
        </pc:spChg>
        <pc:spChg chg="del">
          <ac:chgData name="Gonzalez Grospe, Melissa C." userId="7677ecd0-4903-4895-bfc4-8e657250f287" providerId="ADAL" clId="{DB31DF94-89DE-4B99-88AE-C38AC3D05E59}" dt="2024-01-03T18:49:41.941" v="174" actId="478"/>
          <ac:spMkLst>
            <pc:docMk/>
            <pc:sldMk cId="0" sldId="293"/>
            <ac:spMk id="485" creationId="{00000000-0000-0000-0000-000000000000}"/>
          </ac:spMkLst>
        </pc:spChg>
        <pc:spChg chg="mod">
          <ac:chgData name="Gonzalez Grospe, Melissa C." userId="7677ecd0-4903-4895-bfc4-8e657250f287" providerId="ADAL" clId="{DB31DF94-89DE-4B99-88AE-C38AC3D05E59}" dt="2024-01-29T21:49:33.065" v="4319" actId="20577"/>
          <ac:spMkLst>
            <pc:docMk/>
            <pc:sldMk cId="0" sldId="293"/>
            <ac:spMk id="487" creationId="{00000000-0000-0000-0000-000000000000}"/>
          </ac:spMkLst>
        </pc:spChg>
        <pc:picChg chg="add mod">
          <ac:chgData name="Gonzalez Grospe, Melissa C." userId="7677ecd0-4903-4895-bfc4-8e657250f287" providerId="ADAL" clId="{DB31DF94-89DE-4B99-88AE-C38AC3D05E59}" dt="2024-01-03T18:37:15.851" v="75"/>
          <ac:picMkLst>
            <pc:docMk/>
            <pc:sldMk cId="0" sldId="293"/>
            <ac:picMk id="2" creationId="{ADC26D87-603E-6DDA-BD38-16121CB481C0}"/>
          </ac:picMkLst>
        </pc:picChg>
      </pc:sldChg>
      <pc:sldChg chg="addSp delSp modSp mod">
        <pc:chgData name="Gonzalez Grospe, Melissa C." userId="7677ecd0-4903-4895-bfc4-8e657250f287" providerId="ADAL" clId="{DB31DF94-89DE-4B99-88AE-C38AC3D05E59}" dt="2024-01-10T21:33:27.610" v="1155" actId="20577"/>
        <pc:sldMkLst>
          <pc:docMk/>
          <pc:sldMk cId="0" sldId="294"/>
        </pc:sldMkLst>
        <pc:spChg chg="add mod">
          <ac:chgData name="Gonzalez Grospe, Melissa C." userId="7677ecd0-4903-4895-bfc4-8e657250f287" providerId="ADAL" clId="{DB31DF94-89DE-4B99-88AE-C38AC3D05E59}" dt="2024-01-03T18:51:26.488" v="270"/>
          <ac:spMkLst>
            <pc:docMk/>
            <pc:sldMk cId="0" sldId="294"/>
            <ac:spMk id="3" creationId="{1EA08690-7FD2-93E9-700B-2B446DAA935D}"/>
          </ac:spMkLst>
        </pc:spChg>
        <pc:spChg chg="del">
          <ac:chgData name="Gonzalez Grospe, Melissa C." userId="7677ecd0-4903-4895-bfc4-8e657250f287" providerId="ADAL" clId="{DB31DF94-89DE-4B99-88AE-C38AC3D05E59}" dt="2024-01-03T18:49:42.954" v="175" actId="478"/>
          <ac:spMkLst>
            <pc:docMk/>
            <pc:sldMk cId="0" sldId="294"/>
            <ac:spMk id="492" creationId="{00000000-0000-0000-0000-000000000000}"/>
          </ac:spMkLst>
        </pc:spChg>
        <pc:spChg chg="mod">
          <ac:chgData name="Gonzalez Grospe, Melissa C." userId="7677ecd0-4903-4895-bfc4-8e657250f287" providerId="ADAL" clId="{DB31DF94-89DE-4B99-88AE-C38AC3D05E59}" dt="2024-01-10T21:33:27.610" v="1155" actId="20577"/>
          <ac:spMkLst>
            <pc:docMk/>
            <pc:sldMk cId="0" sldId="294"/>
            <ac:spMk id="496" creationId="{00000000-0000-0000-0000-000000000000}"/>
          </ac:spMkLst>
        </pc:spChg>
        <pc:picChg chg="add mod">
          <ac:chgData name="Gonzalez Grospe, Melissa C." userId="7677ecd0-4903-4895-bfc4-8e657250f287" providerId="ADAL" clId="{DB31DF94-89DE-4B99-88AE-C38AC3D05E59}" dt="2024-01-03T18:37:14.991" v="74"/>
          <ac:picMkLst>
            <pc:docMk/>
            <pc:sldMk cId="0" sldId="294"/>
            <ac:picMk id="2" creationId="{74B926AB-5D24-2E39-4921-FDAF5443AD2A}"/>
          </ac:picMkLst>
        </pc:picChg>
      </pc:sldChg>
      <pc:sldChg chg="addSp delSp modSp mod addCm delCm">
        <pc:chgData name="Gonzalez Grospe, Melissa C." userId="7677ecd0-4903-4895-bfc4-8e657250f287" providerId="ADAL" clId="{DB31DF94-89DE-4B99-88AE-C38AC3D05E59}" dt="2024-01-29T23:35:06.066" v="5610"/>
        <pc:sldMkLst>
          <pc:docMk/>
          <pc:sldMk cId="0" sldId="295"/>
        </pc:sldMkLst>
        <pc:spChg chg="add mod">
          <ac:chgData name="Gonzalez Grospe, Melissa C." userId="7677ecd0-4903-4895-bfc4-8e657250f287" providerId="ADAL" clId="{DB31DF94-89DE-4B99-88AE-C38AC3D05E59}" dt="2024-01-29T22:05:35.479" v="4623"/>
          <ac:spMkLst>
            <pc:docMk/>
            <pc:sldMk cId="0" sldId="295"/>
            <ac:spMk id="3" creationId="{166E1F2C-7027-7C5B-5854-92AE555B4E7B}"/>
          </ac:spMkLst>
        </pc:spChg>
        <pc:spChg chg="del">
          <ac:chgData name="Gonzalez Grospe, Melissa C." userId="7677ecd0-4903-4895-bfc4-8e657250f287" providerId="ADAL" clId="{DB31DF94-89DE-4B99-88AE-C38AC3D05E59}" dt="2024-01-03T18:49:44.229" v="176" actId="478"/>
          <ac:spMkLst>
            <pc:docMk/>
            <pc:sldMk cId="0" sldId="295"/>
            <ac:spMk id="502" creationId="{00000000-0000-0000-0000-000000000000}"/>
          </ac:spMkLst>
        </pc:spChg>
        <pc:picChg chg="add mod">
          <ac:chgData name="Gonzalez Grospe, Melissa C." userId="7677ecd0-4903-4895-bfc4-8e657250f287" providerId="ADAL" clId="{DB31DF94-89DE-4B99-88AE-C38AC3D05E59}" dt="2024-01-03T18:37:13.198" v="73"/>
          <ac:picMkLst>
            <pc:docMk/>
            <pc:sldMk cId="0" sldId="295"/>
            <ac:picMk id="2" creationId="{94418758-53C6-069F-9E48-BFF6CB625B41}"/>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3:35:06.066" v="5610"/>
              <pc2:cmMkLst xmlns:pc2="http://schemas.microsoft.com/office/powerpoint/2019/9/main/command">
                <pc:docMk/>
                <pc:sldMk cId="0" sldId="295"/>
                <pc2:cmMk id="{3770F7D5-402E-46ED-92B9-ADC07FEEE16B}"/>
              </pc2:cmMkLst>
            </pc226:cmChg>
          </p:ext>
        </pc:extLst>
      </pc:sldChg>
      <pc:sldChg chg="addSp delSp modSp mod">
        <pc:chgData name="Gonzalez Grospe, Melissa C." userId="7677ecd0-4903-4895-bfc4-8e657250f287" providerId="ADAL" clId="{DB31DF94-89DE-4B99-88AE-C38AC3D05E59}" dt="2024-01-30T02:45:40.630" v="6162" actId="207"/>
        <pc:sldMkLst>
          <pc:docMk/>
          <pc:sldMk cId="0" sldId="296"/>
        </pc:sldMkLst>
        <pc:spChg chg="add mod">
          <ac:chgData name="Gonzalez Grospe, Melissa C." userId="7677ecd0-4903-4895-bfc4-8e657250f287" providerId="ADAL" clId="{DB31DF94-89DE-4B99-88AE-C38AC3D05E59}" dt="2024-01-29T22:05:35.479" v="4623"/>
          <ac:spMkLst>
            <pc:docMk/>
            <pc:sldMk cId="0" sldId="296"/>
            <ac:spMk id="3" creationId="{7E9380BE-30DF-3DF9-846E-20DE834BCB0D}"/>
          </ac:spMkLst>
        </pc:spChg>
        <pc:spChg chg="del">
          <ac:chgData name="Gonzalez Grospe, Melissa C." userId="7677ecd0-4903-4895-bfc4-8e657250f287" providerId="ADAL" clId="{DB31DF94-89DE-4B99-88AE-C38AC3D05E59}" dt="2024-01-03T18:49:45.399" v="177" actId="478"/>
          <ac:spMkLst>
            <pc:docMk/>
            <pc:sldMk cId="0" sldId="296"/>
            <ac:spMk id="510" creationId="{00000000-0000-0000-0000-000000000000}"/>
          </ac:spMkLst>
        </pc:spChg>
        <pc:graphicFrameChg chg="modGraphic">
          <ac:chgData name="Gonzalez Grospe, Melissa C." userId="7677ecd0-4903-4895-bfc4-8e657250f287" providerId="ADAL" clId="{DB31DF94-89DE-4B99-88AE-C38AC3D05E59}" dt="2024-01-30T02:45:40.630" v="6162" actId="207"/>
          <ac:graphicFrameMkLst>
            <pc:docMk/>
            <pc:sldMk cId="0" sldId="296"/>
            <ac:graphicFrameMk id="6" creationId="{3AC58791-EEE2-7A96-61C6-0FC7FBA078BD}"/>
          </ac:graphicFrameMkLst>
        </pc:graphicFrameChg>
        <pc:picChg chg="add mod">
          <ac:chgData name="Gonzalez Grospe, Melissa C." userId="7677ecd0-4903-4895-bfc4-8e657250f287" providerId="ADAL" clId="{DB31DF94-89DE-4B99-88AE-C38AC3D05E59}" dt="2024-01-03T18:37:11.815" v="72"/>
          <ac:picMkLst>
            <pc:docMk/>
            <pc:sldMk cId="0" sldId="296"/>
            <ac:picMk id="2" creationId="{44DD3BD4-8031-AA78-E8D6-497355F71528}"/>
          </ac:picMkLst>
        </pc:picChg>
      </pc:sldChg>
      <pc:sldChg chg="addSp delSp modSp mod">
        <pc:chgData name="Gonzalez Grospe, Melissa C." userId="7677ecd0-4903-4895-bfc4-8e657250f287" providerId="ADAL" clId="{DB31DF94-89DE-4B99-88AE-C38AC3D05E59}" dt="2024-01-30T02:45:58.667" v="6168" actId="122"/>
        <pc:sldMkLst>
          <pc:docMk/>
          <pc:sldMk cId="0" sldId="297"/>
        </pc:sldMkLst>
        <pc:spChg chg="add mod">
          <ac:chgData name="Gonzalez Grospe, Melissa C." userId="7677ecd0-4903-4895-bfc4-8e657250f287" providerId="ADAL" clId="{DB31DF94-89DE-4B99-88AE-C38AC3D05E59}" dt="2024-01-29T22:05:35.479" v="4623"/>
          <ac:spMkLst>
            <pc:docMk/>
            <pc:sldMk cId="0" sldId="297"/>
            <ac:spMk id="3" creationId="{35F8CC01-28B3-C3FC-BE74-A1351DF3DEDB}"/>
          </ac:spMkLst>
        </pc:spChg>
        <pc:spChg chg="del">
          <ac:chgData name="Gonzalez Grospe, Melissa C." userId="7677ecd0-4903-4895-bfc4-8e657250f287" providerId="ADAL" clId="{DB31DF94-89DE-4B99-88AE-C38AC3D05E59}" dt="2024-01-03T18:49:46.516" v="178" actId="478"/>
          <ac:spMkLst>
            <pc:docMk/>
            <pc:sldMk cId="0" sldId="297"/>
            <ac:spMk id="520" creationId="{00000000-0000-0000-0000-000000000000}"/>
          </ac:spMkLst>
        </pc:spChg>
        <pc:graphicFrameChg chg="modGraphic">
          <ac:chgData name="Gonzalez Grospe, Melissa C." userId="7677ecd0-4903-4895-bfc4-8e657250f287" providerId="ADAL" clId="{DB31DF94-89DE-4B99-88AE-C38AC3D05E59}" dt="2024-01-30T02:45:58.667" v="6168" actId="122"/>
          <ac:graphicFrameMkLst>
            <pc:docMk/>
            <pc:sldMk cId="0" sldId="297"/>
            <ac:graphicFrameMk id="6" creationId="{BA56C939-5D66-17CC-8CE0-68036386ADF8}"/>
          </ac:graphicFrameMkLst>
        </pc:graphicFrameChg>
        <pc:picChg chg="add mod">
          <ac:chgData name="Gonzalez Grospe, Melissa C." userId="7677ecd0-4903-4895-bfc4-8e657250f287" providerId="ADAL" clId="{DB31DF94-89DE-4B99-88AE-C38AC3D05E59}" dt="2024-01-03T18:37:10.864" v="71"/>
          <ac:picMkLst>
            <pc:docMk/>
            <pc:sldMk cId="0" sldId="297"/>
            <ac:picMk id="2" creationId="{481739FE-14EB-D732-9B89-B83CAEF35D3C}"/>
          </ac:picMkLst>
        </pc:picChg>
      </pc:sldChg>
      <pc:sldChg chg="addSp delSp modSp mod">
        <pc:chgData name="Gonzalez Grospe, Melissa C." userId="7677ecd0-4903-4895-bfc4-8e657250f287" providerId="ADAL" clId="{DB31DF94-89DE-4B99-88AE-C38AC3D05E59}" dt="2024-01-30T02:47:01.797" v="6171" actId="207"/>
        <pc:sldMkLst>
          <pc:docMk/>
          <pc:sldMk cId="0" sldId="298"/>
        </pc:sldMkLst>
        <pc:spChg chg="add mod">
          <ac:chgData name="Gonzalez Grospe, Melissa C." userId="7677ecd0-4903-4895-bfc4-8e657250f287" providerId="ADAL" clId="{DB31DF94-89DE-4B99-88AE-C38AC3D05E59}" dt="2024-01-29T22:05:35.479" v="4623"/>
          <ac:spMkLst>
            <pc:docMk/>
            <pc:sldMk cId="0" sldId="298"/>
            <ac:spMk id="3" creationId="{29AB7CB6-3251-5681-E35F-785DA1B9AA25}"/>
          </ac:spMkLst>
        </pc:spChg>
        <pc:spChg chg="del">
          <ac:chgData name="Gonzalez Grospe, Melissa C." userId="7677ecd0-4903-4895-bfc4-8e657250f287" providerId="ADAL" clId="{DB31DF94-89DE-4B99-88AE-C38AC3D05E59}" dt="2024-01-03T18:49:47.652" v="179" actId="478"/>
          <ac:spMkLst>
            <pc:docMk/>
            <pc:sldMk cId="0" sldId="298"/>
            <ac:spMk id="533" creationId="{00000000-0000-0000-0000-000000000000}"/>
          </ac:spMkLst>
        </pc:spChg>
        <pc:graphicFrameChg chg="modGraphic">
          <ac:chgData name="Gonzalez Grospe, Melissa C." userId="7677ecd0-4903-4895-bfc4-8e657250f287" providerId="ADAL" clId="{DB31DF94-89DE-4B99-88AE-C38AC3D05E59}" dt="2024-01-30T02:47:01.797" v="6171" actId="207"/>
          <ac:graphicFrameMkLst>
            <pc:docMk/>
            <pc:sldMk cId="0" sldId="298"/>
            <ac:graphicFrameMk id="8" creationId="{8F1C22BE-718E-A4BF-9DEC-E95C3A92CB0C}"/>
          </ac:graphicFrameMkLst>
        </pc:graphicFrameChg>
        <pc:picChg chg="add mod">
          <ac:chgData name="Gonzalez Grospe, Melissa C." userId="7677ecd0-4903-4895-bfc4-8e657250f287" providerId="ADAL" clId="{DB31DF94-89DE-4B99-88AE-C38AC3D05E59}" dt="2024-01-03T18:37:09.197" v="70"/>
          <ac:picMkLst>
            <pc:docMk/>
            <pc:sldMk cId="0" sldId="298"/>
            <ac:picMk id="2" creationId="{E8BA3C43-2E52-E3CF-FB6F-65FDCAD4ECDB}"/>
          </ac:picMkLst>
        </pc:picChg>
      </pc:sldChg>
      <pc:sldChg chg="addSp delSp modSp mod">
        <pc:chgData name="Gonzalez Grospe, Melissa C." userId="7677ecd0-4903-4895-bfc4-8e657250f287" providerId="ADAL" clId="{DB31DF94-89DE-4B99-88AE-C38AC3D05E59}" dt="2024-01-30T02:47:07.823" v="6172" actId="207"/>
        <pc:sldMkLst>
          <pc:docMk/>
          <pc:sldMk cId="0" sldId="299"/>
        </pc:sldMkLst>
        <pc:spChg chg="add mod">
          <ac:chgData name="Gonzalez Grospe, Melissa C." userId="7677ecd0-4903-4895-bfc4-8e657250f287" providerId="ADAL" clId="{DB31DF94-89DE-4B99-88AE-C38AC3D05E59}" dt="2024-01-29T22:05:35.479" v="4623"/>
          <ac:spMkLst>
            <pc:docMk/>
            <pc:sldMk cId="0" sldId="299"/>
            <ac:spMk id="3" creationId="{5DB096B3-03D4-BF3E-F713-EDD4AABDC3AD}"/>
          </ac:spMkLst>
        </pc:spChg>
        <pc:spChg chg="del">
          <ac:chgData name="Gonzalez Grospe, Melissa C." userId="7677ecd0-4903-4895-bfc4-8e657250f287" providerId="ADAL" clId="{DB31DF94-89DE-4B99-88AE-C38AC3D05E59}" dt="2024-01-03T18:49:48.696" v="180" actId="478"/>
          <ac:spMkLst>
            <pc:docMk/>
            <pc:sldMk cId="0" sldId="299"/>
            <ac:spMk id="541" creationId="{00000000-0000-0000-0000-000000000000}"/>
          </ac:spMkLst>
        </pc:spChg>
        <pc:graphicFrameChg chg="modGraphic">
          <ac:chgData name="Gonzalez Grospe, Melissa C." userId="7677ecd0-4903-4895-bfc4-8e657250f287" providerId="ADAL" clId="{DB31DF94-89DE-4B99-88AE-C38AC3D05E59}" dt="2024-01-30T02:47:07.823" v="6172" actId="207"/>
          <ac:graphicFrameMkLst>
            <pc:docMk/>
            <pc:sldMk cId="0" sldId="299"/>
            <ac:graphicFrameMk id="6" creationId="{55058F39-DD0F-7A3F-9D5B-6BE6B551140D}"/>
          </ac:graphicFrameMkLst>
        </pc:graphicFrameChg>
        <pc:picChg chg="add mod">
          <ac:chgData name="Gonzalez Grospe, Melissa C." userId="7677ecd0-4903-4895-bfc4-8e657250f287" providerId="ADAL" clId="{DB31DF94-89DE-4B99-88AE-C38AC3D05E59}" dt="2024-01-03T18:37:07.545" v="69"/>
          <ac:picMkLst>
            <pc:docMk/>
            <pc:sldMk cId="0" sldId="299"/>
            <ac:picMk id="2" creationId="{C740246F-AFE4-7A5F-9B04-1FB8B49C300E}"/>
          </ac:picMkLst>
        </pc:picChg>
      </pc:sldChg>
      <pc:sldChg chg="addSp delSp modSp mod">
        <pc:chgData name="Gonzalez Grospe, Melissa C." userId="7677ecd0-4903-4895-bfc4-8e657250f287" providerId="ADAL" clId="{DB31DF94-89DE-4B99-88AE-C38AC3D05E59}" dt="2024-01-30T02:47:24.713" v="6175" actId="403"/>
        <pc:sldMkLst>
          <pc:docMk/>
          <pc:sldMk cId="0" sldId="300"/>
        </pc:sldMkLst>
        <pc:spChg chg="add mod">
          <ac:chgData name="Gonzalez Grospe, Melissa C." userId="7677ecd0-4903-4895-bfc4-8e657250f287" providerId="ADAL" clId="{DB31DF94-89DE-4B99-88AE-C38AC3D05E59}" dt="2024-01-29T22:05:35.479" v="4623"/>
          <ac:spMkLst>
            <pc:docMk/>
            <pc:sldMk cId="0" sldId="300"/>
            <ac:spMk id="3" creationId="{440A9321-77FE-ABD2-8314-769F348EBEF1}"/>
          </ac:spMkLst>
        </pc:spChg>
        <pc:spChg chg="del">
          <ac:chgData name="Gonzalez Grospe, Melissa C." userId="7677ecd0-4903-4895-bfc4-8e657250f287" providerId="ADAL" clId="{DB31DF94-89DE-4B99-88AE-C38AC3D05E59}" dt="2024-01-03T18:49:49.705" v="181" actId="478"/>
          <ac:spMkLst>
            <pc:docMk/>
            <pc:sldMk cId="0" sldId="300"/>
            <ac:spMk id="552" creationId="{00000000-0000-0000-0000-000000000000}"/>
          </ac:spMkLst>
        </pc:spChg>
        <pc:graphicFrameChg chg="modGraphic">
          <ac:chgData name="Gonzalez Grospe, Melissa C." userId="7677ecd0-4903-4895-bfc4-8e657250f287" providerId="ADAL" clId="{DB31DF94-89DE-4B99-88AE-C38AC3D05E59}" dt="2024-01-30T02:47:14.751" v="6173" actId="207"/>
          <ac:graphicFrameMkLst>
            <pc:docMk/>
            <pc:sldMk cId="0" sldId="300"/>
            <ac:graphicFrameMk id="6" creationId="{45F3C2A8-D918-AD65-8556-11A3B844253B}"/>
          </ac:graphicFrameMkLst>
        </pc:graphicFrameChg>
        <pc:graphicFrameChg chg="modGraphic">
          <ac:chgData name="Gonzalez Grospe, Melissa C." userId="7677ecd0-4903-4895-bfc4-8e657250f287" providerId="ADAL" clId="{DB31DF94-89DE-4B99-88AE-C38AC3D05E59}" dt="2024-01-30T02:47:24.713" v="6175" actId="403"/>
          <ac:graphicFrameMkLst>
            <pc:docMk/>
            <pc:sldMk cId="0" sldId="300"/>
            <ac:graphicFrameMk id="7" creationId="{897C5790-697E-280E-4003-ECD009CDA52C}"/>
          </ac:graphicFrameMkLst>
        </pc:graphicFrameChg>
        <pc:graphicFrameChg chg="modGraphic">
          <ac:chgData name="Gonzalez Grospe, Melissa C." userId="7677ecd0-4903-4895-bfc4-8e657250f287" providerId="ADAL" clId="{DB31DF94-89DE-4B99-88AE-C38AC3D05E59}" dt="2024-01-30T02:47:17.393" v="6174" actId="207"/>
          <ac:graphicFrameMkLst>
            <pc:docMk/>
            <pc:sldMk cId="0" sldId="300"/>
            <ac:graphicFrameMk id="9" creationId="{51FF85CF-9CD2-E4A5-5B8B-8655B29DDADC}"/>
          </ac:graphicFrameMkLst>
        </pc:graphicFrameChg>
        <pc:picChg chg="add mod">
          <ac:chgData name="Gonzalez Grospe, Melissa C." userId="7677ecd0-4903-4895-bfc4-8e657250f287" providerId="ADAL" clId="{DB31DF94-89DE-4B99-88AE-C38AC3D05E59}" dt="2024-01-03T18:37:06.198" v="68"/>
          <ac:picMkLst>
            <pc:docMk/>
            <pc:sldMk cId="0" sldId="300"/>
            <ac:picMk id="2" creationId="{AF6F34A4-20B5-6036-D97C-CD01506B04D1}"/>
          </ac:picMkLst>
        </pc:picChg>
      </pc:sldChg>
      <pc:sldChg chg="addSp delSp modSp mod">
        <pc:chgData name="Gonzalez Grospe, Melissa C." userId="7677ecd0-4903-4895-bfc4-8e657250f287" providerId="ADAL" clId="{DB31DF94-89DE-4B99-88AE-C38AC3D05E59}" dt="2024-01-29T22:05:35.479" v="4623"/>
        <pc:sldMkLst>
          <pc:docMk/>
          <pc:sldMk cId="0" sldId="301"/>
        </pc:sldMkLst>
        <pc:spChg chg="add mod">
          <ac:chgData name="Gonzalez Grospe, Melissa C." userId="7677ecd0-4903-4895-bfc4-8e657250f287" providerId="ADAL" clId="{DB31DF94-89DE-4B99-88AE-C38AC3D05E59}" dt="2024-01-29T22:05:35.479" v="4623"/>
          <ac:spMkLst>
            <pc:docMk/>
            <pc:sldMk cId="0" sldId="301"/>
            <ac:spMk id="3" creationId="{687BBF07-E6F8-5793-83F0-E8B4F7DC95D0}"/>
          </ac:spMkLst>
        </pc:spChg>
        <pc:spChg chg="del">
          <ac:chgData name="Gonzalez Grospe, Melissa C." userId="7677ecd0-4903-4895-bfc4-8e657250f287" providerId="ADAL" clId="{DB31DF94-89DE-4B99-88AE-C38AC3D05E59}" dt="2024-01-03T18:49:50.709" v="182" actId="478"/>
          <ac:spMkLst>
            <pc:docMk/>
            <pc:sldMk cId="0" sldId="301"/>
            <ac:spMk id="563" creationId="{00000000-0000-0000-0000-000000000000}"/>
          </ac:spMkLst>
        </pc:spChg>
        <pc:spChg chg="mod">
          <ac:chgData name="Gonzalez Grospe, Melissa C." userId="7677ecd0-4903-4895-bfc4-8e657250f287" providerId="ADAL" clId="{DB31DF94-89DE-4B99-88AE-C38AC3D05E59}" dt="2024-01-29T16:59:11.215" v="3658" actId="20577"/>
          <ac:spMkLst>
            <pc:docMk/>
            <pc:sldMk cId="0" sldId="301"/>
            <ac:spMk id="565" creationId="{00000000-0000-0000-0000-000000000000}"/>
          </ac:spMkLst>
        </pc:spChg>
        <pc:picChg chg="add mod">
          <ac:chgData name="Gonzalez Grospe, Melissa C." userId="7677ecd0-4903-4895-bfc4-8e657250f287" providerId="ADAL" clId="{DB31DF94-89DE-4B99-88AE-C38AC3D05E59}" dt="2024-01-03T18:37:05.379" v="67"/>
          <ac:picMkLst>
            <pc:docMk/>
            <pc:sldMk cId="0" sldId="301"/>
            <ac:picMk id="2" creationId="{CE37F007-3A40-CC11-40C0-169DAAA6EAA5}"/>
          </ac:picMkLst>
        </pc:picChg>
      </pc:sldChg>
      <pc:sldChg chg="addSp delSp modSp mod">
        <pc:chgData name="Gonzalez Grospe, Melissa C." userId="7677ecd0-4903-4895-bfc4-8e657250f287" providerId="ADAL" clId="{DB31DF94-89DE-4B99-88AE-C38AC3D05E59}" dt="2024-01-03T18:51:16.249" v="262"/>
        <pc:sldMkLst>
          <pc:docMk/>
          <pc:sldMk cId="0" sldId="302"/>
        </pc:sldMkLst>
        <pc:spChg chg="add mod">
          <ac:chgData name="Gonzalez Grospe, Melissa C." userId="7677ecd0-4903-4895-bfc4-8e657250f287" providerId="ADAL" clId="{DB31DF94-89DE-4B99-88AE-C38AC3D05E59}" dt="2024-01-03T18:51:16.249" v="262"/>
          <ac:spMkLst>
            <pc:docMk/>
            <pc:sldMk cId="0" sldId="302"/>
            <ac:spMk id="3" creationId="{D717C804-0FC4-E529-D9EF-0F7B9500E7F8}"/>
          </ac:spMkLst>
        </pc:spChg>
        <pc:spChg chg="del">
          <ac:chgData name="Gonzalez Grospe, Melissa C." userId="7677ecd0-4903-4895-bfc4-8e657250f287" providerId="ADAL" clId="{DB31DF94-89DE-4B99-88AE-C38AC3D05E59}" dt="2024-01-03T18:49:52.531" v="183" actId="478"/>
          <ac:spMkLst>
            <pc:docMk/>
            <pc:sldMk cId="0" sldId="302"/>
            <ac:spMk id="573" creationId="{00000000-0000-0000-0000-000000000000}"/>
          </ac:spMkLst>
        </pc:spChg>
        <pc:picChg chg="add mod">
          <ac:chgData name="Gonzalez Grospe, Melissa C." userId="7677ecd0-4903-4895-bfc4-8e657250f287" providerId="ADAL" clId="{DB31DF94-89DE-4B99-88AE-C38AC3D05E59}" dt="2024-01-03T18:37:04.579" v="66"/>
          <ac:picMkLst>
            <pc:docMk/>
            <pc:sldMk cId="0" sldId="302"/>
            <ac:picMk id="2" creationId="{A5F7CE96-B38F-8F1F-25F2-7495DDC47960}"/>
          </ac:picMkLst>
        </pc:picChg>
      </pc:sldChg>
      <pc:sldChg chg="addSp delSp modSp mod addCm delCm">
        <pc:chgData name="Gonzalez Grospe, Melissa C." userId="7677ecd0-4903-4895-bfc4-8e657250f287" providerId="ADAL" clId="{DB31DF94-89DE-4B99-88AE-C38AC3D05E59}" dt="2024-01-29T22:05:35.479" v="4623"/>
        <pc:sldMkLst>
          <pc:docMk/>
          <pc:sldMk cId="0" sldId="303"/>
        </pc:sldMkLst>
        <pc:spChg chg="add mod">
          <ac:chgData name="Gonzalez Grospe, Melissa C." userId="7677ecd0-4903-4895-bfc4-8e657250f287" providerId="ADAL" clId="{DB31DF94-89DE-4B99-88AE-C38AC3D05E59}" dt="2024-01-29T22:05:35.479" v="4623"/>
          <ac:spMkLst>
            <pc:docMk/>
            <pc:sldMk cId="0" sldId="303"/>
            <ac:spMk id="3" creationId="{B115078A-9837-3C62-8B7C-E7AA8D0EE61A}"/>
          </ac:spMkLst>
        </pc:spChg>
        <pc:spChg chg="del">
          <ac:chgData name="Gonzalez Grospe, Melissa C." userId="7677ecd0-4903-4895-bfc4-8e657250f287" providerId="ADAL" clId="{DB31DF94-89DE-4B99-88AE-C38AC3D05E59}" dt="2024-01-03T18:49:53.614" v="184" actId="478"/>
          <ac:spMkLst>
            <pc:docMk/>
            <pc:sldMk cId="0" sldId="303"/>
            <ac:spMk id="583" creationId="{00000000-0000-0000-0000-000000000000}"/>
          </ac:spMkLst>
        </pc:spChg>
        <pc:picChg chg="add mod">
          <ac:chgData name="Gonzalez Grospe, Melissa C." userId="7677ecd0-4903-4895-bfc4-8e657250f287" providerId="ADAL" clId="{DB31DF94-89DE-4B99-88AE-C38AC3D05E59}" dt="2024-01-03T18:37:03.017" v="65"/>
          <ac:picMkLst>
            <pc:docMk/>
            <pc:sldMk cId="0" sldId="303"/>
            <ac:picMk id="2" creationId="{FF70F49D-B964-23EF-68FF-A4A39B7F51F2}"/>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1:55:45.597" v="4541"/>
              <pc2:cmMkLst xmlns:pc2="http://schemas.microsoft.com/office/powerpoint/2019/9/main/command">
                <pc:docMk/>
                <pc:sldMk cId="0" sldId="303"/>
                <pc2:cmMk id="{A082D1D4-B6D1-4638-A77A-000FBAF77632}"/>
              </pc2:cmMkLst>
            </pc226:cmChg>
          </p:ext>
        </pc:extLst>
      </pc:sldChg>
      <pc:sldChg chg="addSp delSp modSp mod">
        <pc:chgData name="Gonzalez Grospe, Melissa C." userId="7677ecd0-4903-4895-bfc4-8e657250f287" providerId="ADAL" clId="{DB31DF94-89DE-4B99-88AE-C38AC3D05E59}" dt="2024-01-29T22:05:35.479" v="4623"/>
        <pc:sldMkLst>
          <pc:docMk/>
          <pc:sldMk cId="0" sldId="304"/>
        </pc:sldMkLst>
        <pc:spChg chg="add mod">
          <ac:chgData name="Gonzalez Grospe, Melissa C." userId="7677ecd0-4903-4895-bfc4-8e657250f287" providerId="ADAL" clId="{DB31DF94-89DE-4B99-88AE-C38AC3D05E59}" dt="2024-01-29T22:05:35.479" v="4623"/>
          <ac:spMkLst>
            <pc:docMk/>
            <pc:sldMk cId="0" sldId="304"/>
            <ac:spMk id="3" creationId="{F2A81E7A-CF5F-72C2-5223-F1E94956B821}"/>
          </ac:spMkLst>
        </pc:spChg>
        <pc:spChg chg="del">
          <ac:chgData name="Gonzalez Grospe, Melissa C." userId="7677ecd0-4903-4895-bfc4-8e657250f287" providerId="ADAL" clId="{DB31DF94-89DE-4B99-88AE-C38AC3D05E59}" dt="2024-01-03T18:49:54.708" v="185" actId="478"/>
          <ac:spMkLst>
            <pc:docMk/>
            <pc:sldMk cId="0" sldId="304"/>
            <ac:spMk id="591" creationId="{00000000-0000-0000-0000-000000000000}"/>
          </ac:spMkLst>
        </pc:spChg>
        <pc:picChg chg="add mod">
          <ac:chgData name="Gonzalez Grospe, Melissa C." userId="7677ecd0-4903-4895-bfc4-8e657250f287" providerId="ADAL" clId="{DB31DF94-89DE-4B99-88AE-C38AC3D05E59}" dt="2024-01-03T18:37:02.319" v="64"/>
          <ac:picMkLst>
            <pc:docMk/>
            <pc:sldMk cId="0" sldId="304"/>
            <ac:picMk id="2" creationId="{E1B5CEB7-FCD2-F90B-053C-5DB841E8FF57}"/>
          </ac:picMkLst>
        </pc:picChg>
      </pc:sldChg>
      <pc:sldChg chg="addSp delSp modSp mod">
        <pc:chgData name="Gonzalez Grospe, Melissa C." userId="7677ecd0-4903-4895-bfc4-8e657250f287" providerId="ADAL" clId="{DB31DF94-89DE-4B99-88AE-C38AC3D05E59}" dt="2024-01-29T22:05:35.479" v="4623"/>
        <pc:sldMkLst>
          <pc:docMk/>
          <pc:sldMk cId="0" sldId="305"/>
        </pc:sldMkLst>
        <pc:spChg chg="add mod">
          <ac:chgData name="Gonzalez Grospe, Melissa C." userId="7677ecd0-4903-4895-bfc4-8e657250f287" providerId="ADAL" clId="{DB31DF94-89DE-4B99-88AE-C38AC3D05E59}" dt="2024-01-29T22:05:35.479" v="4623"/>
          <ac:spMkLst>
            <pc:docMk/>
            <pc:sldMk cId="0" sldId="305"/>
            <ac:spMk id="3" creationId="{49812315-F27A-1439-A908-67E0CBDAD995}"/>
          </ac:spMkLst>
        </pc:spChg>
        <pc:spChg chg="del">
          <ac:chgData name="Gonzalez Grospe, Melissa C." userId="7677ecd0-4903-4895-bfc4-8e657250f287" providerId="ADAL" clId="{DB31DF94-89DE-4B99-88AE-C38AC3D05E59}" dt="2024-01-03T18:49:55.596" v="186" actId="478"/>
          <ac:spMkLst>
            <pc:docMk/>
            <pc:sldMk cId="0" sldId="305"/>
            <ac:spMk id="601" creationId="{00000000-0000-0000-0000-000000000000}"/>
          </ac:spMkLst>
        </pc:spChg>
        <pc:picChg chg="add mod">
          <ac:chgData name="Gonzalez Grospe, Melissa C." userId="7677ecd0-4903-4895-bfc4-8e657250f287" providerId="ADAL" clId="{DB31DF94-89DE-4B99-88AE-C38AC3D05E59}" dt="2024-01-03T18:37:01.589" v="63"/>
          <ac:picMkLst>
            <pc:docMk/>
            <pc:sldMk cId="0" sldId="305"/>
            <ac:picMk id="2" creationId="{3AF12CE8-2EF1-DEF4-1281-E12C77D4D6E5}"/>
          </ac:picMkLst>
        </pc:picChg>
      </pc:sldChg>
      <pc:sldChg chg="addSp delSp modSp mod">
        <pc:chgData name="Gonzalez Grospe, Melissa C." userId="7677ecd0-4903-4895-bfc4-8e657250f287" providerId="ADAL" clId="{DB31DF94-89DE-4B99-88AE-C38AC3D05E59}" dt="2024-01-30T02:53:31.167" v="6252" actId="12788"/>
        <pc:sldMkLst>
          <pc:docMk/>
          <pc:sldMk cId="0" sldId="306"/>
        </pc:sldMkLst>
        <pc:spChg chg="add mod">
          <ac:chgData name="Gonzalez Grospe, Melissa C." userId="7677ecd0-4903-4895-bfc4-8e657250f287" providerId="ADAL" clId="{DB31DF94-89DE-4B99-88AE-C38AC3D05E59}" dt="2024-01-29T22:05:35.479" v="4623"/>
          <ac:spMkLst>
            <pc:docMk/>
            <pc:sldMk cId="0" sldId="306"/>
            <ac:spMk id="3" creationId="{0731973B-1FD4-146C-C401-6A7CA682617A}"/>
          </ac:spMkLst>
        </pc:spChg>
        <pc:spChg chg="del">
          <ac:chgData name="Gonzalez Grospe, Melissa C." userId="7677ecd0-4903-4895-bfc4-8e657250f287" providerId="ADAL" clId="{DB31DF94-89DE-4B99-88AE-C38AC3D05E59}" dt="2024-01-03T18:49:56.511" v="187" actId="478"/>
          <ac:spMkLst>
            <pc:docMk/>
            <pc:sldMk cId="0" sldId="306"/>
            <ac:spMk id="613" creationId="{00000000-0000-0000-0000-000000000000}"/>
          </ac:spMkLst>
        </pc:spChg>
        <pc:graphicFrameChg chg="mod modGraphic">
          <ac:chgData name="Gonzalez Grospe, Melissa C." userId="7677ecd0-4903-4895-bfc4-8e657250f287" providerId="ADAL" clId="{DB31DF94-89DE-4B99-88AE-C38AC3D05E59}" dt="2024-01-30T02:53:31.167" v="6252" actId="12788"/>
          <ac:graphicFrameMkLst>
            <pc:docMk/>
            <pc:sldMk cId="0" sldId="306"/>
            <ac:graphicFrameMk id="6" creationId="{66B5C6B3-7C64-D856-FB9A-9D521DC3D25D}"/>
          </ac:graphicFrameMkLst>
        </pc:graphicFrameChg>
        <pc:graphicFrameChg chg="mod modGraphic">
          <ac:chgData name="Gonzalez Grospe, Melissa C." userId="7677ecd0-4903-4895-bfc4-8e657250f287" providerId="ADAL" clId="{DB31DF94-89DE-4B99-88AE-C38AC3D05E59}" dt="2024-01-30T02:53:16.805" v="6250" actId="1076"/>
          <ac:graphicFrameMkLst>
            <pc:docMk/>
            <pc:sldMk cId="0" sldId="306"/>
            <ac:graphicFrameMk id="7" creationId="{12B3C1E0-4F4D-C342-654D-72DE762F9151}"/>
          </ac:graphicFrameMkLst>
        </pc:graphicFrameChg>
        <pc:graphicFrameChg chg="mod">
          <ac:chgData name="Gonzalez Grospe, Melissa C." userId="7677ecd0-4903-4895-bfc4-8e657250f287" providerId="ADAL" clId="{DB31DF94-89DE-4B99-88AE-C38AC3D05E59}" dt="2024-01-30T02:53:26.518" v="6251" actId="1076"/>
          <ac:graphicFrameMkLst>
            <pc:docMk/>
            <pc:sldMk cId="0" sldId="306"/>
            <ac:graphicFrameMk id="8" creationId="{64EFC292-BF41-F204-DBA1-9852B4577B58}"/>
          </ac:graphicFrameMkLst>
        </pc:graphicFrameChg>
        <pc:picChg chg="add mod">
          <ac:chgData name="Gonzalez Grospe, Melissa C." userId="7677ecd0-4903-4895-bfc4-8e657250f287" providerId="ADAL" clId="{DB31DF94-89DE-4B99-88AE-C38AC3D05E59}" dt="2024-01-03T18:36:59.798" v="62"/>
          <ac:picMkLst>
            <pc:docMk/>
            <pc:sldMk cId="0" sldId="306"/>
            <ac:picMk id="2" creationId="{2A39B979-AFC0-7469-1F4C-D33ECCF938C0}"/>
          </ac:picMkLst>
        </pc:picChg>
        <pc:picChg chg="mod">
          <ac:chgData name="Gonzalez Grospe, Melissa C." userId="7677ecd0-4903-4895-bfc4-8e657250f287" providerId="ADAL" clId="{DB31DF94-89DE-4B99-88AE-C38AC3D05E59}" dt="2024-01-30T02:53:14.008" v="6249" actId="1076"/>
          <ac:picMkLst>
            <pc:docMk/>
            <pc:sldMk cId="0" sldId="306"/>
            <ac:picMk id="1026" creationId="{9B186BEB-9AAD-7799-90C4-AB5C5A86F96B}"/>
          </ac:picMkLst>
        </pc:picChg>
      </pc:sldChg>
      <pc:sldChg chg="addSp delSp modSp mod">
        <pc:chgData name="Gonzalez Grospe, Melissa C." userId="7677ecd0-4903-4895-bfc4-8e657250f287" providerId="ADAL" clId="{DB31DF94-89DE-4B99-88AE-C38AC3D05E59}" dt="2024-01-30T02:53:05.643" v="6247" actId="1076"/>
        <pc:sldMkLst>
          <pc:docMk/>
          <pc:sldMk cId="0" sldId="307"/>
        </pc:sldMkLst>
        <pc:spChg chg="add mod">
          <ac:chgData name="Gonzalez Grospe, Melissa C." userId="7677ecd0-4903-4895-bfc4-8e657250f287" providerId="ADAL" clId="{DB31DF94-89DE-4B99-88AE-C38AC3D05E59}" dt="2024-01-29T22:05:35.479" v="4623"/>
          <ac:spMkLst>
            <pc:docMk/>
            <pc:sldMk cId="0" sldId="307"/>
            <ac:spMk id="3" creationId="{24F2DE65-45F3-D221-9E36-0A3DE919C677}"/>
          </ac:spMkLst>
        </pc:spChg>
        <pc:spChg chg="del">
          <ac:chgData name="Gonzalez Grospe, Melissa C." userId="7677ecd0-4903-4895-bfc4-8e657250f287" providerId="ADAL" clId="{DB31DF94-89DE-4B99-88AE-C38AC3D05E59}" dt="2024-01-03T18:49:57.370" v="188" actId="478"/>
          <ac:spMkLst>
            <pc:docMk/>
            <pc:sldMk cId="0" sldId="307"/>
            <ac:spMk id="623" creationId="{00000000-0000-0000-0000-000000000000}"/>
          </ac:spMkLst>
        </pc:spChg>
        <pc:graphicFrameChg chg="add mod">
          <ac:chgData name="Gonzalez Grospe, Melissa C." userId="7677ecd0-4903-4895-bfc4-8e657250f287" providerId="ADAL" clId="{DB31DF94-89DE-4B99-88AE-C38AC3D05E59}" dt="2024-01-30T02:50:58.274" v="6215"/>
          <ac:graphicFrameMkLst>
            <pc:docMk/>
            <pc:sldMk cId="0" sldId="307"/>
            <ac:graphicFrameMk id="5" creationId="{C5EE65DD-5731-6F37-33C5-AFDE5EBCEF52}"/>
          </ac:graphicFrameMkLst>
        </pc:graphicFrameChg>
        <pc:graphicFrameChg chg="mod modGraphic">
          <ac:chgData name="Gonzalez Grospe, Melissa C." userId="7677ecd0-4903-4895-bfc4-8e657250f287" providerId="ADAL" clId="{DB31DF94-89DE-4B99-88AE-C38AC3D05E59}" dt="2024-01-30T02:53:05.643" v="6247" actId="1076"/>
          <ac:graphicFrameMkLst>
            <pc:docMk/>
            <pc:sldMk cId="0" sldId="307"/>
            <ac:graphicFrameMk id="6" creationId="{08B9B3DC-09A9-03B0-9826-6A6D7BC271AE}"/>
          </ac:graphicFrameMkLst>
        </pc:graphicFrameChg>
        <pc:graphicFrameChg chg="add mod">
          <ac:chgData name="Gonzalez Grospe, Melissa C." userId="7677ecd0-4903-4895-bfc4-8e657250f287" providerId="ADAL" clId="{DB31DF94-89DE-4B99-88AE-C38AC3D05E59}" dt="2024-01-30T02:51:35.816" v="6229"/>
          <ac:graphicFrameMkLst>
            <pc:docMk/>
            <pc:sldMk cId="0" sldId="307"/>
            <ac:graphicFrameMk id="7" creationId="{DFEC9FAF-9FC4-DC38-A5C4-10C935516CC6}"/>
          </ac:graphicFrameMkLst>
        </pc:graphicFrameChg>
        <pc:picChg chg="add mod">
          <ac:chgData name="Gonzalez Grospe, Melissa C." userId="7677ecd0-4903-4895-bfc4-8e657250f287" providerId="ADAL" clId="{DB31DF94-89DE-4B99-88AE-C38AC3D05E59}" dt="2024-01-03T18:36:58.575" v="61"/>
          <ac:picMkLst>
            <pc:docMk/>
            <pc:sldMk cId="0" sldId="307"/>
            <ac:picMk id="2" creationId="{ACE7A748-CF57-9C43-44CF-F850B27A4F5F}"/>
          </ac:picMkLst>
        </pc:picChg>
      </pc:sldChg>
      <pc:sldChg chg="addSp delSp modSp mod addCm delCm">
        <pc:chgData name="Gonzalez Grospe, Melissa C." userId="7677ecd0-4903-4895-bfc4-8e657250f287" providerId="ADAL" clId="{DB31DF94-89DE-4B99-88AE-C38AC3D05E59}" dt="2024-01-29T22:05:35.479" v="4623"/>
        <pc:sldMkLst>
          <pc:docMk/>
          <pc:sldMk cId="0" sldId="308"/>
        </pc:sldMkLst>
        <pc:spChg chg="add mod">
          <ac:chgData name="Gonzalez Grospe, Melissa C." userId="7677ecd0-4903-4895-bfc4-8e657250f287" providerId="ADAL" clId="{DB31DF94-89DE-4B99-88AE-C38AC3D05E59}" dt="2024-01-29T22:05:35.479" v="4623"/>
          <ac:spMkLst>
            <pc:docMk/>
            <pc:sldMk cId="0" sldId="308"/>
            <ac:spMk id="3" creationId="{1A4D8471-12CB-C241-0A9C-42AE6DF5BC52}"/>
          </ac:spMkLst>
        </pc:spChg>
        <pc:spChg chg="del">
          <ac:chgData name="Gonzalez Grospe, Melissa C." userId="7677ecd0-4903-4895-bfc4-8e657250f287" providerId="ADAL" clId="{DB31DF94-89DE-4B99-88AE-C38AC3D05E59}" dt="2024-01-03T18:49:58.261" v="189" actId="478"/>
          <ac:spMkLst>
            <pc:docMk/>
            <pc:sldMk cId="0" sldId="308"/>
            <ac:spMk id="632" creationId="{00000000-0000-0000-0000-000000000000}"/>
          </ac:spMkLst>
        </pc:spChg>
        <pc:picChg chg="add mod">
          <ac:chgData name="Gonzalez Grospe, Melissa C." userId="7677ecd0-4903-4895-bfc4-8e657250f287" providerId="ADAL" clId="{DB31DF94-89DE-4B99-88AE-C38AC3D05E59}" dt="2024-01-03T18:36:56.874" v="60"/>
          <ac:picMkLst>
            <pc:docMk/>
            <pc:sldMk cId="0" sldId="308"/>
            <ac:picMk id="2" creationId="{4643747E-4F57-0F72-43EE-C5C76C2C7680}"/>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1:56:20.096" v="4549"/>
              <pc2:cmMkLst xmlns:pc2="http://schemas.microsoft.com/office/powerpoint/2019/9/main/command">
                <pc:docMk/>
                <pc:sldMk cId="0" sldId="308"/>
                <pc2:cmMk id="{940398EE-5D98-4689-BA1E-758D2286D0AD}"/>
              </pc2:cmMkLst>
            </pc226:cmChg>
          </p:ext>
        </pc:extLst>
      </pc:sldChg>
      <pc:sldChg chg="addSp delSp modSp mod">
        <pc:chgData name="Gonzalez Grospe, Melissa C." userId="7677ecd0-4903-4895-bfc4-8e657250f287" providerId="ADAL" clId="{DB31DF94-89DE-4B99-88AE-C38AC3D05E59}" dt="2024-01-03T18:51:06.936" v="255"/>
        <pc:sldMkLst>
          <pc:docMk/>
          <pc:sldMk cId="0" sldId="309"/>
        </pc:sldMkLst>
        <pc:spChg chg="add mod">
          <ac:chgData name="Gonzalez Grospe, Melissa C." userId="7677ecd0-4903-4895-bfc4-8e657250f287" providerId="ADAL" clId="{DB31DF94-89DE-4B99-88AE-C38AC3D05E59}" dt="2024-01-03T18:51:06.936" v="255"/>
          <ac:spMkLst>
            <pc:docMk/>
            <pc:sldMk cId="0" sldId="309"/>
            <ac:spMk id="3" creationId="{C7F29881-5DFB-DC5B-D526-C862CD9294C1}"/>
          </ac:spMkLst>
        </pc:spChg>
        <pc:spChg chg="del">
          <ac:chgData name="Gonzalez Grospe, Melissa C." userId="7677ecd0-4903-4895-bfc4-8e657250f287" providerId="ADAL" clId="{DB31DF94-89DE-4B99-88AE-C38AC3D05E59}" dt="2024-01-03T18:49:59.047" v="190" actId="478"/>
          <ac:spMkLst>
            <pc:docMk/>
            <pc:sldMk cId="0" sldId="309"/>
            <ac:spMk id="640" creationId="{00000000-0000-0000-0000-000000000000}"/>
          </ac:spMkLst>
        </pc:spChg>
        <pc:picChg chg="add mod">
          <ac:chgData name="Gonzalez Grospe, Melissa C." userId="7677ecd0-4903-4895-bfc4-8e657250f287" providerId="ADAL" clId="{DB31DF94-89DE-4B99-88AE-C38AC3D05E59}" dt="2024-01-03T18:36:55.120" v="59"/>
          <ac:picMkLst>
            <pc:docMk/>
            <pc:sldMk cId="0" sldId="309"/>
            <ac:picMk id="2" creationId="{D910F5B1-CF9B-B87D-355E-FA58AD9FBF5A}"/>
          </ac:picMkLst>
        </pc:picChg>
      </pc:sldChg>
      <pc:sldChg chg="addSp delSp modSp mod">
        <pc:chgData name="Gonzalez Grospe, Melissa C." userId="7677ecd0-4903-4895-bfc4-8e657250f287" providerId="ADAL" clId="{DB31DF94-89DE-4B99-88AE-C38AC3D05E59}" dt="2024-01-29T22:05:35.479" v="4623"/>
        <pc:sldMkLst>
          <pc:docMk/>
          <pc:sldMk cId="0" sldId="310"/>
        </pc:sldMkLst>
        <pc:spChg chg="add mod">
          <ac:chgData name="Gonzalez Grospe, Melissa C." userId="7677ecd0-4903-4895-bfc4-8e657250f287" providerId="ADAL" clId="{DB31DF94-89DE-4B99-88AE-C38AC3D05E59}" dt="2024-01-29T22:05:35.479" v="4623"/>
          <ac:spMkLst>
            <pc:docMk/>
            <pc:sldMk cId="0" sldId="310"/>
            <ac:spMk id="3" creationId="{2A801C0C-D40E-9753-5B99-06D5CFE2D58E}"/>
          </ac:spMkLst>
        </pc:spChg>
        <pc:spChg chg="add mod">
          <ac:chgData name="Gonzalez Grospe, Melissa C." userId="7677ecd0-4903-4895-bfc4-8e657250f287" providerId="ADAL" clId="{DB31DF94-89DE-4B99-88AE-C38AC3D05E59}" dt="2024-01-29T17:57:00.917" v="4103"/>
          <ac:spMkLst>
            <pc:docMk/>
            <pc:sldMk cId="0" sldId="310"/>
            <ac:spMk id="5" creationId="{0B47CC1A-00F9-41B6-70D6-2602242A9335}"/>
          </ac:spMkLst>
        </pc:spChg>
        <pc:spChg chg="del">
          <ac:chgData name="Gonzalez Grospe, Melissa C." userId="7677ecd0-4903-4895-bfc4-8e657250f287" providerId="ADAL" clId="{DB31DF94-89DE-4B99-88AE-C38AC3D05E59}" dt="2024-01-03T18:50:00.223" v="191" actId="478"/>
          <ac:spMkLst>
            <pc:docMk/>
            <pc:sldMk cId="0" sldId="310"/>
            <ac:spMk id="650" creationId="{00000000-0000-0000-0000-000000000000}"/>
          </ac:spMkLst>
        </pc:spChg>
        <pc:spChg chg="mod">
          <ac:chgData name="Gonzalez Grospe, Melissa C." userId="7677ecd0-4903-4895-bfc4-8e657250f287" providerId="ADAL" clId="{DB31DF94-89DE-4B99-88AE-C38AC3D05E59}" dt="2024-01-29T17:01:14.204" v="3707" actId="20577"/>
          <ac:spMkLst>
            <pc:docMk/>
            <pc:sldMk cId="0" sldId="310"/>
            <ac:spMk id="652" creationId="{00000000-0000-0000-0000-000000000000}"/>
          </ac:spMkLst>
        </pc:spChg>
        <pc:spChg chg="del">
          <ac:chgData name="Gonzalez Grospe, Melissa C." userId="7677ecd0-4903-4895-bfc4-8e657250f287" providerId="ADAL" clId="{DB31DF94-89DE-4B99-88AE-C38AC3D05E59}" dt="2024-01-29T17:57:00.248" v="4102" actId="478"/>
          <ac:spMkLst>
            <pc:docMk/>
            <pc:sldMk cId="0" sldId="310"/>
            <ac:spMk id="655" creationId="{00000000-0000-0000-0000-000000000000}"/>
          </ac:spMkLst>
        </pc:spChg>
        <pc:picChg chg="add mod">
          <ac:chgData name="Gonzalez Grospe, Melissa C." userId="7677ecd0-4903-4895-bfc4-8e657250f287" providerId="ADAL" clId="{DB31DF94-89DE-4B99-88AE-C38AC3D05E59}" dt="2024-01-03T18:36:54.097" v="58"/>
          <ac:picMkLst>
            <pc:docMk/>
            <pc:sldMk cId="0" sldId="310"/>
            <ac:picMk id="2" creationId="{F207EF68-08E2-491F-CD52-03EBDBDA2AD2}"/>
          </ac:picMkLst>
        </pc:picChg>
      </pc:sldChg>
      <pc:sldChg chg="addSp delSp modSp mod">
        <pc:chgData name="Gonzalez Grospe, Melissa C." userId="7677ecd0-4903-4895-bfc4-8e657250f287" providerId="ADAL" clId="{DB31DF94-89DE-4B99-88AE-C38AC3D05E59}" dt="2024-01-29T22:05:35.479" v="4623"/>
        <pc:sldMkLst>
          <pc:docMk/>
          <pc:sldMk cId="0" sldId="311"/>
        </pc:sldMkLst>
        <pc:spChg chg="add mod">
          <ac:chgData name="Gonzalez Grospe, Melissa C." userId="7677ecd0-4903-4895-bfc4-8e657250f287" providerId="ADAL" clId="{DB31DF94-89DE-4B99-88AE-C38AC3D05E59}" dt="2024-01-29T22:05:35.479" v="4623"/>
          <ac:spMkLst>
            <pc:docMk/>
            <pc:sldMk cId="0" sldId="311"/>
            <ac:spMk id="3" creationId="{9DEDB73D-4F37-E69E-A8D7-C7DE9BE12CB5}"/>
          </ac:spMkLst>
        </pc:spChg>
        <pc:spChg chg="add mod">
          <ac:chgData name="Gonzalez Grospe, Melissa C." userId="7677ecd0-4903-4895-bfc4-8e657250f287" providerId="ADAL" clId="{DB31DF94-89DE-4B99-88AE-C38AC3D05E59}" dt="2024-01-29T17:57:06.320" v="4105"/>
          <ac:spMkLst>
            <pc:docMk/>
            <pc:sldMk cId="0" sldId="311"/>
            <ac:spMk id="4" creationId="{B7DC68D4-68CE-2B94-5057-CAB78CB41602}"/>
          </ac:spMkLst>
        </pc:spChg>
        <pc:spChg chg="del">
          <ac:chgData name="Gonzalez Grospe, Melissa C." userId="7677ecd0-4903-4895-bfc4-8e657250f287" providerId="ADAL" clId="{DB31DF94-89DE-4B99-88AE-C38AC3D05E59}" dt="2024-01-03T18:50:01.202" v="192" actId="478"/>
          <ac:spMkLst>
            <pc:docMk/>
            <pc:sldMk cId="0" sldId="311"/>
            <ac:spMk id="664" creationId="{00000000-0000-0000-0000-000000000000}"/>
          </ac:spMkLst>
        </pc:spChg>
        <pc:spChg chg="del">
          <ac:chgData name="Gonzalez Grospe, Melissa C." userId="7677ecd0-4903-4895-bfc4-8e657250f287" providerId="ADAL" clId="{DB31DF94-89DE-4B99-88AE-C38AC3D05E59}" dt="2024-01-29T17:57:06.006" v="4104" actId="478"/>
          <ac:spMkLst>
            <pc:docMk/>
            <pc:sldMk cId="0" sldId="311"/>
            <ac:spMk id="666" creationId="{00000000-0000-0000-0000-000000000000}"/>
          </ac:spMkLst>
        </pc:spChg>
        <pc:picChg chg="add mod">
          <ac:chgData name="Gonzalez Grospe, Melissa C." userId="7677ecd0-4903-4895-bfc4-8e657250f287" providerId="ADAL" clId="{DB31DF94-89DE-4B99-88AE-C38AC3D05E59}" dt="2024-01-03T18:36:53.479" v="57"/>
          <ac:picMkLst>
            <pc:docMk/>
            <pc:sldMk cId="0" sldId="311"/>
            <ac:picMk id="2" creationId="{67A3965A-B554-C542-5109-214C596995AF}"/>
          </ac:picMkLst>
        </pc:picChg>
      </pc:sldChg>
      <pc:sldChg chg="addSp delSp modSp mod">
        <pc:chgData name="Gonzalez Grospe, Melissa C." userId="7677ecd0-4903-4895-bfc4-8e657250f287" providerId="ADAL" clId="{DB31DF94-89DE-4B99-88AE-C38AC3D05E59}" dt="2024-01-29T22:05:35.479" v="4623"/>
        <pc:sldMkLst>
          <pc:docMk/>
          <pc:sldMk cId="0" sldId="312"/>
        </pc:sldMkLst>
        <pc:spChg chg="add mod">
          <ac:chgData name="Gonzalez Grospe, Melissa C." userId="7677ecd0-4903-4895-bfc4-8e657250f287" providerId="ADAL" clId="{DB31DF94-89DE-4B99-88AE-C38AC3D05E59}" dt="2024-01-29T22:05:35.479" v="4623"/>
          <ac:spMkLst>
            <pc:docMk/>
            <pc:sldMk cId="0" sldId="312"/>
            <ac:spMk id="3" creationId="{836AC881-02AA-6B3A-E059-18E7733D8F38}"/>
          </ac:spMkLst>
        </pc:spChg>
        <pc:spChg chg="add mod">
          <ac:chgData name="Gonzalez Grospe, Melissa C." userId="7677ecd0-4903-4895-bfc4-8e657250f287" providerId="ADAL" clId="{DB31DF94-89DE-4B99-88AE-C38AC3D05E59}" dt="2024-01-29T17:57:16.010" v="4107"/>
          <ac:spMkLst>
            <pc:docMk/>
            <pc:sldMk cId="0" sldId="312"/>
            <ac:spMk id="4" creationId="{28FB07FB-4A33-D299-5BAC-EA9D79292750}"/>
          </ac:spMkLst>
        </pc:spChg>
        <pc:spChg chg="del">
          <ac:chgData name="Gonzalez Grospe, Melissa C." userId="7677ecd0-4903-4895-bfc4-8e657250f287" providerId="ADAL" clId="{DB31DF94-89DE-4B99-88AE-C38AC3D05E59}" dt="2024-01-03T18:50:02.130" v="193" actId="478"/>
          <ac:spMkLst>
            <pc:docMk/>
            <pc:sldMk cId="0" sldId="312"/>
            <ac:spMk id="671" creationId="{00000000-0000-0000-0000-000000000000}"/>
          </ac:spMkLst>
        </pc:spChg>
        <pc:spChg chg="mod">
          <ac:chgData name="Gonzalez Grospe, Melissa C." userId="7677ecd0-4903-4895-bfc4-8e657250f287" providerId="ADAL" clId="{DB31DF94-89DE-4B99-88AE-C38AC3D05E59}" dt="2024-01-27T20:46:58.889" v="2738" actId="5793"/>
          <ac:spMkLst>
            <pc:docMk/>
            <pc:sldMk cId="0" sldId="312"/>
            <ac:spMk id="674" creationId="{00000000-0000-0000-0000-000000000000}"/>
          </ac:spMkLst>
        </pc:spChg>
        <pc:spChg chg="del">
          <ac:chgData name="Gonzalez Grospe, Melissa C." userId="7677ecd0-4903-4895-bfc4-8e657250f287" providerId="ADAL" clId="{DB31DF94-89DE-4B99-88AE-C38AC3D05E59}" dt="2024-01-29T17:57:15.653" v="4106" actId="478"/>
          <ac:spMkLst>
            <pc:docMk/>
            <pc:sldMk cId="0" sldId="312"/>
            <ac:spMk id="676" creationId="{00000000-0000-0000-0000-000000000000}"/>
          </ac:spMkLst>
        </pc:spChg>
        <pc:picChg chg="add mod">
          <ac:chgData name="Gonzalez Grospe, Melissa C." userId="7677ecd0-4903-4895-bfc4-8e657250f287" providerId="ADAL" clId="{DB31DF94-89DE-4B99-88AE-C38AC3D05E59}" dt="2024-01-03T18:36:52.674" v="56"/>
          <ac:picMkLst>
            <pc:docMk/>
            <pc:sldMk cId="0" sldId="312"/>
            <ac:picMk id="2" creationId="{16EC9CEB-8B6A-E286-FD00-63881EAFC740}"/>
          </ac:picMkLst>
        </pc:picChg>
      </pc:sldChg>
      <pc:sldChg chg="addSp delSp modSp mod addCm delCm">
        <pc:chgData name="Gonzalez Grospe, Melissa C." userId="7677ecd0-4903-4895-bfc4-8e657250f287" providerId="ADAL" clId="{DB31DF94-89DE-4B99-88AE-C38AC3D05E59}" dt="2024-01-29T22:05:35.479" v="4623"/>
        <pc:sldMkLst>
          <pc:docMk/>
          <pc:sldMk cId="0" sldId="313"/>
        </pc:sldMkLst>
        <pc:spChg chg="add del mod">
          <ac:chgData name="Gonzalez Grospe, Melissa C." userId="7677ecd0-4903-4895-bfc4-8e657250f287" providerId="ADAL" clId="{DB31DF94-89DE-4B99-88AE-C38AC3D05E59}" dt="2024-01-26T20:39:24.989" v="2515" actId="478"/>
          <ac:spMkLst>
            <pc:docMk/>
            <pc:sldMk cId="0" sldId="313"/>
            <ac:spMk id="3" creationId="{043605E7-4CE3-97D5-47B0-24DC1DEB799E}"/>
          </ac:spMkLst>
        </pc:spChg>
        <pc:spChg chg="add del mod">
          <ac:chgData name="Gonzalez Grospe, Melissa C." userId="7677ecd0-4903-4895-bfc4-8e657250f287" providerId="ADAL" clId="{DB31DF94-89DE-4B99-88AE-C38AC3D05E59}" dt="2024-01-26T20:40:38.075" v="2526" actId="478"/>
          <ac:spMkLst>
            <pc:docMk/>
            <pc:sldMk cId="0" sldId="313"/>
            <ac:spMk id="4" creationId="{F89667EA-C7C6-6C5F-C649-7E56496646E8}"/>
          </ac:spMkLst>
        </pc:spChg>
        <pc:spChg chg="add mod">
          <ac:chgData name="Gonzalez Grospe, Melissa C." userId="7677ecd0-4903-4895-bfc4-8e657250f287" providerId="ADAL" clId="{DB31DF94-89DE-4B99-88AE-C38AC3D05E59}" dt="2024-01-29T22:05:35.479" v="4623"/>
          <ac:spMkLst>
            <pc:docMk/>
            <pc:sldMk cId="0" sldId="313"/>
            <ac:spMk id="5" creationId="{13750EE6-50A8-4DA8-7784-0350E4B40A0F}"/>
          </ac:spMkLst>
        </pc:spChg>
        <pc:spChg chg="del">
          <ac:chgData name="Gonzalez Grospe, Melissa C." userId="7677ecd0-4903-4895-bfc4-8e657250f287" providerId="ADAL" clId="{DB31DF94-89DE-4B99-88AE-C38AC3D05E59}" dt="2024-01-03T18:50:03.973" v="194" actId="478"/>
          <ac:spMkLst>
            <pc:docMk/>
            <pc:sldMk cId="0" sldId="313"/>
            <ac:spMk id="682" creationId="{00000000-0000-0000-0000-000000000000}"/>
          </ac:spMkLst>
        </pc:spChg>
        <pc:spChg chg="mod">
          <ac:chgData name="Gonzalez Grospe, Melissa C." userId="7677ecd0-4903-4895-bfc4-8e657250f287" providerId="ADAL" clId="{DB31DF94-89DE-4B99-88AE-C38AC3D05E59}" dt="2024-01-29T21:56:59.270" v="4560" actId="20577"/>
          <ac:spMkLst>
            <pc:docMk/>
            <pc:sldMk cId="0" sldId="313"/>
            <ac:spMk id="685" creationId="{00000000-0000-0000-0000-000000000000}"/>
          </ac:spMkLst>
        </pc:spChg>
        <pc:picChg chg="add mod">
          <ac:chgData name="Gonzalez Grospe, Melissa C." userId="7677ecd0-4903-4895-bfc4-8e657250f287" providerId="ADAL" clId="{DB31DF94-89DE-4B99-88AE-C38AC3D05E59}" dt="2024-01-03T18:36:50.944" v="55"/>
          <ac:picMkLst>
            <pc:docMk/>
            <pc:sldMk cId="0" sldId="313"/>
            <ac:picMk id="2" creationId="{FA373842-228A-CDD6-B747-51AF867288DE}"/>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1:57:05.555" v="4561"/>
              <pc2:cmMkLst xmlns:pc2="http://schemas.microsoft.com/office/powerpoint/2019/9/main/command">
                <pc:docMk/>
                <pc:sldMk cId="0" sldId="313"/>
                <pc2:cmMk id="{D98A3199-EBA2-42A2-BA6C-BF6A20E861E5}"/>
              </pc2:cmMkLst>
            </pc226:cmChg>
          </p:ext>
        </pc:extLst>
      </pc:sldChg>
      <pc:sldChg chg="addSp delSp modSp mod ord">
        <pc:chgData name="Gonzalez Grospe, Melissa C." userId="7677ecd0-4903-4895-bfc4-8e657250f287" providerId="ADAL" clId="{DB31DF94-89DE-4B99-88AE-C38AC3D05E59}" dt="2024-01-29T22:05:35.479" v="4623"/>
        <pc:sldMkLst>
          <pc:docMk/>
          <pc:sldMk cId="0" sldId="314"/>
        </pc:sldMkLst>
        <pc:spChg chg="add mod">
          <ac:chgData name="Gonzalez Grospe, Melissa C." userId="7677ecd0-4903-4895-bfc4-8e657250f287" providerId="ADAL" clId="{DB31DF94-89DE-4B99-88AE-C38AC3D05E59}" dt="2024-01-29T22:05:35.479" v="4623"/>
          <ac:spMkLst>
            <pc:docMk/>
            <pc:sldMk cId="0" sldId="314"/>
            <ac:spMk id="3" creationId="{A7F0E80C-0BD6-CE32-3C83-132D4D46F4C6}"/>
          </ac:spMkLst>
        </pc:spChg>
        <pc:spChg chg="del">
          <ac:chgData name="Gonzalez Grospe, Melissa C." userId="7677ecd0-4903-4895-bfc4-8e657250f287" providerId="ADAL" clId="{DB31DF94-89DE-4B99-88AE-C38AC3D05E59}" dt="2024-01-03T18:50:04.877" v="195" actId="478"/>
          <ac:spMkLst>
            <pc:docMk/>
            <pc:sldMk cId="0" sldId="314"/>
            <ac:spMk id="690" creationId="{00000000-0000-0000-0000-000000000000}"/>
          </ac:spMkLst>
        </pc:spChg>
        <pc:picChg chg="add mod">
          <ac:chgData name="Gonzalez Grospe, Melissa C." userId="7677ecd0-4903-4895-bfc4-8e657250f287" providerId="ADAL" clId="{DB31DF94-89DE-4B99-88AE-C38AC3D05E59}" dt="2024-01-03T18:36:49.515" v="54"/>
          <ac:picMkLst>
            <pc:docMk/>
            <pc:sldMk cId="0" sldId="314"/>
            <ac:picMk id="2" creationId="{E8B088C8-69EA-4040-FEAD-FE2B5107D6B9}"/>
          </ac:picMkLst>
        </pc:picChg>
      </pc:sldChg>
      <pc:sldChg chg="addSp delSp modSp mod">
        <pc:chgData name="Gonzalez Grospe, Melissa C." userId="7677ecd0-4903-4895-bfc4-8e657250f287" providerId="ADAL" clId="{DB31DF94-89DE-4B99-88AE-C38AC3D05E59}" dt="2024-01-29T22:05:35.479" v="4623"/>
        <pc:sldMkLst>
          <pc:docMk/>
          <pc:sldMk cId="0" sldId="315"/>
        </pc:sldMkLst>
        <pc:spChg chg="add mod">
          <ac:chgData name="Gonzalez Grospe, Melissa C." userId="7677ecd0-4903-4895-bfc4-8e657250f287" providerId="ADAL" clId="{DB31DF94-89DE-4B99-88AE-C38AC3D05E59}" dt="2024-01-29T22:05:35.479" v="4623"/>
          <ac:spMkLst>
            <pc:docMk/>
            <pc:sldMk cId="0" sldId="315"/>
            <ac:spMk id="3" creationId="{637092CA-4D75-29EC-1C68-3E5EDD309063}"/>
          </ac:spMkLst>
        </pc:spChg>
        <pc:spChg chg="del">
          <ac:chgData name="Gonzalez Grospe, Melissa C." userId="7677ecd0-4903-4895-bfc4-8e657250f287" providerId="ADAL" clId="{DB31DF94-89DE-4B99-88AE-C38AC3D05E59}" dt="2024-01-03T18:50:05.635" v="196" actId="478"/>
          <ac:spMkLst>
            <pc:docMk/>
            <pc:sldMk cId="0" sldId="315"/>
            <ac:spMk id="704" creationId="{00000000-0000-0000-0000-000000000000}"/>
          </ac:spMkLst>
        </pc:spChg>
        <pc:picChg chg="add mod">
          <ac:chgData name="Gonzalez Grospe, Melissa C." userId="7677ecd0-4903-4895-bfc4-8e657250f287" providerId="ADAL" clId="{DB31DF94-89DE-4B99-88AE-C38AC3D05E59}" dt="2024-01-03T18:36:47.957" v="53"/>
          <ac:picMkLst>
            <pc:docMk/>
            <pc:sldMk cId="0" sldId="315"/>
            <ac:picMk id="2" creationId="{50BD6407-DAB2-A60B-BE7E-8B905A4084CB}"/>
          </ac:picMkLst>
        </pc:picChg>
      </pc:sldChg>
      <pc:sldChg chg="addSp delSp modSp mod">
        <pc:chgData name="Gonzalez Grospe, Melissa C." userId="7677ecd0-4903-4895-bfc4-8e657250f287" providerId="ADAL" clId="{DB31DF94-89DE-4B99-88AE-C38AC3D05E59}" dt="2024-01-30T02:54:49.297" v="6263" actId="14734"/>
        <pc:sldMkLst>
          <pc:docMk/>
          <pc:sldMk cId="0" sldId="316"/>
        </pc:sldMkLst>
        <pc:spChg chg="add mod">
          <ac:chgData name="Gonzalez Grospe, Melissa C." userId="7677ecd0-4903-4895-bfc4-8e657250f287" providerId="ADAL" clId="{DB31DF94-89DE-4B99-88AE-C38AC3D05E59}" dt="2024-01-29T22:05:35.479" v="4623"/>
          <ac:spMkLst>
            <pc:docMk/>
            <pc:sldMk cId="0" sldId="316"/>
            <ac:spMk id="3" creationId="{9200A3D0-2B4B-FC3D-34C7-B6000AF01012}"/>
          </ac:spMkLst>
        </pc:spChg>
        <pc:spChg chg="del">
          <ac:chgData name="Gonzalez Grospe, Melissa C." userId="7677ecd0-4903-4895-bfc4-8e657250f287" providerId="ADAL" clId="{DB31DF94-89DE-4B99-88AE-C38AC3D05E59}" dt="2024-01-03T18:50:06.359" v="197" actId="478"/>
          <ac:spMkLst>
            <pc:docMk/>
            <pc:sldMk cId="0" sldId="316"/>
            <ac:spMk id="711" creationId="{00000000-0000-0000-0000-000000000000}"/>
          </ac:spMkLst>
        </pc:spChg>
        <pc:graphicFrameChg chg="modGraphic">
          <ac:chgData name="Gonzalez Grospe, Melissa C." userId="7677ecd0-4903-4895-bfc4-8e657250f287" providerId="ADAL" clId="{DB31DF94-89DE-4B99-88AE-C38AC3D05E59}" dt="2024-01-30T02:54:49.297" v="6263" actId="14734"/>
          <ac:graphicFrameMkLst>
            <pc:docMk/>
            <pc:sldMk cId="0" sldId="316"/>
            <ac:graphicFrameMk id="6" creationId="{A63706D3-B621-E1A6-63F2-E364BDDD7AF8}"/>
          </ac:graphicFrameMkLst>
        </pc:graphicFrameChg>
        <pc:picChg chg="add mod">
          <ac:chgData name="Gonzalez Grospe, Melissa C." userId="7677ecd0-4903-4895-bfc4-8e657250f287" providerId="ADAL" clId="{DB31DF94-89DE-4B99-88AE-C38AC3D05E59}" dt="2024-01-03T18:36:47.201" v="52"/>
          <ac:picMkLst>
            <pc:docMk/>
            <pc:sldMk cId="0" sldId="316"/>
            <ac:picMk id="2" creationId="{CE9FB281-32F4-C85B-21A9-EEEBC911B18B}"/>
          </ac:picMkLst>
        </pc:picChg>
      </pc:sldChg>
      <pc:sldChg chg="addSp delSp modSp mod">
        <pc:chgData name="Gonzalez Grospe, Melissa C." userId="7677ecd0-4903-4895-bfc4-8e657250f287" providerId="ADAL" clId="{DB31DF94-89DE-4B99-88AE-C38AC3D05E59}" dt="2024-01-29T22:05:35.479" v="4623"/>
        <pc:sldMkLst>
          <pc:docMk/>
          <pc:sldMk cId="0" sldId="317"/>
        </pc:sldMkLst>
        <pc:spChg chg="add mod">
          <ac:chgData name="Gonzalez Grospe, Melissa C." userId="7677ecd0-4903-4895-bfc4-8e657250f287" providerId="ADAL" clId="{DB31DF94-89DE-4B99-88AE-C38AC3D05E59}" dt="2024-01-29T22:05:35.479" v="4623"/>
          <ac:spMkLst>
            <pc:docMk/>
            <pc:sldMk cId="0" sldId="317"/>
            <ac:spMk id="3" creationId="{970AEAB6-0920-D3C2-B315-61566EE1C28E}"/>
          </ac:spMkLst>
        </pc:spChg>
        <pc:spChg chg="mod">
          <ac:chgData name="Gonzalez Grospe, Melissa C." userId="7677ecd0-4903-4895-bfc4-8e657250f287" providerId="ADAL" clId="{DB31DF94-89DE-4B99-88AE-C38AC3D05E59}" dt="2024-01-29T22:05:35.479" v="4623"/>
          <ac:spMkLst>
            <pc:docMk/>
            <pc:sldMk cId="0" sldId="317"/>
            <ac:spMk id="8" creationId="{CB3049C7-1759-BB94-25E3-DFA6161D7138}"/>
          </ac:spMkLst>
        </pc:spChg>
        <pc:spChg chg="del">
          <ac:chgData name="Gonzalez Grospe, Melissa C." userId="7677ecd0-4903-4895-bfc4-8e657250f287" providerId="ADAL" clId="{DB31DF94-89DE-4B99-88AE-C38AC3D05E59}" dt="2024-01-03T18:50:07.092" v="198" actId="478"/>
          <ac:spMkLst>
            <pc:docMk/>
            <pc:sldMk cId="0" sldId="317"/>
            <ac:spMk id="724" creationId="{00000000-0000-0000-0000-000000000000}"/>
          </ac:spMkLst>
        </pc:spChg>
        <pc:picChg chg="add mod">
          <ac:chgData name="Gonzalez Grospe, Melissa C." userId="7677ecd0-4903-4895-bfc4-8e657250f287" providerId="ADAL" clId="{DB31DF94-89DE-4B99-88AE-C38AC3D05E59}" dt="2024-01-03T18:36:46.546" v="51"/>
          <ac:picMkLst>
            <pc:docMk/>
            <pc:sldMk cId="0" sldId="317"/>
            <ac:picMk id="2" creationId="{36D5383E-2B08-CF6B-4105-6A811E2D8E76}"/>
          </ac:picMkLst>
        </pc:picChg>
      </pc:sldChg>
      <pc:sldChg chg="addSp delSp modSp mod">
        <pc:chgData name="Gonzalez Grospe, Melissa C." userId="7677ecd0-4903-4895-bfc4-8e657250f287" providerId="ADAL" clId="{DB31DF94-89DE-4B99-88AE-C38AC3D05E59}" dt="2024-01-29T22:05:35.479" v="4623"/>
        <pc:sldMkLst>
          <pc:docMk/>
          <pc:sldMk cId="0" sldId="318"/>
        </pc:sldMkLst>
        <pc:spChg chg="add del mod">
          <ac:chgData name="Gonzalez Grospe, Melissa C." userId="7677ecd0-4903-4895-bfc4-8e657250f287" providerId="ADAL" clId="{DB31DF94-89DE-4B99-88AE-C38AC3D05E59}" dt="2024-01-26T20:39:55.476" v="2520" actId="478"/>
          <ac:spMkLst>
            <pc:docMk/>
            <pc:sldMk cId="0" sldId="318"/>
            <ac:spMk id="3" creationId="{E5496813-AE8B-C8B9-4810-32400CF53058}"/>
          </ac:spMkLst>
        </pc:spChg>
        <pc:spChg chg="add del mod">
          <ac:chgData name="Gonzalez Grospe, Melissa C." userId="7677ecd0-4903-4895-bfc4-8e657250f287" providerId="ADAL" clId="{DB31DF94-89DE-4B99-88AE-C38AC3D05E59}" dt="2024-01-26T20:40:34.154" v="2525" actId="478"/>
          <ac:spMkLst>
            <pc:docMk/>
            <pc:sldMk cId="0" sldId="318"/>
            <ac:spMk id="4" creationId="{C62593A1-E85E-4F25-74CB-525504DDC119}"/>
          </ac:spMkLst>
        </pc:spChg>
        <pc:spChg chg="add mod">
          <ac:chgData name="Gonzalez Grospe, Melissa C." userId="7677ecd0-4903-4895-bfc4-8e657250f287" providerId="ADAL" clId="{DB31DF94-89DE-4B99-88AE-C38AC3D05E59}" dt="2024-01-29T22:05:35.479" v="4623"/>
          <ac:spMkLst>
            <pc:docMk/>
            <pc:sldMk cId="0" sldId="318"/>
            <ac:spMk id="5" creationId="{670F0094-93BB-2DD3-3D0F-7F82DE9CE731}"/>
          </ac:spMkLst>
        </pc:spChg>
        <pc:spChg chg="del">
          <ac:chgData name="Gonzalez Grospe, Melissa C." userId="7677ecd0-4903-4895-bfc4-8e657250f287" providerId="ADAL" clId="{DB31DF94-89DE-4B99-88AE-C38AC3D05E59}" dt="2024-01-03T18:50:07.871" v="199" actId="478"/>
          <ac:spMkLst>
            <pc:docMk/>
            <pc:sldMk cId="0" sldId="318"/>
            <ac:spMk id="732" creationId="{00000000-0000-0000-0000-000000000000}"/>
          </ac:spMkLst>
        </pc:spChg>
        <pc:spChg chg="mod">
          <ac:chgData name="Gonzalez Grospe, Melissa C." userId="7677ecd0-4903-4895-bfc4-8e657250f287" providerId="ADAL" clId="{DB31DF94-89DE-4B99-88AE-C38AC3D05E59}" dt="2024-01-29T22:05:35.479" v="4623"/>
          <ac:spMkLst>
            <pc:docMk/>
            <pc:sldMk cId="0" sldId="318"/>
            <ac:spMk id="734" creationId="{00000000-0000-0000-0000-000000000000}"/>
          </ac:spMkLst>
        </pc:spChg>
        <pc:spChg chg="mod">
          <ac:chgData name="Gonzalez Grospe, Melissa C." userId="7677ecd0-4903-4895-bfc4-8e657250f287" providerId="ADAL" clId="{DB31DF94-89DE-4B99-88AE-C38AC3D05E59}" dt="2024-01-29T21:48:53.082" v="4308" actId="20577"/>
          <ac:spMkLst>
            <pc:docMk/>
            <pc:sldMk cId="0" sldId="318"/>
            <ac:spMk id="735" creationId="{00000000-0000-0000-0000-000000000000}"/>
          </ac:spMkLst>
        </pc:spChg>
        <pc:picChg chg="add mod">
          <ac:chgData name="Gonzalez Grospe, Melissa C." userId="7677ecd0-4903-4895-bfc4-8e657250f287" providerId="ADAL" clId="{DB31DF94-89DE-4B99-88AE-C38AC3D05E59}" dt="2024-01-03T18:36:45.924" v="50"/>
          <ac:picMkLst>
            <pc:docMk/>
            <pc:sldMk cId="0" sldId="318"/>
            <ac:picMk id="2" creationId="{C00E673C-304C-C485-3D56-AE3615410EE8}"/>
          </ac:picMkLst>
        </pc:picChg>
      </pc:sldChg>
      <pc:sldChg chg="addSp delSp modSp mod">
        <pc:chgData name="Gonzalez Grospe, Melissa C." userId="7677ecd0-4903-4895-bfc4-8e657250f287" providerId="ADAL" clId="{DB31DF94-89DE-4B99-88AE-C38AC3D05E59}" dt="2024-01-29T22:05:35.479" v="4623"/>
        <pc:sldMkLst>
          <pc:docMk/>
          <pc:sldMk cId="0" sldId="319"/>
        </pc:sldMkLst>
        <pc:spChg chg="add mod">
          <ac:chgData name="Gonzalez Grospe, Melissa C." userId="7677ecd0-4903-4895-bfc4-8e657250f287" providerId="ADAL" clId="{DB31DF94-89DE-4B99-88AE-C38AC3D05E59}" dt="2024-01-29T22:05:35.479" v="4623"/>
          <ac:spMkLst>
            <pc:docMk/>
            <pc:sldMk cId="0" sldId="319"/>
            <ac:spMk id="3" creationId="{BFF3795B-3B99-FF42-CA63-BFDB8D907B2A}"/>
          </ac:spMkLst>
        </pc:spChg>
        <pc:spChg chg="del">
          <ac:chgData name="Gonzalez Grospe, Melissa C." userId="7677ecd0-4903-4895-bfc4-8e657250f287" providerId="ADAL" clId="{DB31DF94-89DE-4B99-88AE-C38AC3D05E59}" dt="2024-01-03T18:50:08.737" v="200" actId="478"/>
          <ac:spMkLst>
            <pc:docMk/>
            <pc:sldMk cId="0" sldId="319"/>
            <ac:spMk id="740" creationId="{00000000-0000-0000-0000-000000000000}"/>
          </ac:spMkLst>
        </pc:spChg>
        <pc:spChg chg="mod">
          <ac:chgData name="Gonzalez Grospe, Melissa C." userId="7677ecd0-4903-4895-bfc4-8e657250f287" providerId="ADAL" clId="{DB31DF94-89DE-4B99-88AE-C38AC3D05E59}" dt="2024-01-29T22:05:35.479" v="4623"/>
          <ac:spMkLst>
            <pc:docMk/>
            <pc:sldMk cId="0" sldId="319"/>
            <ac:spMk id="742" creationId="{00000000-0000-0000-0000-000000000000}"/>
          </ac:spMkLst>
        </pc:spChg>
        <pc:spChg chg="mod">
          <ac:chgData name="Gonzalez Grospe, Melissa C." userId="7677ecd0-4903-4895-bfc4-8e657250f287" providerId="ADAL" clId="{DB31DF94-89DE-4B99-88AE-C38AC3D05E59}" dt="2024-01-10T21:35:11.819" v="1171" actId="20577"/>
          <ac:spMkLst>
            <pc:docMk/>
            <pc:sldMk cId="0" sldId="319"/>
            <ac:spMk id="743" creationId="{00000000-0000-0000-0000-000000000000}"/>
          </ac:spMkLst>
        </pc:spChg>
        <pc:graphicFrameChg chg="mod">
          <ac:chgData name="Gonzalez Grospe, Melissa C." userId="7677ecd0-4903-4895-bfc4-8e657250f287" providerId="ADAL" clId="{DB31DF94-89DE-4B99-88AE-C38AC3D05E59}" dt="2024-01-29T22:05:35.479" v="4623"/>
          <ac:graphicFrameMkLst>
            <pc:docMk/>
            <pc:sldMk cId="0" sldId="319"/>
            <ac:graphicFrameMk id="6" creationId="{3F5693FC-ABDF-4246-7CFA-EFA527820C63}"/>
          </ac:graphicFrameMkLst>
        </pc:graphicFrameChg>
        <pc:picChg chg="add mod">
          <ac:chgData name="Gonzalez Grospe, Melissa C." userId="7677ecd0-4903-4895-bfc4-8e657250f287" providerId="ADAL" clId="{DB31DF94-89DE-4B99-88AE-C38AC3D05E59}" dt="2024-01-03T18:36:45.267" v="49"/>
          <ac:picMkLst>
            <pc:docMk/>
            <pc:sldMk cId="0" sldId="319"/>
            <ac:picMk id="2" creationId="{DCF2815D-B270-649D-8368-8051E2BBE926}"/>
          </ac:picMkLst>
        </pc:picChg>
      </pc:sldChg>
      <pc:sldChg chg="addSp delSp modSp mod">
        <pc:chgData name="Gonzalez Grospe, Melissa C." userId="7677ecd0-4903-4895-bfc4-8e657250f287" providerId="ADAL" clId="{DB31DF94-89DE-4B99-88AE-C38AC3D05E59}" dt="2024-01-30T02:55:30.715" v="6267" actId="1076"/>
        <pc:sldMkLst>
          <pc:docMk/>
          <pc:sldMk cId="0" sldId="320"/>
        </pc:sldMkLst>
        <pc:spChg chg="add mod">
          <ac:chgData name="Gonzalez Grospe, Melissa C." userId="7677ecd0-4903-4895-bfc4-8e657250f287" providerId="ADAL" clId="{DB31DF94-89DE-4B99-88AE-C38AC3D05E59}" dt="2024-01-29T22:05:35.479" v="4623"/>
          <ac:spMkLst>
            <pc:docMk/>
            <pc:sldMk cId="0" sldId="320"/>
            <ac:spMk id="3" creationId="{ED3DE2FF-7426-8CE9-E24C-B956AD66E5B2}"/>
          </ac:spMkLst>
        </pc:spChg>
        <pc:spChg chg="del">
          <ac:chgData name="Gonzalez Grospe, Melissa C." userId="7677ecd0-4903-4895-bfc4-8e657250f287" providerId="ADAL" clId="{DB31DF94-89DE-4B99-88AE-C38AC3D05E59}" dt="2024-01-03T18:50:09.557" v="201" actId="478"/>
          <ac:spMkLst>
            <pc:docMk/>
            <pc:sldMk cId="0" sldId="320"/>
            <ac:spMk id="754" creationId="{00000000-0000-0000-0000-000000000000}"/>
          </ac:spMkLst>
        </pc:spChg>
        <pc:spChg chg="mod">
          <ac:chgData name="Gonzalez Grospe, Melissa C." userId="7677ecd0-4903-4895-bfc4-8e657250f287" providerId="ADAL" clId="{DB31DF94-89DE-4B99-88AE-C38AC3D05E59}" dt="2024-01-29T17:58:32.285" v="4130" actId="20577"/>
          <ac:spMkLst>
            <pc:docMk/>
            <pc:sldMk cId="0" sldId="320"/>
            <ac:spMk id="755" creationId="{00000000-0000-0000-0000-000000000000}"/>
          </ac:spMkLst>
        </pc:spChg>
        <pc:graphicFrameChg chg="mod">
          <ac:chgData name="Gonzalez Grospe, Melissa C." userId="7677ecd0-4903-4895-bfc4-8e657250f287" providerId="ADAL" clId="{DB31DF94-89DE-4B99-88AE-C38AC3D05E59}" dt="2024-01-30T02:55:30.715" v="6267" actId="1076"/>
          <ac:graphicFrameMkLst>
            <pc:docMk/>
            <pc:sldMk cId="0" sldId="320"/>
            <ac:graphicFrameMk id="6" creationId="{FBEC7B34-B1A6-F6F2-C132-3E8C27E9EB48}"/>
          </ac:graphicFrameMkLst>
        </pc:graphicFrameChg>
        <pc:picChg chg="add mod">
          <ac:chgData name="Gonzalez Grospe, Melissa C." userId="7677ecd0-4903-4895-bfc4-8e657250f287" providerId="ADAL" clId="{DB31DF94-89DE-4B99-88AE-C38AC3D05E59}" dt="2024-01-03T18:36:42.967" v="48"/>
          <ac:picMkLst>
            <pc:docMk/>
            <pc:sldMk cId="0" sldId="320"/>
            <ac:picMk id="2" creationId="{72F00F39-439C-A17A-946A-613E2996C500}"/>
          </ac:picMkLst>
        </pc:picChg>
      </pc:sldChg>
      <pc:sldChg chg="addSp delSp modSp mod">
        <pc:chgData name="Gonzalez Grospe, Melissa C." userId="7677ecd0-4903-4895-bfc4-8e657250f287" providerId="ADAL" clId="{DB31DF94-89DE-4B99-88AE-C38AC3D05E59}" dt="2024-01-30T02:55:55.277" v="6271" actId="1076"/>
        <pc:sldMkLst>
          <pc:docMk/>
          <pc:sldMk cId="0" sldId="321"/>
        </pc:sldMkLst>
        <pc:spChg chg="add mod">
          <ac:chgData name="Gonzalez Grospe, Melissa C." userId="7677ecd0-4903-4895-bfc4-8e657250f287" providerId="ADAL" clId="{DB31DF94-89DE-4B99-88AE-C38AC3D05E59}" dt="2024-01-29T22:05:35.479" v="4623"/>
          <ac:spMkLst>
            <pc:docMk/>
            <pc:sldMk cId="0" sldId="321"/>
            <ac:spMk id="3" creationId="{31C99CFB-EC55-663B-F35F-34723C047626}"/>
          </ac:spMkLst>
        </pc:spChg>
        <pc:spChg chg="del">
          <ac:chgData name="Gonzalez Grospe, Melissa C." userId="7677ecd0-4903-4895-bfc4-8e657250f287" providerId="ADAL" clId="{DB31DF94-89DE-4B99-88AE-C38AC3D05E59}" dt="2024-01-03T18:50:10.333" v="202" actId="478"/>
          <ac:spMkLst>
            <pc:docMk/>
            <pc:sldMk cId="0" sldId="321"/>
            <ac:spMk id="764" creationId="{00000000-0000-0000-0000-000000000000}"/>
          </ac:spMkLst>
        </pc:spChg>
        <pc:spChg chg="mod">
          <ac:chgData name="Gonzalez Grospe, Melissa C." userId="7677ecd0-4903-4895-bfc4-8e657250f287" providerId="ADAL" clId="{DB31DF94-89DE-4B99-88AE-C38AC3D05E59}" dt="2024-01-10T21:35:51.046" v="1187" actId="20577"/>
          <ac:spMkLst>
            <pc:docMk/>
            <pc:sldMk cId="0" sldId="321"/>
            <ac:spMk id="765" creationId="{00000000-0000-0000-0000-000000000000}"/>
          </ac:spMkLst>
        </pc:spChg>
        <pc:graphicFrameChg chg="mod modGraphic">
          <ac:chgData name="Gonzalez Grospe, Melissa C." userId="7677ecd0-4903-4895-bfc4-8e657250f287" providerId="ADAL" clId="{DB31DF94-89DE-4B99-88AE-C38AC3D05E59}" dt="2024-01-30T02:55:55.277" v="6271" actId="1076"/>
          <ac:graphicFrameMkLst>
            <pc:docMk/>
            <pc:sldMk cId="0" sldId="321"/>
            <ac:graphicFrameMk id="6" creationId="{431D8EDC-14EE-5D3D-1518-DD4275B48204}"/>
          </ac:graphicFrameMkLst>
        </pc:graphicFrameChg>
        <pc:picChg chg="add mod">
          <ac:chgData name="Gonzalez Grospe, Melissa C." userId="7677ecd0-4903-4895-bfc4-8e657250f287" providerId="ADAL" clId="{DB31DF94-89DE-4B99-88AE-C38AC3D05E59}" dt="2024-01-03T18:36:42.009" v="47"/>
          <ac:picMkLst>
            <pc:docMk/>
            <pc:sldMk cId="0" sldId="321"/>
            <ac:picMk id="2" creationId="{6C56DAE0-5D23-35FA-6336-E4A0798FD73F}"/>
          </ac:picMkLst>
        </pc:picChg>
      </pc:sldChg>
      <pc:sldChg chg="addSp delSp modSp mod">
        <pc:chgData name="Gonzalez Grospe, Melissa C." userId="7677ecd0-4903-4895-bfc4-8e657250f287" providerId="ADAL" clId="{DB31DF94-89DE-4B99-88AE-C38AC3D05E59}" dt="2024-01-29T22:05:35.479" v="4623"/>
        <pc:sldMkLst>
          <pc:docMk/>
          <pc:sldMk cId="0" sldId="322"/>
        </pc:sldMkLst>
        <pc:spChg chg="add mod">
          <ac:chgData name="Gonzalez Grospe, Melissa C." userId="7677ecd0-4903-4895-bfc4-8e657250f287" providerId="ADAL" clId="{DB31DF94-89DE-4B99-88AE-C38AC3D05E59}" dt="2024-01-29T22:05:35.479" v="4623"/>
          <ac:spMkLst>
            <pc:docMk/>
            <pc:sldMk cId="0" sldId="322"/>
            <ac:spMk id="3" creationId="{7A8FC36B-BB79-CAAD-3060-74FB35B588A2}"/>
          </ac:spMkLst>
        </pc:spChg>
        <pc:spChg chg="del">
          <ac:chgData name="Gonzalez Grospe, Melissa C." userId="7677ecd0-4903-4895-bfc4-8e657250f287" providerId="ADAL" clId="{DB31DF94-89DE-4B99-88AE-C38AC3D05E59}" dt="2024-01-03T18:50:11.160" v="203" actId="478"/>
          <ac:spMkLst>
            <pc:docMk/>
            <pc:sldMk cId="0" sldId="322"/>
            <ac:spMk id="774" creationId="{00000000-0000-0000-0000-000000000000}"/>
          </ac:spMkLst>
        </pc:spChg>
        <pc:spChg chg="mod">
          <ac:chgData name="Gonzalez Grospe, Melissa C." userId="7677ecd0-4903-4895-bfc4-8e657250f287" providerId="ADAL" clId="{DB31DF94-89DE-4B99-88AE-C38AC3D05E59}" dt="2024-01-10T21:36:05.952" v="1203" actId="20577"/>
          <ac:spMkLst>
            <pc:docMk/>
            <pc:sldMk cId="0" sldId="322"/>
            <ac:spMk id="775" creationId="{00000000-0000-0000-0000-000000000000}"/>
          </ac:spMkLst>
        </pc:spChg>
        <pc:graphicFrameChg chg="mod">
          <ac:chgData name="Gonzalez Grospe, Melissa C." userId="7677ecd0-4903-4895-bfc4-8e657250f287" providerId="ADAL" clId="{DB31DF94-89DE-4B99-88AE-C38AC3D05E59}" dt="2024-01-29T22:05:35.479" v="4623"/>
          <ac:graphicFrameMkLst>
            <pc:docMk/>
            <pc:sldMk cId="0" sldId="322"/>
            <ac:graphicFrameMk id="6" creationId="{DF6117DD-3EDB-CA05-EE6D-C5E1BCF18A41}"/>
          </ac:graphicFrameMkLst>
        </pc:graphicFrameChg>
        <pc:picChg chg="add mod">
          <ac:chgData name="Gonzalez Grospe, Melissa C." userId="7677ecd0-4903-4895-bfc4-8e657250f287" providerId="ADAL" clId="{DB31DF94-89DE-4B99-88AE-C38AC3D05E59}" dt="2024-01-03T18:36:41.319" v="46"/>
          <ac:picMkLst>
            <pc:docMk/>
            <pc:sldMk cId="0" sldId="322"/>
            <ac:picMk id="2" creationId="{3A40F651-4F94-3733-D088-921610BC1AB5}"/>
          </ac:picMkLst>
        </pc:picChg>
      </pc:sldChg>
      <pc:sldChg chg="addSp delSp modSp mod">
        <pc:chgData name="Gonzalez Grospe, Melissa C." userId="7677ecd0-4903-4895-bfc4-8e657250f287" providerId="ADAL" clId="{DB31DF94-89DE-4B99-88AE-C38AC3D05E59}" dt="2024-01-29T22:05:35.479" v="4623"/>
        <pc:sldMkLst>
          <pc:docMk/>
          <pc:sldMk cId="0" sldId="323"/>
        </pc:sldMkLst>
        <pc:spChg chg="add mod">
          <ac:chgData name="Gonzalez Grospe, Melissa C." userId="7677ecd0-4903-4895-bfc4-8e657250f287" providerId="ADAL" clId="{DB31DF94-89DE-4B99-88AE-C38AC3D05E59}" dt="2024-01-29T22:05:35.479" v="4623"/>
          <ac:spMkLst>
            <pc:docMk/>
            <pc:sldMk cId="0" sldId="323"/>
            <ac:spMk id="3" creationId="{CE8896EB-1E63-C6F6-347F-9CD0370CA9B5}"/>
          </ac:spMkLst>
        </pc:spChg>
        <pc:spChg chg="del">
          <ac:chgData name="Gonzalez Grospe, Melissa C." userId="7677ecd0-4903-4895-bfc4-8e657250f287" providerId="ADAL" clId="{DB31DF94-89DE-4B99-88AE-C38AC3D05E59}" dt="2024-01-03T18:50:11.832" v="204" actId="478"/>
          <ac:spMkLst>
            <pc:docMk/>
            <pc:sldMk cId="0" sldId="323"/>
            <ac:spMk id="784" creationId="{00000000-0000-0000-0000-000000000000}"/>
          </ac:spMkLst>
        </pc:spChg>
        <pc:spChg chg="mod">
          <ac:chgData name="Gonzalez Grospe, Melissa C." userId="7677ecd0-4903-4895-bfc4-8e657250f287" providerId="ADAL" clId="{DB31DF94-89DE-4B99-88AE-C38AC3D05E59}" dt="2024-01-29T21:46:14.455" v="4250" actId="20577"/>
          <ac:spMkLst>
            <pc:docMk/>
            <pc:sldMk cId="0" sldId="323"/>
            <ac:spMk id="785" creationId="{00000000-0000-0000-0000-000000000000}"/>
          </ac:spMkLst>
        </pc:spChg>
        <pc:picChg chg="add mod">
          <ac:chgData name="Gonzalez Grospe, Melissa C." userId="7677ecd0-4903-4895-bfc4-8e657250f287" providerId="ADAL" clId="{DB31DF94-89DE-4B99-88AE-C38AC3D05E59}" dt="2024-01-03T18:36:40.240" v="45"/>
          <ac:picMkLst>
            <pc:docMk/>
            <pc:sldMk cId="0" sldId="323"/>
            <ac:picMk id="2" creationId="{2F2A4468-1B42-EFE3-5D25-4C0EF92AABAD}"/>
          </ac:picMkLst>
        </pc:picChg>
      </pc:sldChg>
      <pc:sldChg chg="addSp delSp modSp mod">
        <pc:chgData name="Gonzalez Grospe, Melissa C." userId="7677ecd0-4903-4895-bfc4-8e657250f287" providerId="ADAL" clId="{DB31DF94-89DE-4B99-88AE-C38AC3D05E59}" dt="2024-01-29T22:05:35.479" v="4623"/>
        <pc:sldMkLst>
          <pc:docMk/>
          <pc:sldMk cId="0" sldId="324"/>
        </pc:sldMkLst>
        <pc:spChg chg="add del mod">
          <ac:chgData name="Gonzalez Grospe, Melissa C." userId="7677ecd0-4903-4895-bfc4-8e657250f287" providerId="ADAL" clId="{DB31DF94-89DE-4B99-88AE-C38AC3D05E59}" dt="2024-01-26T20:40:11.616" v="2522" actId="478"/>
          <ac:spMkLst>
            <pc:docMk/>
            <pc:sldMk cId="0" sldId="324"/>
            <ac:spMk id="3" creationId="{218D1299-3FF8-A055-23C2-5BAA073756B5}"/>
          </ac:spMkLst>
        </pc:spChg>
        <pc:spChg chg="add del mod">
          <ac:chgData name="Gonzalez Grospe, Melissa C." userId="7677ecd0-4903-4895-bfc4-8e657250f287" providerId="ADAL" clId="{DB31DF94-89DE-4B99-88AE-C38AC3D05E59}" dt="2024-01-26T20:40:29.074" v="2524" actId="478"/>
          <ac:spMkLst>
            <pc:docMk/>
            <pc:sldMk cId="0" sldId="324"/>
            <ac:spMk id="4" creationId="{9B277136-8DCD-B478-59C0-FC0E2D0B05A5}"/>
          </ac:spMkLst>
        </pc:spChg>
        <pc:spChg chg="add mod">
          <ac:chgData name="Gonzalez Grospe, Melissa C." userId="7677ecd0-4903-4895-bfc4-8e657250f287" providerId="ADAL" clId="{DB31DF94-89DE-4B99-88AE-C38AC3D05E59}" dt="2024-01-29T22:05:35.479" v="4623"/>
          <ac:spMkLst>
            <pc:docMk/>
            <pc:sldMk cId="0" sldId="324"/>
            <ac:spMk id="5" creationId="{48C8C385-0B4F-D5DF-DE39-DAB47669BD04}"/>
          </ac:spMkLst>
        </pc:spChg>
        <pc:spChg chg="del">
          <ac:chgData name="Gonzalez Grospe, Melissa C." userId="7677ecd0-4903-4895-bfc4-8e657250f287" providerId="ADAL" clId="{DB31DF94-89DE-4B99-88AE-C38AC3D05E59}" dt="2024-01-03T18:50:13.129" v="205" actId="478"/>
          <ac:spMkLst>
            <pc:docMk/>
            <pc:sldMk cId="0" sldId="324"/>
            <ac:spMk id="790" creationId="{00000000-0000-0000-0000-000000000000}"/>
          </ac:spMkLst>
        </pc:spChg>
        <pc:spChg chg="mod">
          <ac:chgData name="Gonzalez Grospe, Melissa C." userId="7677ecd0-4903-4895-bfc4-8e657250f287" providerId="ADAL" clId="{DB31DF94-89DE-4B99-88AE-C38AC3D05E59}" dt="2024-01-29T21:59:01.284" v="4587" actId="20577"/>
          <ac:spMkLst>
            <pc:docMk/>
            <pc:sldMk cId="0" sldId="324"/>
            <ac:spMk id="793" creationId="{00000000-0000-0000-0000-000000000000}"/>
          </ac:spMkLst>
        </pc:spChg>
        <pc:picChg chg="add mod">
          <ac:chgData name="Gonzalez Grospe, Melissa C." userId="7677ecd0-4903-4895-bfc4-8e657250f287" providerId="ADAL" clId="{DB31DF94-89DE-4B99-88AE-C38AC3D05E59}" dt="2024-01-03T18:36:39.126" v="44"/>
          <ac:picMkLst>
            <pc:docMk/>
            <pc:sldMk cId="0" sldId="324"/>
            <ac:picMk id="2" creationId="{C18AEA28-3396-DCF4-437E-105CE8D4ADFB}"/>
          </ac:picMkLst>
        </pc:picChg>
      </pc:sldChg>
      <pc:sldChg chg="addSp delSp modSp mod">
        <pc:chgData name="Gonzalez Grospe, Melissa C." userId="7677ecd0-4903-4895-bfc4-8e657250f287" providerId="ADAL" clId="{DB31DF94-89DE-4B99-88AE-C38AC3D05E59}" dt="2024-01-29T22:05:35.479" v="4623"/>
        <pc:sldMkLst>
          <pc:docMk/>
          <pc:sldMk cId="0" sldId="325"/>
        </pc:sldMkLst>
        <pc:spChg chg="add mod">
          <ac:chgData name="Gonzalez Grospe, Melissa C." userId="7677ecd0-4903-4895-bfc4-8e657250f287" providerId="ADAL" clId="{DB31DF94-89DE-4B99-88AE-C38AC3D05E59}" dt="2024-01-29T22:05:35.479" v="4623"/>
          <ac:spMkLst>
            <pc:docMk/>
            <pc:sldMk cId="0" sldId="325"/>
            <ac:spMk id="3" creationId="{3868E001-1717-BD29-276A-2D1A4E393A51}"/>
          </ac:spMkLst>
        </pc:spChg>
        <pc:spChg chg="del">
          <ac:chgData name="Gonzalez Grospe, Melissa C." userId="7677ecd0-4903-4895-bfc4-8e657250f287" providerId="ADAL" clId="{DB31DF94-89DE-4B99-88AE-C38AC3D05E59}" dt="2024-01-03T18:50:13.970" v="206" actId="478"/>
          <ac:spMkLst>
            <pc:docMk/>
            <pc:sldMk cId="0" sldId="325"/>
            <ac:spMk id="798" creationId="{00000000-0000-0000-0000-000000000000}"/>
          </ac:spMkLst>
        </pc:spChg>
        <pc:spChg chg="mod">
          <ac:chgData name="Gonzalez Grospe, Melissa C." userId="7677ecd0-4903-4895-bfc4-8e657250f287" providerId="ADAL" clId="{DB31DF94-89DE-4B99-88AE-C38AC3D05E59}" dt="2024-01-10T21:36:41.512" v="1222" actId="20577"/>
          <ac:spMkLst>
            <pc:docMk/>
            <pc:sldMk cId="0" sldId="325"/>
            <ac:spMk id="802" creationId="{00000000-0000-0000-0000-000000000000}"/>
          </ac:spMkLst>
        </pc:spChg>
        <pc:picChg chg="add mod">
          <ac:chgData name="Gonzalez Grospe, Melissa C." userId="7677ecd0-4903-4895-bfc4-8e657250f287" providerId="ADAL" clId="{DB31DF94-89DE-4B99-88AE-C38AC3D05E59}" dt="2024-01-03T18:36:37.022" v="43"/>
          <ac:picMkLst>
            <pc:docMk/>
            <pc:sldMk cId="0" sldId="325"/>
            <ac:picMk id="2" creationId="{451214FB-3209-F246-B1F9-3217F5AFE757}"/>
          </ac:picMkLst>
        </pc:picChg>
      </pc:sldChg>
      <pc:sldChg chg="addSp delSp modSp mod">
        <pc:chgData name="Gonzalez Grospe, Melissa C." userId="7677ecd0-4903-4895-bfc4-8e657250f287" providerId="ADAL" clId="{DB31DF94-89DE-4B99-88AE-C38AC3D05E59}" dt="2024-01-29T22:05:35.479" v="4623"/>
        <pc:sldMkLst>
          <pc:docMk/>
          <pc:sldMk cId="0" sldId="326"/>
        </pc:sldMkLst>
        <pc:spChg chg="add mod">
          <ac:chgData name="Gonzalez Grospe, Melissa C." userId="7677ecd0-4903-4895-bfc4-8e657250f287" providerId="ADAL" clId="{DB31DF94-89DE-4B99-88AE-C38AC3D05E59}" dt="2024-01-29T22:05:35.479" v="4623"/>
          <ac:spMkLst>
            <pc:docMk/>
            <pc:sldMk cId="0" sldId="326"/>
            <ac:spMk id="3" creationId="{46901C23-9806-A423-F408-FCB3A257302C}"/>
          </ac:spMkLst>
        </pc:spChg>
        <pc:spChg chg="mod">
          <ac:chgData name="Gonzalez Grospe, Melissa C." userId="7677ecd0-4903-4895-bfc4-8e657250f287" providerId="ADAL" clId="{DB31DF94-89DE-4B99-88AE-C38AC3D05E59}" dt="2024-01-29T22:05:35.479" v="4623"/>
          <ac:spMkLst>
            <pc:docMk/>
            <pc:sldMk cId="0" sldId="326"/>
            <ac:spMk id="6" creationId="{54B9A857-AFF9-0DD7-A12A-C611047688F3}"/>
          </ac:spMkLst>
        </pc:spChg>
        <pc:spChg chg="del">
          <ac:chgData name="Gonzalez Grospe, Melissa C." userId="7677ecd0-4903-4895-bfc4-8e657250f287" providerId="ADAL" clId="{DB31DF94-89DE-4B99-88AE-C38AC3D05E59}" dt="2024-01-03T18:50:14.693" v="207" actId="478"/>
          <ac:spMkLst>
            <pc:docMk/>
            <pc:sldMk cId="0" sldId="326"/>
            <ac:spMk id="807" creationId="{00000000-0000-0000-0000-000000000000}"/>
          </ac:spMkLst>
        </pc:spChg>
        <pc:spChg chg="mod">
          <ac:chgData name="Gonzalez Grospe, Melissa C." userId="7677ecd0-4903-4895-bfc4-8e657250f287" providerId="ADAL" clId="{DB31DF94-89DE-4B99-88AE-C38AC3D05E59}" dt="2024-01-10T21:37:19.586" v="1239" actId="20577"/>
          <ac:spMkLst>
            <pc:docMk/>
            <pc:sldMk cId="0" sldId="326"/>
            <ac:spMk id="811" creationId="{00000000-0000-0000-0000-000000000000}"/>
          </ac:spMkLst>
        </pc:spChg>
        <pc:picChg chg="add mod">
          <ac:chgData name="Gonzalez Grospe, Melissa C." userId="7677ecd0-4903-4895-bfc4-8e657250f287" providerId="ADAL" clId="{DB31DF94-89DE-4B99-88AE-C38AC3D05E59}" dt="2024-01-03T18:36:36.189" v="42"/>
          <ac:picMkLst>
            <pc:docMk/>
            <pc:sldMk cId="0" sldId="326"/>
            <ac:picMk id="2" creationId="{EE74CDDB-47CA-A3CD-CCA1-DB530F71762F}"/>
          </ac:picMkLst>
        </pc:picChg>
      </pc:sldChg>
      <pc:sldChg chg="addSp delSp modSp mod">
        <pc:chgData name="Gonzalez Grospe, Melissa C." userId="7677ecd0-4903-4895-bfc4-8e657250f287" providerId="ADAL" clId="{DB31DF94-89DE-4B99-88AE-C38AC3D05E59}" dt="2024-01-29T22:05:35.479" v="4623"/>
        <pc:sldMkLst>
          <pc:docMk/>
          <pc:sldMk cId="0" sldId="327"/>
        </pc:sldMkLst>
        <pc:spChg chg="add mod">
          <ac:chgData name="Gonzalez Grospe, Melissa C." userId="7677ecd0-4903-4895-bfc4-8e657250f287" providerId="ADAL" clId="{DB31DF94-89DE-4B99-88AE-C38AC3D05E59}" dt="2024-01-29T22:05:35.479" v="4623"/>
          <ac:spMkLst>
            <pc:docMk/>
            <pc:sldMk cId="0" sldId="327"/>
            <ac:spMk id="3" creationId="{4CD91BC1-42B9-7659-96EB-E8B4A25911F5}"/>
          </ac:spMkLst>
        </pc:spChg>
        <pc:spChg chg="del">
          <ac:chgData name="Gonzalez Grospe, Melissa C." userId="7677ecd0-4903-4895-bfc4-8e657250f287" providerId="ADAL" clId="{DB31DF94-89DE-4B99-88AE-C38AC3D05E59}" dt="2024-01-03T18:50:15.403" v="208" actId="478"/>
          <ac:spMkLst>
            <pc:docMk/>
            <pc:sldMk cId="0" sldId="327"/>
            <ac:spMk id="816" creationId="{00000000-0000-0000-0000-000000000000}"/>
          </ac:spMkLst>
        </pc:spChg>
        <pc:spChg chg="mod">
          <ac:chgData name="Gonzalez Grospe, Melissa C." userId="7677ecd0-4903-4895-bfc4-8e657250f287" providerId="ADAL" clId="{DB31DF94-89DE-4B99-88AE-C38AC3D05E59}" dt="2024-01-29T22:05:35.479" v="4623"/>
          <ac:spMkLst>
            <pc:docMk/>
            <pc:sldMk cId="0" sldId="327"/>
            <ac:spMk id="818" creationId="{00000000-0000-0000-0000-000000000000}"/>
          </ac:spMkLst>
        </pc:spChg>
        <pc:spChg chg="mod">
          <ac:chgData name="Gonzalez Grospe, Melissa C." userId="7677ecd0-4903-4895-bfc4-8e657250f287" providerId="ADAL" clId="{DB31DF94-89DE-4B99-88AE-C38AC3D05E59}" dt="2024-01-10T21:37:30.430" v="1255" actId="20577"/>
          <ac:spMkLst>
            <pc:docMk/>
            <pc:sldMk cId="0" sldId="327"/>
            <ac:spMk id="820" creationId="{00000000-0000-0000-0000-000000000000}"/>
          </ac:spMkLst>
        </pc:spChg>
        <pc:picChg chg="add mod">
          <ac:chgData name="Gonzalez Grospe, Melissa C." userId="7677ecd0-4903-4895-bfc4-8e657250f287" providerId="ADAL" clId="{DB31DF94-89DE-4B99-88AE-C38AC3D05E59}" dt="2024-01-03T18:36:35.272" v="41"/>
          <ac:picMkLst>
            <pc:docMk/>
            <pc:sldMk cId="0" sldId="327"/>
            <ac:picMk id="2" creationId="{CCFD4728-8DDC-097A-8914-9224958C2739}"/>
          </ac:picMkLst>
        </pc:picChg>
      </pc:sldChg>
      <pc:sldChg chg="addSp delSp modSp mod">
        <pc:chgData name="Gonzalez Grospe, Melissa C." userId="7677ecd0-4903-4895-bfc4-8e657250f287" providerId="ADAL" clId="{DB31DF94-89DE-4B99-88AE-C38AC3D05E59}" dt="2024-01-29T22:05:35.479" v="4623"/>
        <pc:sldMkLst>
          <pc:docMk/>
          <pc:sldMk cId="0" sldId="328"/>
        </pc:sldMkLst>
        <pc:spChg chg="add mod">
          <ac:chgData name="Gonzalez Grospe, Melissa C." userId="7677ecd0-4903-4895-bfc4-8e657250f287" providerId="ADAL" clId="{DB31DF94-89DE-4B99-88AE-C38AC3D05E59}" dt="2024-01-29T22:05:35.479" v="4623"/>
          <ac:spMkLst>
            <pc:docMk/>
            <pc:sldMk cId="0" sldId="328"/>
            <ac:spMk id="3" creationId="{FF4E5462-EC42-6074-E6D2-F49135120407}"/>
          </ac:spMkLst>
        </pc:spChg>
        <pc:spChg chg="del">
          <ac:chgData name="Gonzalez Grospe, Melissa C." userId="7677ecd0-4903-4895-bfc4-8e657250f287" providerId="ADAL" clId="{DB31DF94-89DE-4B99-88AE-C38AC3D05E59}" dt="2024-01-03T18:50:16.072" v="209" actId="478"/>
          <ac:spMkLst>
            <pc:docMk/>
            <pc:sldMk cId="0" sldId="328"/>
            <ac:spMk id="825" creationId="{00000000-0000-0000-0000-000000000000}"/>
          </ac:spMkLst>
        </pc:spChg>
        <pc:spChg chg="mod">
          <ac:chgData name="Gonzalez Grospe, Melissa C." userId="7677ecd0-4903-4895-bfc4-8e657250f287" providerId="ADAL" clId="{DB31DF94-89DE-4B99-88AE-C38AC3D05E59}" dt="2024-01-27T20:44:21.645" v="2712" actId="20577"/>
          <ac:spMkLst>
            <pc:docMk/>
            <pc:sldMk cId="0" sldId="328"/>
            <ac:spMk id="828" creationId="{00000000-0000-0000-0000-000000000000}"/>
          </ac:spMkLst>
        </pc:spChg>
        <pc:picChg chg="add mod">
          <ac:chgData name="Gonzalez Grospe, Melissa C." userId="7677ecd0-4903-4895-bfc4-8e657250f287" providerId="ADAL" clId="{DB31DF94-89DE-4B99-88AE-C38AC3D05E59}" dt="2024-01-03T18:36:33.390" v="40"/>
          <ac:picMkLst>
            <pc:docMk/>
            <pc:sldMk cId="0" sldId="328"/>
            <ac:picMk id="2" creationId="{1D35730D-9919-B16A-A394-53FEB11BD2BE}"/>
          </ac:picMkLst>
        </pc:picChg>
      </pc:sldChg>
      <pc:sldChg chg="addSp delSp modSp mod addCm delCm">
        <pc:chgData name="Gonzalez Grospe, Melissa C." userId="7677ecd0-4903-4895-bfc4-8e657250f287" providerId="ADAL" clId="{DB31DF94-89DE-4B99-88AE-C38AC3D05E59}" dt="2024-02-01T17:23:52.450" v="6388" actId="20577"/>
        <pc:sldMkLst>
          <pc:docMk/>
          <pc:sldMk cId="0" sldId="329"/>
        </pc:sldMkLst>
        <pc:spChg chg="add mod">
          <ac:chgData name="Gonzalez Grospe, Melissa C." userId="7677ecd0-4903-4895-bfc4-8e657250f287" providerId="ADAL" clId="{DB31DF94-89DE-4B99-88AE-C38AC3D05E59}" dt="2024-01-29T22:05:35.479" v="4623"/>
          <ac:spMkLst>
            <pc:docMk/>
            <pc:sldMk cId="0" sldId="329"/>
            <ac:spMk id="3" creationId="{66C30455-4F11-BC94-D452-075D70CB58CE}"/>
          </ac:spMkLst>
        </pc:spChg>
        <pc:spChg chg="add del mod">
          <ac:chgData name="Gonzalez Grospe, Melissa C." userId="7677ecd0-4903-4895-bfc4-8e657250f287" providerId="ADAL" clId="{DB31DF94-89DE-4B99-88AE-C38AC3D05E59}" dt="2024-01-27T20:42:33.988" v="2688" actId="478"/>
          <ac:spMkLst>
            <pc:docMk/>
            <pc:sldMk cId="0" sldId="329"/>
            <ac:spMk id="5" creationId="{FE9E88F1-89D4-2465-E5BA-D93830717D99}"/>
          </ac:spMkLst>
        </pc:spChg>
        <pc:spChg chg="add mod">
          <ac:chgData name="Gonzalez Grospe, Melissa C." userId="7677ecd0-4903-4895-bfc4-8e657250f287" providerId="ADAL" clId="{DB31DF94-89DE-4B99-88AE-C38AC3D05E59}" dt="2024-01-29T23:08:32.863" v="5577" actId="20577"/>
          <ac:spMkLst>
            <pc:docMk/>
            <pc:sldMk cId="0" sldId="329"/>
            <ac:spMk id="6" creationId="{4818BA94-7ADD-4DA5-FD79-82A4A02D84D6}"/>
          </ac:spMkLst>
        </pc:spChg>
        <pc:spChg chg="add del mod">
          <ac:chgData name="Gonzalez Grospe, Melissa C." userId="7677ecd0-4903-4895-bfc4-8e657250f287" providerId="ADAL" clId="{DB31DF94-89DE-4B99-88AE-C38AC3D05E59}" dt="2024-01-27T20:43:05.187" v="2693" actId="478"/>
          <ac:spMkLst>
            <pc:docMk/>
            <pc:sldMk cId="0" sldId="329"/>
            <ac:spMk id="9" creationId="{DEE0FD40-E3AB-3508-A86F-4C6551A1662F}"/>
          </ac:spMkLst>
        </pc:spChg>
        <pc:spChg chg="add del mod">
          <ac:chgData name="Gonzalez Grospe, Melissa C." userId="7677ecd0-4903-4895-bfc4-8e657250f287" providerId="ADAL" clId="{DB31DF94-89DE-4B99-88AE-C38AC3D05E59}" dt="2024-01-27T20:42:53.391" v="2692" actId="478"/>
          <ac:spMkLst>
            <pc:docMk/>
            <pc:sldMk cId="0" sldId="329"/>
            <ac:spMk id="835" creationId="{00000000-0000-0000-0000-000000000000}"/>
          </ac:spMkLst>
        </pc:spChg>
        <pc:spChg chg="del">
          <ac:chgData name="Gonzalez Grospe, Melissa C." userId="7677ecd0-4903-4895-bfc4-8e657250f287" providerId="ADAL" clId="{DB31DF94-89DE-4B99-88AE-C38AC3D05E59}" dt="2024-01-03T18:50:16.735" v="210" actId="478"/>
          <ac:spMkLst>
            <pc:docMk/>
            <pc:sldMk cId="0" sldId="329"/>
            <ac:spMk id="836" creationId="{00000000-0000-0000-0000-000000000000}"/>
          </ac:spMkLst>
        </pc:spChg>
        <pc:spChg chg="mod">
          <ac:chgData name="Gonzalez Grospe, Melissa C." userId="7677ecd0-4903-4895-bfc4-8e657250f287" providerId="ADAL" clId="{DB31DF94-89DE-4B99-88AE-C38AC3D05E59}" dt="2024-01-29T18:01:02.896" v="4227" actId="20577"/>
          <ac:spMkLst>
            <pc:docMk/>
            <pc:sldMk cId="0" sldId="329"/>
            <ac:spMk id="839" creationId="{00000000-0000-0000-0000-000000000000}"/>
          </ac:spMkLst>
        </pc:spChg>
        <pc:graphicFrameChg chg="add mod modGraphic">
          <ac:chgData name="Gonzalez Grospe, Melissa C." userId="7677ecd0-4903-4895-bfc4-8e657250f287" providerId="ADAL" clId="{DB31DF94-89DE-4B99-88AE-C38AC3D05E59}" dt="2024-02-01T17:23:52.450" v="6388" actId="20577"/>
          <ac:graphicFrameMkLst>
            <pc:docMk/>
            <pc:sldMk cId="0" sldId="329"/>
            <ac:graphicFrameMk id="7" creationId="{C106D26A-513C-F99E-ED35-B9E15ACC726F}"/>
          </ac:graphicFrameMkLst>
        </pc:graphicFrameChg>
        <pc:picChg chg="add mod">
          <ac:chgData name="Gonzalez Grospe, Melissa C." userId="7677ecd0-4903-4895-bfc4-8e657250f287" providerId="ADAL" clId="{DB31DF94-89DE-4B99-88AE-C38AC3D05E59}" dt="2024-01-03T18:36:26.162" v="39"/>
          <ac:picMkLst>
            <pc:docMk/>
            <pc:sldMk cId="0" sldId="329"/>
            <ac:picMk id="2" creationId="{3F3AE687-6529-2BD6-2849-F1C56EBB7052}"/>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0:11:40.498" v="5693"/>
              <pc2:cmMkLst xmlns:pc2="http://schemas.microsoft.com/office/powerpoint/2019/9/main/command">
                <pc:docMk/>
                <pc:sldMk cId="0" sldId="329"/>
                <pc2:cmMk id="{F8B12717-7407-4EDF-B774-C4FC390934D5}"/>
              </pc2:cmMkLst>
            </pc226:cmChg>
          </p:ext>
        </pc:extLst>
      </pc:sldChg>
      <pc:sldChg chg="addSp delSp modSp add del mod">
        <pc:chgData name="Gonzalez Grospe, Melissa C." userId="7677ecd0-4903-4895-bfc4-8e657250f287" providerId="ADAL" clId="{DB31DF94-89DE-4B99-88AE-C38AC3D05E59}" dt="2024-01-27T20:44:14.943" v="2699" actId="47"/>
        <pc:sldMkLst>
          <pc:docMk/>
          <pc:sldMk cId="0" sldId="330"/>
        </pc:sldMkLst>
        <pc:spChg chg="add mod">
          <ac:chgData name="Gonzalez Grospe, Melissa C." userId="7677ecd0-4903-4895-bfc4-8e657250f287" providerId="ADAL" clId="{DB31DF94-89DE-4B99-88AE-C38AC3D05E59}" dt="2024-01-03T18:50:42.854" v="234"/>
          <ac:spMkLst>
            <pc:docMk/>
            <pc:sldMk cId="0" sldId="330"/>
            <ac:spMk id="3" creationId="{8DD7D912-585E-96F6-0521-4BFD02605E18}"/>
          </ac:spMkLst>
        </pc:spChg>
        <pc:spChg chg="del">
          <ac:chgData name="Gonzalez Grospe, Melissa C." userId="7677ecd0-4903-4895-bfc4-8e657250f287" providerId="ADAL" clId="{DB31DF94-89DE-4B99-88AE-C38AC3D05E59}" dt="2024-01-03T18:50:17.553" v="211" actId="478"/>
          <ac:spMkLst>
            <pc:docMk/>
            <pc:sldMk cId="0" sldId="330"/>
            <ac:spMk id="846" creationId="{00000000-0000-0000-0000-000000000000}"/>
          </ac:spMkLst>
        </pc:spChg>
        <pc:picChg chg="add mod">
          <ac:chgData name="Gonzalez Grospe, Melissa C." userId="7677ecd0-4903-4895-bfc4-8e657250f287" providerId="ADAL" clId="{DB31DF94-89DE-4B99-88AE-C38AC3D05E59}" dt="2024-01-03T18:36:21.580" v="37"/>
          <ac:picMkLst>
            <pc:docMk/>
            <pc:sldMk cId="0" sldId="330"/>
            <ac:picMk id="2" creationId="{BD1ED2D9-C529-5384-789E-3E042FAAD9D8}"/>
          </ac:picMkLst>
        </pc:picChg>
      </pc:sldChg>
      <pc:sldChg chg="addSp delSp modSp mod">
        <pc:chgData name="Gonzalez Grospe, Melissa C." userId="7677ecd0-4903-4895-bfc4-8e657250f287" providerId="ADAL" clId="{DB31DF94-89DE-4B99-88AE-C38AC3D05E59}" dt="2024-01-29T22:05:35.479" v="4623"/>
        <pc:sldMkLst>
          <pc:docMk/>
          <pc:sldMk cId="0" sldId="331"/>
        </pc:sldMkLst>
        <pc:spChg chg="add mod">
          <ac:chgData name="Gonzalez Grospe, Melissa C." userId="7677ecd0-4903-4895-bfc4-8e657250f287" providerId="ADAL" clId="{DB31DF94-89DE-4B99-88AE-C38AC3D05E59}" dt="2024-01-29T22:05:35.479" v="4623"/>
          <ac:spMkLst>
            <pc:docMk/>
            <pc:sldMk cId="0" sldId="331"/>
            <ac:spMk id="3" creationId="{3C2BAE32-D8B8-A2C7-AC86-30EFAC776638}"/>
          </ac:spMkLst>
        </pc:spChg>
        <pc:spChg chg="del">
          <ac:chgData name="Gonzalez Grospe, Melissa C." userId="7677ecd0-4903-4895-bfc4-8e657250f287" providerId="ADAL" clId="{DB31DF94-89DE-4B99-88AE-C38AC3D05E59}" dt="2024-01-03T18:50:18.283" v="212" actId="478"/>
          <ac:spMkLst>
            <pc:docMk/>
            <pc:sldMk cId="0" sldId="331"/>
            <ac:spMk id="855" creationId="{00000000-0000-0000-0000-000000000000}"/>
          </ac:spMkLst>
        </pc:spChg>
        <pc:spChg chg="mod">
          <ac:chgData name="Gonzalez Grospe, Melissa C." userId="7677ecd0-4903-4895-bfc4-8e657250f287" providerId="ADAL" clId="{DB31DF94-89DE-4B99-88AE-C38AC3D05E59}" dt="2024-01-29T21:59:06.622" v="4590" actId="20577"/>
          <ac:spMkLst>
            <pc:docMk/>
            <pc:sldMk cId="0" sldId="331"/>
            <ac:spMk id="858" creationId="{00000000-0000-0000-0000-000000000000}"/>
          </ac:spMkLst>
        </pc:spChg>
        <pc:picChg chg="add mod">
          <ac:chgData name="Gonzalez Grospe, Melissa C." userId="7677ecd0-4903-4895-bfc4-8e657250f287" providerId="ADAL" clId="{DB31DF94-89DE-4B99-88AE-C38AC3D05E59}" dt="2024-01-03T18:36:22.643" v="38"/>
          <ac:picMkLst>
            <pc:docMk/>
            <pc:sldMk cId="0" sldId="331"/>
            <ac:picMk id="2" creationId="{5C9AC768-3410-4A23-BF16-B4A2B0B74B74}"/>
          </ac:picMkLst>
        </pc:picChg>
      </pc:sldChg>
      <pc:sldChg chg="addSp delSp modSp mod">
        <pc:chgData name="Gonzalez Grospe, Melissa C." userId="7677ecd0-4903-4895-bfc4-8e657250f287" providerId="ADAL" clId="{DB31DF94-89DE-4B99-88AE-C38AC3D05E59}" dt="2024-01-30T03:02:45.499" v="6321" actId="207"/>
        <pc:sldMkLst>
          <pc:docMk/>
          <pc:sldMk cId="0" sldId="332"/>
        </pc:sldMkLst>
        <pc:spChg chg="add mod">
          <ac:chgData name="Gonzalez Grospe, Melissa C." userId="7677ecd0-4903-4895-bfc4-8e657250f287" providerId="ADAL" clId="{DB31DF94-89DE-4B99-88AE-C38AC3D05E59}" dt="2024-01-29T22:05:35.479" v="4623"/>
          <ac:spMkLst>
            <pc:docMk/>
            <pc:sldMk cId="0" sldId="332"/>
            <ac:spMk id="3" creationId="{98387DEC-7D14-AEF9-96EB-54B27A0C5654}"/>
          </ac:spMkLst>
        </pc:spChg>
        <pc:spChg chg="add mod">
          <ac:chgData name="Gonzalez Grospe, Melissa C." userId="7677ecd0-4903-4895-bfc4-8e657250f287" providerId="ADAL" clId="{DB31DF94-89DE-4B99-88AE-C38AC3D05E59}" dt="2024-01-29T21:47:51.095" v="4300"/>
          <ac:spMkLst>
            <pc:docMk/>
            <pc:sldMk cId="0" sldId="332"/>
            <ac:spMk id="4" creationId="{145DAB17-6EA4-A276-1ACC-6935F2AB301B}"/>
          </ac:spMkLst>
        </pc:spChg>
        <pc:spChg chg="del">
          <ac:chgData name="Gonzalez Grospe, Melissa C." userId="7677ecd0-4903-4895-bfc4-8e657250f287" providerId="ADAL" clId="{DB31DF94-89DE-4B99-88AE-C38AC3D05E59}" dt="2024-01-03T18:50:19.129" v="213" actId="478"/>
          <ac:spMkLst>
            <pc:docMk/>
            <pc:sldMk cId="0" sldId="332"/>
            <ac:spMk id="863" creationId="{00000000-0000-0000-0000-000000000000}"/>
          </ac:spMkLst>
        </pc:spChg>
        <pc:spChg chg="mod">
          <ac:chgData name="Gonzalez Grospe, Melissa C." userId="7677ecd0-4903-4895-bfc4-8e657250f287" providerId="ADAL" clId="{DB31DF94-89DE-4B99-88AE-C38AC3D05E59}" dt="2024-01-29T22:05:35.479" v="4623"/>
          <ac:spMkLst>
            <pc:docMk/>
            <pc:sldMk cId="0" sldId="332"/>
            <ac:spMk id="865" creationId="{00000000-0000-0000-0000-000000000000}"/>
          </ac:spMkLst>
        </pc:spChg>
        <pc:spChg chg="del">
          <ac:chgData name="Gonzalez Grospe, Melissa C." userId="7677ecd0-4903-4895-bfc4-8e657250f287" providerId="ADAL" clId="{DB31DF94-89DE-4B99-88AE-C38AC3D05E59}" dt="2024-01-29T21:47:50.913" v="4299" actId="478"/>
          <ac:spMkLst>
            <pc:docMk/>
            <pc:sldMk cId="0" sldId="332"/>
            <ac:spMk id="867" creationId="{00000000-0000-0000-0000-000000000000}"/>
          </ac:spMkLst>
        </pc:spChg>
        <pc:graphicFrameChg chg="modGraphic">
          <ac:chgData name="Gonzalez Grospe, Melissa C." userId="7677ecd0-4903-4895-bfc4-8e657250f287" providerId="ADAL" clId="{DB31DF94-89DE-4B99-88AE-C38AC3D05E59}" dt="2024-01-30T03:02:45.499" v="6321" actId="207"/>
          <ac:graphicFrameMkLst>
            <pc:docMk/>
            <pc:sldMk cId="0" sldId="332"/>
            <ac:graphicFrameMk id="7" creationId="{2EC607B5-FCCB-CC91-84DB-2BCC767B3F77}"/>
          </ac:graphicFrameMkLst>
        </pc:graphicFrameChg>
        <pc:picChg chg="add mod">
          <ac:chgData name="Gonzalez Grospe, Melissa C." userId="7677ecd0-4903-4895-bfc4-8e657250f287" providerId="ADAL" clId="{DB31DF94-89DE-4B99-88AE-C38AC3D05E59}" dt="2024-01-03T18:36:20.943" v="36"/>
          <ac:picMkLst>
            <pc:docMk/>
            <pc:sldMk cId="0" sldId="332"/>
            <ac:picMk id="2" creationId="{5AE2D7C5-AB00-A042-DB07-5122D0580F85}"/>
          </ac:picMkLst>
        </pc:picChg>
      </pc:sldChg>
      <pc:sldChg chg="addSp delSp modSp mod">
        <pc:chgData name="Gonzalez Grospe, Melissa C." userId="7677ecd0-4903-4895-bfc4-8e657250f287" providerId="ADAL" clId="{DB31DF94-89DE-4B99-88AE-C38AC3D05E59}" dt="2024-01-03T18:50:40.349" v="231"/>
        <pc:sldMkLst>
          <pc:docMk/>
          <pc:sldMk cId="0" sldId="333"/>
        </pc:sldMkLst>
        <pc:spChg chg="add mod">
          <ac:chgData name="Gonzalez Grospe, Melissa C." userId="7677ecd0-4903-4895-bfc4-8e657250f287" providerId="ADAL" clId="{DB31DF94-89DE-4B99-88AE-C38AC3D05E59}" dt="2024-01-03T18:50:40.349" v="231"/>
          <ac:spMkLst>
            <pc:docMk/>
            <pc:sldMk cId="0" sldId="333"/>
            <ac:spMk id="3" creationId="{01531D0E-4F1A-6FB0-A07D-D816DE0B7AFE}"/>
          </ac:spMkLst>
        </pc:spChg>
        <pc:spChg chg="del">
          <ac:chgData name="Gonzalez Grospe, Melissa C." userId="7677ecd0-4903-4895-bfc4-8e657250f287" providerId="ADAL" clId="{DB31DF94-89DE-4B99-88AE-C38AC3D05E59}" dt="2024-01-03T18:50:19.844" v="214" actId="478"/>
          <ac:spMkLst>
            <pc:docMk/>
            <pc:sldMk cId="0" sldId="333"/>
            <ac:spMk id="872" creationId="{00000000-0000-0000-0000-000000000000}"/>
          </ac:spMkLst>
        </pc:spChg>
        <pc:picChg chg="add mod">
          <ac:chgData name="Gonzalez Grospe, Melissa C." userId="7677ecd0-4903-4895-bfc4-8e657250f287" providerId="ADAL" clId="{DB31DF94-89DE-4B99-88AE-C38AC3D05E59}" dt="2024-01-03T18:36:20.317" v="35"/>
          <ac:picMkLst>
            <pc:docMk/>
            <pc:sldMk cId="0" sldId="333"/>
            <ac:picMk id="2" creationId="{136CFA43-2F1F-7DF8-E9F0-2FDF79B793E6}"/>
          </ac:picMkLst>
        </pc:picChg>
      </pc:sldChg>
      <pc:sldChg chg="addSp delSp modSp mod">
        <pc:chgData name="Gonzalez Grospe, Melissa C." userId="7677ecd0-4903-4895-bfc4-8e657250f287" providerId="ADAL" clId="{DB31DF94-89DE-4B99-88AE-C38AC3D05E59}" dt="2024-01-29T22:05:35.479" v="4623"/>
        <pc:sldMkLst>
          <pc:docMk/>
          <pc:sldMk cId="0" sldId="334"/>
        </pc:sldMkLst>
        <pc:spChg chg="add mod">
          <ac:chgData name="Gonzalez Grospe, Melissa C." userId="7677ecd0-4903-4895-bfc4-8e657250f287" providerId="ADAL" clId="{DB31DF94-89DE-4B99-88AE-C38AC3D05E59}" dt="2024-01-29T22:05:35.479" v="4623"/>
          <ac:spMkLst>
            <pc:docMk/>
            <pc:sldMk cId="0" sldId="334"/>
            <ac:spMk id="3" creationId="{7DBD7AB8-ED6A-17B1-0685-1ABF38089640}"/>
          </ac:spMkLst>
        </pc:spChg>
        <pc:spChg chg="add mod">
          <ac:chgData name="Gonzalez Grospe, Melissa C." userId="7677ecd0-4903-4895-bfc4-8e657250f287" providerId="ADAL" clId="{DB31DF94-89DE-4B99-88AE-C38AC3D05E59}" dt="2024-01-29T18:02:33.332" v="4233"/>
          <ac:spMkLst>
            <pc:docMk/>
            <pc:sldMk cId="0" sldId="334"/>
            <ac:spMk id="4" creationId="{72F10ED6-B500-CE02-5C6A-FADE422055FC}"/>
          </ac:spMkLst>
        </pc:spChg>
        <pc:spChg chg="add del mod">
          <ac:chgData name="Gonzalez Grospe, Melissa C." userId="7677ecd0-4903-4895-bfc4-8e657250f287" providerId="ADAL" clId="{DB31DF94-89DE-4B99-88AE-C38AC3D05E59}" dt="2024-01-24T23:54:36.868" v="2043" actId="478"/>
          <ac:spMkLst>
            <pc:docMk/>
            <pc:sldMk cId="0" sldId="334"/>
            <ac:spMk id="18" creationId="{7562151C-164A-87AF-6AA4-FC308302E842}"/>
          </ac:spMkLst>
        </pc:spChg>
        <pc:spChg chg="add mod">
          <ac:chgData name="Gonzalez Grospe, Melissa C." userId="7677ecd0-4903-4895-bfc4-8e657250f287" providerId="ADAL" clId="{DB31DF94-89DE-4B99-88AE-C38AC3D05E59}" dt="2024-01-25T00:09:51.435" v="2148" actId="1037"/>
          <ac:spMkLst>
            <pc:docMk/>
            <pc:sldMk cId="0" sldId="334"/>
            <ac:spMk id="19" creationId="{01A7915B-2A6D-E402-1BF2-47A44426D0B6}"/>
          </ac:spMkLst>
        </pc:spChg>
        <pc:spChg chg="add mod">
          <ac:chgData name="Gonzalez Grospe, Melissa C." userId="7677ecd0-4903-4895-bfc4-8e657250f287" providerId="ADAL" clId="{DB31DF94-89DE-4B99-88AE-C38AC3D05E59}" dt="2024-01-25T00:12:33.788" v="2431" actId="1036"/>
          <ac:spMkLst>
            <pc:docMk/>
            <pc:sldMk cId="0" sldId="334"/>
            <ac:spMk id="20" creationId="{CD460935-056E-8EEE-32F3-BE726AA98699}"/>
          </ac:spMkLst>
        </pc:spChg>
        <pc:spChg chg="del">
          <ac:chgData name="Gonzalez Grospe, Melissa C." userId="7677ecd0-4903-4895-bfc4-8e657250f287" providerId="ADAL" clId="{DB31DF94-89DE-4B99-88AE-C38AC3D05E59}" dt="2024-01-03T18:50:20.484" v="215" actId="478"/>
          <ac:spMkLst>
            <pc:docMk/>
            <pc:sldMk cId="0" sldId="334"/>
            <ac:spMk id="881" creationId="{00000000-0000-0000-0000-000000000000}"/>
          </ac:spMkLst>
        </pc:spChg>
        <pc:spChg chg="del">
          <ac:chgData name="Gonzalez Grospe, Melissa C." userId="7677ecd0-4903-4895-bfc4-8e657250f287" providerId="ADAL" clId="{DB31DF94-89DE-4B99-88AE-C38AC3D05E59}" dt="2024-01-24T23:54:35.471" v="2042" actId="478"/>
          <ac:spMkLst>
            <pc:docMk/>
            <pc:sldMk cId="0" sldId="334"/>
            <ac:spMk id="884" creationId="{00000000-0000-0000-0000-000000000000}"/>
          </ac:spMkLst>
        </pc:spChg>
        <pc:spChg chg="mod">
          <ac:chgData name="Gonzalez Grospe, Melissa C." userId="7677ecd0-4903-4895-bfc4-8e657250f287" providerId="ADAL" clId="{DB31DF94-89DE-4B99-88AE-C38AC3D05E59}" dt="2024-01-29T21:46:53.305" v="4266" actId="20577"/>
          <ac:spMkLst>
            <pc:docMk/>
            <pc:sldMk cId="0" sldId="334"/>
            <ac:spMk id="885" creationId="{00000000-0000-0000-0000-000000000000}"/>
          </ac:spMkLst>
        </pc:spChg>
        <pc:spChg chg="del">
          <ac:chgData name="Gonzalez Grospe, Melissa C." userId="7677ecd0-4903-4895-bfc4-8e657250f287" providerId="ADAL" clId="{DB31DF94-89DE-4B99-88AE-C38AC3D05E59}" dt="2024-01-29T18:02:33.061" v="4232" actId="478"/>
          <ac:spMkLst>
            <pc:docMk/>
            <pc:sldMk cId="0" sldId="334"/>
            <ac:spMk id="886" creationId="{00000000-0000-0000-0000-000000000000}"/>
          </ac:spMkLst>
        </pc:spChg>
        <pc:graphicFrameChg chg="add mod modGraphic">
          <ac:chgData name="Gonzalez Grospe, Melissa C." userId="7677ecd0-4903-4895-bfc4-8e657250f287" providerId="ADAL" clId="{DB31DF94-89DE-4B99-88AE-C38AC3D05E59}" dt="2024-01-25T00:09:21.869" v="2138" actId="1036"/>
          <ac:graphicFrameMkLst>
            <pc:docMk/>
            <pc:sldMk cId="0" sldId="334"/>
            <ac:graphicFrameMk id="16" creationId="{F8CA32ED-21F2-51F8-12E8-8F253A2442CC}"/>
          </ac:graphicFrameMkLst>
        </pc:graphicFrameChg>
        <pc:picChg chg="add mod">
          <ac:chgData name="Gonzalez Grospe, Melissa C." userId="7677ecd0-4903-4895-bfc4-8e657250f287" providerId="ADAL" clId="{DB31DF94-89DE-4B99-88AE-C38AC3D05E59}" dt="2024-01-03T18:36:19.652" v="34"/>
          <ac:picMkLst>
            <pc:docMk/>
            <pc:sldMk cId="0" sldId="334"/>
            <ac:picMk id="2" creationId="{486A4DB9-0E0B-26F5-E984-3A285E8B57CE}"/>
          </ac:picMkLst>
        </pc:picChg>
        <pc:picChg chg="add del">
          <ac:chgData name="Gonzalez Grospe, Melissa C." userId="7677ecd0-4903-4895-bfc4-8e657250f287" providerId="ADAL" clId="{DB31DF94-89DE-4B99-88AE-C38AC3D05E59}" dt="2024-01-24T23:52:14.895" v="1981" actId="478"/>
          <ac:picMkLst>
            <pc:docMk/>
            <pc:sldMk cId="0" sldId="334"/>
            <ac:picMk id="5" creationId="{EA70A148-ABE7-A5E8-3187-7CBB50BE995B}"/>
          </ac:picMkLst>
        </pc:picChg>
        <pc:picChg chg="add mod modCrop">
          <ac:chgData name="Gonzalez Grospe, Melissa C." userId="7677ecd0-4903-4895-bfc4-8e657250f287" providerId="ADAL" clId="{DB31DF94-89DE-4B99-88AE-C38AC3D05E59}" dt="2024-01-25T00:12:33.788" v="2431" actId="1036"/>
          <ac:picMkLst>
            <pc:docMk/>
            <pc:sldMk cId="0" sldId="334"/>
            <ac:picMk id="7" creationId="{64108E5E-4C4A-660C-CA98-340CF2514E59}"/>
          </ac:picMkLst>
        </pc:picChg>
        <pc:picChg chg="add mod">
          <ac:chgData name="Gonzalez Grospe, Melissa C." userId="7677ecd0-4903-4895-bfc4-8e657250f287" providerId="ADAL" clId="{DB31DF94-89DE-4B99-88AE-C38AC3D05E59}" dt="2024-01-25T00:09:21.869" v="2138" actId="1036"/>
          <ac:picMkLst>
            <pc:docMk/>
            <pc:sldMk cId="0" sldId="334"/>
            <ac:picMk id="9" creationId="{D71D4454-B90E-27EF-A2F5-52AC65527747}"/>
          </ac:picMkLst>
        </pc:picChg>
        <pc:picChg chg="add mod">
          <ac:chgData name="Gonzalez Grospe, Melissa C." userId="7677ecd0-4903-4895-bfc4-8e657250f287" providerId="ADAL" clId="{DB31DF94-89DE-4B99-88AE-C38AC3D05E59}" dt="2024-01-25T00:09:21.869" v="2138" actId="1036"/>
          <ac:picMkLst>
            <pc:docMk/>
            <pc:sldMk cId="0" sldId="334"/>
            <ac:picMk id="11" creationId="{DF1E91DC-CF29-C264-0740-2DB019387549}"/>
          </ac:picMkLst>
        </pc:picChg>
        <pc:picChg chg="add mod">
          <ac:chgData name="Gonzalez Grospe, Melissa C." userId="7677ecd0-4903-4895-bfc4-8e657250f287" providerId="ADAL" clId="{DB31DF94-89DE-4B99-88AE-C38AC3D05E59}" dt="2024-01-25T00:09:21.869" v="2138" actId="1036"/>
          <ac:picMkLst>
            <pc:docMk/>
            <pc:sldMk cId="0" sldId="334"/>
            <ac:picMk id="13" creationId="{6BC4206A-5427-5C20-19F8-2771AC65A503}"/>
          </ac:picMkLst>
        </pc:picChg>
        <pc:picChg chg="add mod">
          <ac:chgData name="Gonzalez Grospe, Melissa C." userId="7677ecd0-4903-4895-bfc4-8e657250f287" providerId="ADAL" clId="{DB31DF94-89DE-4B99-88AE-C38AC3D05E59}" dt="2024-01-25T00:09:21.869" v="2138" actId="1036"/>
          <ac:picMkLst>
            <pc:docMk/>
            <pc:sldMk cId="0" sldId="334"/>
            <ac:picMk id="15" creationId="{4492EF30-5400-154C-2085-4794AE70FC15}"/>
          </ac:picMkLst>
        </pc:picChg>
      </pc:sldChg>
      <pc:sldChg chg="addSp delSp modSp mod">
        <pc:chgData name="Gonzalez Grospe, Melissa C." userId="7677ecd0-4903-4895-bfc4-8e657250f287" providerId="ADAL" clId="{DB31DF94-89DE-4B99-88AE-C38AC3D05E59}" dt="2024-01-29T22:05:35.479" v="4623"/>
        <pc:sldMkLst>
          <pc:docMk/>
          <pc:sldMk cId="0" sldId="335"/>
        </pc:sldMkLst>
        <pc:spChg chg="add mod">
          <ac:chgData name="Gonzalez Grospe, Melissa C." userId="7677ecd0-4903-4895-bfc4-8e657250f287" providerId="ADAL" clId="{DB31DF94-89DE-4B99-88AE-C38AC3D05E59}" dt="2024-01-29T22:05:35.479" v="4623"/>
          <ac:spMkLst>
            <pc:docMk/>
            <pc:sldMk cId="0" sldId="335"/>
            <ac:spMk id="3" creationId="{7A41175E-B2A4-0F95-FEDB-F828A49C1119}"/>
          </ac:spMkLst>
        </pc:spChg>
        <pc:spChg chg="add mod">
          <ac:chgData name="Gonzalez Grospe, Melissa C." userId="7677ecd0-4903-4895-bfc4-8e657250f287" providerId="ADAL" clId="{DB31DF94-89DE-4B99-88AE-C38AC3D05E59}" dt="2024-01-29T18:02:36.819" v="4235"/>
          <ac:spMkLst>
            <pc:docMk/>
            <pc:sldMk cId="0" sldId="335"/>
            <ac:spMk id="4" creationId="{BD2D37E3-B7A8-D0DA-26E8-DB9F43A1DABC}"/>
          </ac:spMkLst>
        </pc:spChg>
        <pc:spChg chg="add del mod">
          <ac:chgData name="Gonzalez Grospe, Melissa C." userId="7677ecd0-4903-4895-bfc4-8e657250f287" providerId="ADAL" clId="{DB31DF94-89DE-4B99-88AE-C38AC3D05E59}" dt="2024-01-25T00:13:00.927" v="2433" actId="478"/>
          <ac:spMkLst>
            <pc:docMk/>
            <pc:sldMk cId="0" sldId="335"/>
            <ac:spMk id="5" creationId="{3133D5CB-95B8-B056-E288-BFA514CB6553}"/>
          </ac:spMkLst>
        </pc:spChg>
        <pc:spChg chg="add mod">
          <ac:chgData name="Gonzalez Grospe, Melissa C." userId="7677ecd0-4903-4895-bfc4-8e657250f287" providerId="ADAL" clId="{DB31DF94-89DE-4B99-88AE-C38AC3D05E59}" dt="2024-01-29T21:47:03.539" v="4268"/>
          <ac:spMkLst>
            <pc:docMk/>
            <pc:sldMk cId="0" sldId="335"/>
            <ac:spMk id="5" creationId="{764B8FB2-4855-1C90-8964-5900E425E30A}"/>
          </ac:spMkLst>
        </pc:spChg>
        <pc:spChg chg="del">
          <ac:chgData name="Gonzalez Grospe, Melissa C." userId="7677ecd0-4903-4895-bfc4-8e657250f287" providerId="ADAL" clId="{DB31DF94-89DE-4B99-88AE-C38AC3D05E59}" dt="2024-01-03T18:50:21.190" v="216" actId="478"/>
          <ac:spMkLst>
            <pc:docMk/>
            <pc:sldMk cId="0" sldId="335"/>
            <ac:spMk id="891" creationId="{00000000-0000-0000-0000-000000000000}"/>
          </ac:spMkLst>
        </pc:spChg>
        <pc:spChg chg="del">
          <ac:chgData name="Gonzalez Grospe, Melissa C." userId="7677ecd0-4903-4895-bfc4-8e657250f287" providerId="ADAL" clId="{DB31DF94-89DE-4B99-88AE-C38AC3D05E59}" dt="2024-01-25T00:12:56.651" v="2432" actId="478"/>
          <ac:spMkLst>
            <pc:docMk/>
            <pc:sldMk cId="0" sldId="335"/>
            <ac:spMk id="893" creationId="{00000000-0000-0000-0000-000000000000}"/>
          </ac:spMkLst>
        </pc:spChg>
        <pc:spChg chg="mod">
          <ac:chgData name="Gonzalez Grospe, Melissa C." userId="7677ecd0-4903-4895-bfc4-8e657250f287" providerId="ADAL" clId="{DB31DF94-89DE-4B99-88AE-C38AC3D05E59}" dt="2024-01-25T00:20:38.375" v="2469" actId="20577"/>
          <ac:spMkLst>
            <pc:docMk/>
            <pc:sldMk cId="0" sldId="335"/>
            <ac:spMk id="894" creationId="{00000000-0000-0000-0000-000000000000}"/>
          </ac:spMkLst>
        </pc:spChg>
        <pc:spChg chg="del">
          <ac:chgData name="Gonzalez Grospe, Melissa C." userId="7677ecd0-4903-4895-bfc4-8e657250f287" providerId="ADAL" clId="{DB31DF94-89DE-4B99-88AE-C38AC3D05E59}" dt="2024-01-29T21:47:03.176" v="4267" actId="478"/>
          <ac:spMkLst>
            <pc:docMk/>
            <pc:sldMk cId="0" sldId="335"/>
            <ac:spMk id="895" creationId="{00000000-0000-0000-0000-000000000000}"/>
          </ac:spMkLst>
        </pc:spChg>
        <pc:spChg chg="del">
          <ac:chgData name="Gonzalez Grospe, Melissa C." userId="7677ecd0-4903-4895-bfc4-8e657250f287" providerId="ADAL" clId="{DB31DF94-89DE-4B99-88AE-C38AC3D05E59}" dt="2024-01-29T18:02:36.589" v="4234" actId="478"/>
          <ac:spMkLst>
            <pc:docMk/>
            <pc:sldMk cId="0" sldId="335"/>
            <ac:spMk id="896" creationId="{00000000-0000-0000-0000-000000000000}"/>
          </ac:spMkLst>
        </pc:spChg>
        <pc:picChg chg="add mod">
          <ac:chgData name="Gonzalez Grospe, Melissa C." userId="7677ecd0-4903-4895-bfc4-8e657250f287" providerId="ADAL" clId="{DB31DF94-89DE-4B99-88AE-C38AC3D05E59}" dt="2024-01-03T18:36:19" v="33"/>
          <ac:picMkLst>
            <pc:docMk/>
            <pc:sldMk cId="0" sldId="335"/>
            <ac:picMk id="2" creationId="{228DFAFF-85E0-FE8F-5011-1BEA6B5316FF}"/>
          </ac:picMkLst>
        </pc:picChg>
        <pc:picChg chg="add mod modCrop">
          <ac:chgData name="Gonzalez Grospe, Melissa C." userId="7677ecd0-4903-4895-bfc4-8e657250f287" providerId="ADAL" clId="{DB31DF94-89DE-4B99-88AE-C38AC3D05E59}" dt="2024-01-26T20:42:03.729" v="2527" actId="1076"/>
          <ac:picMkLst>
            <pc:docMk/>
            <pc:sldMk cId="0" sldId="335"/>
            <ac:picMk id="7" creationId="{F8A07F81-3331-D340-F7E8-EE3CC9CA58F3}"/>
          </ac:picMkLst>
        </pc:picChg>
        <pc:picChg chg="add mod modCrop">
          <ac:chgData name="Gonzalez Grospe, Melissa C." userId="7677ecd0-4903-4895-bfc4-8e657250f287" providerId="ADAL" clId="{DB31DF94-89DE-4B99-88AE-C38AC3D05E59}" dt="2024-01-26T20:42:37.317" v="2529" actId="14100"/>
          <ac:picMkLst>
            <pc:docMk/>
            <pc:sldMk cId="0" sldId="335"/>
            <ac:picMk id="9" creationId="{E91CC592-1F0B-37C2-CDCB-74B5971D9EA4}"/>
          </ac:picMkLst>
        </pc:picChg>
      </pc:sldChg>
      <pc:sldChg chg="addSp delSp modSp mod addCm delCm">
        <pc:chgData name="Gonzalez Grospe, Melissa C." userId="7677ecd0-4903-4895-bfc4-8e657250f287" providerId="ADAL" clId="{DB31DF94-89DE-4B99-88AE-C38AC3D05E59}" dt="2024-01-30T03:03:23.683" v="6329" actId="207"/>
        <pc:sldMkLst>
          <pc:docMk/>
          <pc:sldMk cId="0" sldId="336"/>
        </pc:sldMkLst>
        <pc:spChg chg="add mod">
          <ac:chgData name="Gonzalez Grospe, Melissa C." userId="7677ecd0-4903-4895-bfc4-8e657250f287" providerId="ADAL" clId="{DB31DF94-89DE-4B99-88AE-C38AC3D05E59}" dt="2024-01-29T22:05:35.479" v="4623"/>
          <ac:spMkLst>
            <pc:docMk/>
            <pc:sldMk cId="0" sldId="336"/>
            <ac:spMk id="3" creationId="{C526157C-941A-4B31-79D9-7C06ECA4E8AE}"/>
          </ac:spMkLst>
        </pc:spChg>
        <pc:spChg chg="add mod">
          <ac:chgData name="Gonzalez Grospe, Melissa C." userId="7677ecd0-4903-4895-bfc4-8e657250f287" providerId="ADAL" clId="{DB31DF94-89DE-4B99-88AE-C38AC3D05E59}" dt="2024-01-29T18:02:45.974" v="4241"/>
          <ac:spMkLst>
            <pc:docMk/>
            <pc:sldMk cId="0" sldId="336"/>
            <ac:spMk id="4" creationId="{2692B747-E8A5-D269-688B-516EFCA245E1}"/>
          </ac:spMkLst>
        </pc:spChg>
        <pc:spChg chg="add del mod">
          <ac:chgData name="Gonzalez Grospe, Melissa C." userId="7677ecd0-4903-4895-bfc4-8e657250f287" providerId="ADAL" clId="{DB31DF94-89DE-4B99-88AE-C38AC3D05E59}" dt="2024-01-27T21:14:01.573" v="2914" actId="478"/>
          <ac:spMkLst>
            <pc:docMk/>
            <pc:sldMk cId="0" sldId="336"/>
            <ac:spMk id="5" creationId="{DE2363A0-5E91-EB97-2E17-97D3B9223236}"/>
          </ac:spMkLst>
        </pc:spChg>
        <pc:spChg chg="del">
          <ac:chgData name="Gonzalez Grospe, Melissa C." userId="7677ecd0-4903-4895-bfc4-8e657250f287" providerId="ADAL" clId="{DB31DF94-89DE-4B99-88AE-C38AC3D05E59}" dt="2024-01-03T18:50:21.854" v="217" actId="478"/>
          <ac:spMkLst>
            <pc:docMk/>
            <pc:sldMk cId="0" sldId="336"/>
            <ac:spMk id="901" creationId="{00000000-0000-0000-0000-000000000000}"/>
          </ac:spMkLst>
        </pc:spChg>
        <pc:spChg chg="del">
          <ac:chgData name="Gonzalez Grospe, Melissa C." userId="7677ecd0-4903-4895-bfc4-8e657250f287" providerId="ADAL" clId="{DB31DF94-89DE-4B99-88AE-C38AC3D05E59}" dt="2024-01-27T21:13:59.242" v="2913" actId="478"/>
          <ac:spMkLst>
            <pc:docMk/>
            <pc:sldMk cId="0" sldId="336"/>
            <ac:spMk id="904" creationId="{00000000-0000-0000-0000-000000000000}"/>
          </ac:spMkLst>
        </pc:spChg>
        <pc:spChg chg="mod">
          <ac:chgData name="Gonzalez Grospe, Melissa C." userId="7677ecd0-4903-4895-bfc4-8e657250f287" providerId="ADAL" clId="{DB31DF94-89DE-4B99-88AE-C38AC3D05E59}" dt="2024-01-29T21:47:16.842" v="4283" actId="20577"/>
          <ac:spMkLst>
            <pc:docMk/>
            <pc:sldMk cId="0" sldId="336"/>
            <ac:spMk id="905" creationId="{00000000-0000-0000-0000-000000000000}"/>
          </ac:spMkLst>
        </pc:spChg>
        <pc:spChg chg="del">
          <ac:chgData name="Gonzalez Grospe, Melissa C." userId="7677ecd0-4903-4895-bfc4-8e657250f287" providerId="ADAL" clId="{DB31DF94-89DE-4B99-88AE-C38AC3D05E59}" dt="2024-01-29T18:02:45.707" v="4240" actId="478"/>
          <ac:spMkLst>
            <pc:docMk/>
            <pc:sldMk cId="0" sldId="336"/>
            <ac:spMk id="906" creationId="{00000000-0000-0000-0000-000000000000}"/>
          </ac:spMkLst>
        </pc:spChg>
        <pc:graphicFrameChg chg="add mod modGraphic">
          <ac:chgData name="Gonzalez Grospe, Melissa C." userId="7677ecd0-4903-4895-bfc4-8e657250f287" providerId="ADAL" clId="{DB31DF94-89DE-4B99-88AE-C38AC3D05E59}" dt="2024-01-30T03:03:23.683" v="6329" actId="207"/>
          <ac:graphicFrameMkLst>
            <pc:docMk/>
            <pc:sldMk cId="0" sldId="336"/>
            <ac:graphicFrameMk id="6" creationId="{E79E7BD6-A53C-F54C-7650-36B51153302F}"/>
          </ac:graphicFrameMkLst>
        </pc:graphicFrameChg>
        <pc:graphicFrameChg chg="add mod modGraphic">
          <ac:chgData name="Gonzalez Grospe, Melissa C." userId="7677ecd0-4903-4895-bfc4-8e657250f287" providerId="ADAL" clId="{DB31DF94-89DE-4B99-88AE-C38AC3D05E59}" dt="2024-01-29T22:27:02.928" v="5130" actId="20577"/>
          <ac:graphicFrameMkLst>
            <pc:docMk/>
            <pc:sldMk cId="0" sldId="336"/>
            <ac:graphicFrameMk id="7" creationId="{4110B654-5AC1-2DDB-D5B4-A3E611D26E72}"/>
          </ac:graphicFrameMkLst>
        </pc:graphicFrameChg>
        <pc:graphicFrameChg chg="add mod modGraphic">
          <ac:chgData name="Gonzalez Grospe, Melissa C." userId="7677ecd0-4903-4895-bfc4-8e657250f287" providerId="ADAL" clId="{DB31DF94-89DE-4B99-88AE-C38AC3D05E59}" dt="2024-01-29T23:05:29.420" v="5569" actId="20577"/>
          <ac:graphicFrameMkLst>
            <pc:docMk/>
            <pc:sldMk cId="0" sldId="336"/>
            <ac:graphicFrameMk id="8" creationId="{06101A02-935F-0E05-7A50-4F5FD21C5BD2}"/>
          </ac:graphicFrameMkLst>
        </pc:graphicFrameChg>
        <pc:picChg chg="add mod">
          <ac:chgData name="Gonzalez Grospe, Melissa C." userId="7677ecd0-4903-4895-bfc4-8e657250f287" providerId="ADAL" clId="{DB31DF94-89DE-4B99-88AE-C38AC3D05E59}" dt="2024-01-03T18:36:17.772" v="32"/>
          <ac:picMkLst>
            <pc:docMk/>
            <pc:sldMk cId="0" sldId="336"/>
            <ac:picMk id="2" creationId="{0F8481A8-F6DF-711B-9FDC-084E003CFF7F}"/>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3:07:13.737" v="5570"/>
              <pc2:cmMkLst xmlns:pc2="http://schemas.microsoft.com/office/powerpoint/2019/9/main/command">
                <pc:docMk/>
                <pc:sldMk cId="0" sldId="336"/>
                <pc2:cmMk id="{33A78D8B-7710-4AA3-9765-59A289BBD80E}"/>
              </pc2:cmMkLst>
            </pc226:cmChg>
          </p:ext>
        </pc:extLst>
      </pc:sldChg>
      <pc:sldChg chg="addSp delSp modSp del mod">
        <pc:chgData name="Gonzalez Grospe, Melissa C." userId="7677ecd0-4903-4895-bfc4-8e657250f287" providerId="ADAL" clId="{DB31DF94-89DE-4B99-88AE-C38AC3D05E59}" dt="2024-01-27T20:39:50.319" v="2686" actId="47"/>
        <pc:sldMkLst>
          <pc:docMk/>
          <pc:sldMk cId="0" sldId="337"/>
        </pc:sldMkLst>
        <pc:spChg chg="add mod">
          <ac:chgData name="Gonzalez Grospe, Melissa C." userId="7677ecd0-4903-4895-bfc4-8e657250f287" providerId="ADAL" clId="{DB31DF94-89DE-4B99-88AE-C38AC3D05E59}" dt="2024-01-03T18:50:37.120" v="227"/>
          <ac:spMkLst>
            <pc:docMk/>
            <pc:sldMk cId="0" sldId="337"/>
            <ac:spMk id="3" creationId="{219EE71D-6964-873C-9D8E-1FF0C9A50BDA}"/>
          </ac:spMkLst>
        </pc:spChg>
        <pc:spChg chg="del">
          <ac:chgData name="Gonzalez Grospe, Melissa C." userId="7677ecd0-4903-4895-bfc4-8e657250f287" providerId="ADAL" clId="{DB31DF94-89DE-4B99-88AE-C38AC3D05E59}" dt="2024-01-03T18:50:22.506" v="218" actId="478"/>
          <ac:spMkLst>
            <pc:docMk/>
            <pc:sldMk cId="0" sldId="337"/>
            <ac:spMk id="911" creationId="{00000000-0000-0000-0000-000000000000}"/>
          </ac:spMkLst>
        </pc:spChg>
        <pc:picChg chg="add mod">
          <ac:chgData name="Gonzalez Grospe, Melissa C." userId="7677ecd0-4903-4895-bfc4-8e657250f287" providerId="ADAL" clId="{DB31DF94-89DE-4B99-88AE-C38AC3D05E59}" dt="2024-01-03T18:36:17.042" v="31"/>
          <ac:picMkLst>
            <pc:docMk/>
            <pc:sldMk cId="0" sldId="337"/>
            <ac:picMk id="2" creationId="{3937FD7E-70CC-5867-375B-BD3262AB19A5}"/>
          </ac:picMkLst>
        </pc:picChg>
      </pc:sldChg>
      <pc:sldChg chg="addSp delSp modSp del mod">
        <pc:chgData name="Gonzalez Grospe, Melissa C." userId="7677ecd0-4903-4895-bfc4-8e657250f287" providerId="ADAL" clId="{DB31DF94-89DE-4B99-88AE-C38AC3D05E59}" dt="2024-01-27T20:39:47.781" v="2685" actId="47"/>
        <pc:sldMkLst>
          <pc:docMk/>
          <pc:sldMk cId="0" sldId="338"/>
        </pc:sldMkLst>
        <pc:spChg chg="add mod">
          <ac:chgData name="Gonzalez Grospe, Melissa C." userId="7677ecd0-4903-4895-bfc4-8e657250f287" providerId="ADAL" clId="{DB31DF94-89DE-4B99-88AE-C38AC3D05E59}" dt="2024-01-03T18:50:35.646" v="226"/>
          <ac:spMkLst>
            <pc:docMk/>
            <pc:sldMk cId="0" sldId="338"/>
            <ac:spMk id="3" creationId="{16D7D73B-3C9D-2E75-066D-077FBF625BAD}"/>
          </ac:spMkLst>
        </pc:spChg>
        <pc:spChg chg="del">
          <ac:chgData name="Gonzalez Grospe, Melissa C." userId="7677ecd0-4903-4895-bfc4-8e657250f287" providerId="ADAL" clId="{DB31DF94-89DE-4B99-88AE-C38AC3D05E59}" dt="2024-01-03T18:50:23.141" v="219" actId="478"/>
          <ac:spMkLst>
            <pc:docMk/>
            <pc:sldMk cId="0" sldId="338"/>
            <ac:spMk id="922" creationId="{00000000-0000-0000-0000-000000000000}"/>
          </ac:spMkLst>
        </pc:spChg>
        <pc:picChg chg="add mod">
          <ac:chgData name="Gonzalez Grospe, Melissa C." userId="7677ecd0-4903-4895-bfc4-8e657250f287" providerId="ADAL" clId="{DB31DF94-89DE-4B99-88AE-C38AC3D05E59}" dt="2024-01-03T18:36:13.700" v="30"/>
          <ac:picMkLst>
            <pc:docMk/>
            <pc:sldMk cId="0" sldId="338"/>
            <ac:picMk id="2" creationId="{69530E91-B6D7-2254-2A7B-2E64E275820A}"/>
          </ac:picMkLst>
        </pc:picChg>
      </pc:sldChg>
      <pc:sldChg chg="addSp delSp modSp del mod">
        <pc:chgData name="Gonzalez Grospe, Melissa C." userId="7677ecd0-4903-4895-bfc4-8e657250f287" providerId="ADAL" clId="{DB31DF94-89DE-4B99-88AE-C38AC3D05E59}" dt="2024-01-27T20:39:44.418" v="2684" actId="47"/>
        <pc:sldMkLst>
          <pc:docMk/>
          <pc:sldMk cId="0" sldId="339"/>
        </pc:sldMkLst>
        <pc:spChg chg="add mod">
          <ac:chgData name="Gonzalez Grospe, Melissa C." userId="7677ecd0-4903-4895-bfc4-8e657250f287" providerId="ADAL" clId="{DB31DF94-89DE-4B99-88AE-C38AC3D05E59}" dt="2024-01-03T18:50:34.268" v="225"/>
          <ac:spMkLst>
            <pc:docMk/>
            <pc:sldMk cId="0" sldId="339"/>
            <ac:spMk id="3" creationId="{84AD6208-F6E7-C39B-B7F2-D228FD28D74A}"/>
          </ac:spMkLst>
        </pc:spChg>
        <pc:spChg chg="del">
          <ac:chgData name="Gonzalez Grospe, Melissa C." userId="7677ecd0-4903-4895-bfc4-8e657250f287" providerId="ADAL" clId="{DB31DF94-89DE-4B99-88AE-C38AC3D05E59}" dt="2024-01-03T18:50:26.639" v="220" actId="478"/>
          <ac:spMkLst>
            <pc:docMk/>
            <pc:sldMk cId="0" sldId="339"/>
            <ac:spMk id="928" creationId="{00000000-0000-0000-0000-000000000000}"/>
          </ac:spMkLst>
        </pc:spChg>
        <pc:picChg chg="add mod">
          <ac:chgData name="Gonzalez Grospe, Melissa C." userId="7677ecd0-4903-4895-bfc4-8e657250f287" providerId="ADAL" clId="{DB31DF94-89DE-4B99-88AE-C38AC3D05E59}" dt="2024-01-03T18:36:12.795" v="29"/>
          <ac:picMkLst>
            <pc:docMk/>
            <pc:sldMk cId="0" sldId="339"/>
            <ac:picMk id="2" creationId="{C45D5F85-9C20-303F-7A5A-D2EEBEDD5507}"/>
          </ac:picMkLst>
        </pc:picChg>
      </pc:sldChg>
      <pc:sldChg chg="addSp delSp modSp del mod">
        <pc:chgData name="Gonzalez Grospe, Melissa C." userId="7677ecd0-4903-4895-bfc4-8e657250f287" providerId="ADAL" clId="{DB31DF94-89DE-4B99-88AE-C38AC3D05E59}" dt="2024-01-27T20:39:31.162" v="2683" actId="47"/>
        <pc:sldMkLst>
          <pc:docMk/>
          <pc:sldMk cId="0" sldId="340"/>
        </pc:sldMkLst>
        <pc:spChg chg="add mod">
          <ac:chgData name="Gonzalez Grospe, Melissa C." userId="7677ecd0-4903-4895-bfc4-8e657250f287" providerId="ADAL" clId="{DB31DF94-89DE-4B99-88AE-C38AC3D05E59}" dt="2024-01-03T18:50:33.432" v="224"/>
          <ac:spMkLst>
            <pc:docMk/>
            <pc:sldMk cId="0" sldId="340"/>
            <ac:spMk id="3" creationId="{EDC5982D-BB3E-2291-82DD-3A0565EA1122}"/>
          </ac:spMkLst>
        </pc:spChg>
        <pc:spChg chg="del">
          <ac:chgData name="Gonzalez Grospe, Melissa C." userId="7677ecd0-4903-4895-bfc4-8e657250f287" providerId="ADAL" clId="{DB31DF94-89DE-4B99-88AE-C38AC3D05E59}" dt="2024-01-03T18:50:27.433" v="221" actId="478"/>
          <ac:spMkLst>
            <pc:docMk/>
            <pc:sldMk cId="0" sldId="340"/>
            <ac:spMk id="936" creationId="{00000000-0000-0000-0000-000000000000}"/>
          </ac:spMkLst>
        </pc:spChg>
        <pc:picChg chg="add mod">
          <ac:chgData name="Gonzalez Grospe, Melissa C." userId="7677ecd0-4903-4895-bfc4-8e657250f287" providerId="ADAL" clId="{DB31DF94-89DE-4B99-88AE-C38AC3D05E59}" dt="2024-01-03T18:36:11.825" v="28"/>
          <ac:picMkLst>
            <pc:docMk/>
            <pc:sldMk cId="0" sldId="340"/>
            <ac:picMk id="2" creationId="{2954169F-E9D1-D0EC-79C6-411A8D488886}"/>
          </ac:picMkLst>
        </pc:picChg>
      </pc:sldChg>
      <pc:sldChg chg="addSp delSp modSp del mod">
        <pc:chgData name="Gonzalez Grospe, Melissa C." userId="7677ecd0-4903-4895-bfc4-8e657250f287" providerId="ADAL" clId="{DB31DF94-89DE-4B99-88AE-C38AC3D05E59}" dt="2024-01-10T21:38:37.690" v="1256" actId="47"/>
        <pc:sldMkLst>
          <pc:docMk/>
          <pc:sldMk cId="0" sldId="341"/>
        </pc:sldMkLst>
        <pc:spChg chg="add mod">
          <ac:chgData name="Gonzalez Grospe, Melissa C." userId="7677ecd0-4903-4895-bfc4-8e657250f287" providerId="ADAL" clId="{DB31DF94-89DE-4B99-88AE-C38AC3D05E59}" dt="2024-01-03T18:50:30.691" v="223"/>
          <ac:spMkLst>
            <pc:docMk/>
            <pc:sldMk cId="0" sldId="341"/>
            <ac:spMk id="3" creationId="{9A1A2B54-922E-86B6-6571-715F38752D67}"/>
          </ac:spMkLst>
        </pc:spChg>
        <pc:spChg chg="del">
          <ac:chgData name="Gonzalez Grospe, Melissa C." userId="7677ecd0-4903-4895-bfc4-8e657250f287" providerId="ADAL" clId="{DB31DF94-89DE-4B99-88AE-C38AC3D05E59}" dt="2024-01-03T18:50:28.102" v="222" actId="478"/>
          <ac:spMkLst>
            <pc:docMk/>
            <pc:sldMk cId="0" sldId="341"/>
            <ac:spMk id="946" creationId="{00000000-0000-0000-0000-000000000000}"/>
          </ac:spMkLst>
        </pc:spChg>
        <pc:picChg chg="add mod">
          <ac:chgData name="Gonzalez Grospe, Melissa C." userId="7677ecd0-4903-4895-bfc4-8e657250f287" providerId="ADAL" clId="{DB31DF94-89DE-4B99-88AE-C38AC3D05E59}" dt="2024-01-03T18:36:09.503" v="27"/>
          <ac:picMkLst>
            <pc:docMk/>
            <pc:sldMk cId="0" sldId="341"/>
            <ac:picMk id="2" creationId="{7A252377-A99C-E267-14DA-3652FDB1D18E}"/>
          </ac:picMkLst>
        </pc:picChg>
      </pc:sldChg>
      <pc:sldChg chg="modSp mod">
        <pc:chgData name="Gonzalez Grospe, Melissa C." userId="7677ecd0-4903-4895-bfc4-8e657250f287" providerId="ADAL" clId="{DB31DF94-89DE-4B99-88AE-C38AC3D05E59}" dt="2024-01-10T21:32:32.335" v="1113" actId="20577"/>
        <pc:sldMkLst>
          <pc:docMk/>
          <pc:sldMk cId="3859919105" sldId="342"/>
        </pc:sldMkLst>
        <pc:spChg chg="mod">
          <ac:chgData name="Gonzalez Grospe, Melissa C." userId="7677ecd0-4903-4895-bfc4-8e657250f287" providerId="ADAL" clId="{DB31DF94-89DE-4B99-88AE-C38AC3D05E59}" dt="2024-01-10T21:32:32.335" v="1113" actId="20577"/>
          <ac:spMkLst>
            <pc:docMk/>
            <pc:sldMk cId="3859919105" sldId="342"/>
            <ac:spMk id="455" creationId="{00000000-0000-0000-0000-000000000000}"/>
          </ac:spMkLst>
        </pc:spChg>
      </pc:sldChg>
      <pc:sldChg chg="modSp mod">
        <pc:chgData name="Gonzalez Grospe, Melissa C." userId="7677ecd0-4903-4895-bfc4-8e657250f287" providerId="ADAL" clId="{DB31DF94-89DE-4B99-88AE-C38AC3D05E59}" dt="2024-02-03T20:37:48.281" v="6400" actId="20577"/>
        <pc:sldMkLst>
          <pc:docMk/>
          <pc:sldMk cId="1065580915" sldId="343"/>
        </pc:sldMkLst>
        <pc:spChg chg="mod">
          <ac:chgData name="Gonzalez Grospe, Melissa C." userId="7677ecd0-4903-4895-bfc4-8e657250f287" providerId="ADAL" clId="{DB31DF94-89DE-4B99-88AE-C38AC3D05E59}" dt="2024-01-29T22:05:35.479" v="4623"/>
          <ac:spMkLst>
            <pc:docMk/>
            <pc:sldMk cId="1065580915" sldId="343"/>
            <ac:spMk id="3" creationId="{9CCE7C78-2C5B-9468-30AC-2EFB841409A6}"/>
          </ac:spMkLst>
        </pc:spChg>
        <pc:spChg chg="mod">
          <ac:chgData name="Gonzalez Grospe, Melissa C." userId="7677ecd0-4903-4895-bfc4-8e657250f287" providerId="ADAL" clId="{DB31DF94-89DE-4B99-88AE-C38AC3D05E59}" dt="2024-01-29T16:55:47.498" v="3648" actId="20577"/>
          <ac:spMkLst>
            <pc:docMk/>
            <pc:sldMk cId="1065580915" sldId="343"/>
            <ac:spMk id="369" creationId="{9CE84885-3AE0-FEBE-EAB8-460CC8B5A8D1}"/>
          </ac:spMkLst>
        </pc:spChg>
        <pc:graphicFrameChg chg="modGraphic">
          <ac:chgData name="Gonzalez Grospe, Melissa C." userId="7677ecd0-4903-4895-bfc4-8e657250f287" providerId="ADAL" clId="{DB31DF94-89DE-4B99-88AE-C38AC3D05E59}" dt="2024-02-03T20:37:48.281" v="6400" actId="20577"/>
          <ac:graphicFrameMkLst>
            <pc:docMk/>
            <pc:sldMk cId="1065580915" sldId="343"/>
            <ac:graphicFrameMk id="6" creationId="{4CA8699E-EB72-3DC9-8547-58DBDBCDE51B}"/>
          </ac:graphicFrameMkLst>
        </pc:graphicFrameChg>
        <pc:picChg chg="mod">
          <ac:chgData name="Gonzalez Grospe, Melissa C." userId="7677ecd0-4903-4895-bfc4-8e657250f287" providerId="ADAL" clId="{DB31DF94-89DE-4B99-88AE-C38AC3D05E59}" dt="2024-01-29T16:55:11.978" v="3632" actId="1036"/>
          <ac:picMkLst>
            <pc:docMk/>
            <pc:sldMk cId="1065580915" sldId="343"/>
            <ac:picMk id="7" creationId="{B7505CBA-31E8-70B7-46AC-2E9F89824C89}"/>
          </ac:picMkLst>
        </pc:picChg>
      </pc:sldChg>
      <pc:sldChg chg="modSp mod">
        <pc:chgData name="Gonzalez Grospe, Melissa C." userId="7677ecd0-4903-4895-bfc4-8e657250f287" providerId="ADAL" clId="{DB31DF94-89DE-4B99-88AE-C38AC3D05E59}" dt="2024-01-30T02:44:51.736" v="6155" actId="207"/>
        <pc:sldMkLst>
          <pc:docMk/>
          <pc:sldMk cId="284431677" sldId="344"/>
        </pc:sldMkLst>
        <pc:spChg chg="mod">
          <ac:chgData name="Gonzalez Grospe, Melissa C." userId="7677ecd0-4903-4895-bfc4-8e657250f287" providerId="ADAL" clId="{DB31DF94-89DE-4B99-88AE-C38AC3D05E59}" dt="2024-01-29T22:05:35.479" v="4623"/>
          <ac:spMkLst>
            <pc:docMk/>
            <pc:sldMk cId="284431677" sldId="344"/>
            <ac:spMk id="3" creationId="{9E6F4715-DF8A-77FE-51DD-5909111B6F30}"/>
          </ac:spMkLst>
        </pc:spChg>
        <pc:graphicFrameChg chg="modGraphic">
          <ac:chgData name="Gonzalez Grospe, Melissa C." userId="7677ecd0-4903-4895-bfc4-8e657250f287" providerId="ADAL" clId="{DB31DF94-89DE-4B99-88AE-C38AC3D05E59}" dt="2024-01-30T02:44:51.736" v="6155" actId="207"/>
          <ac:graphicFrameMkLst>
            <pc:docMk/>
            <pc:sldMk cId="284431677" sldId="344"/>
            <ac:graphicFrameMk id="4" creationId="{4B224DC6-E384-3336-B208-DA3684047C0E}"/>
          </ac:graphicFrameMkLst>
        </pc:graphicFrameChg>
      </pc:sldChg>
      <pc:sldChg chg="modSp mod addCm delCm">
        <pc:chgData name="Gonzalez Grospe, Melissa C." userId="7677ecd0-4903-4895-bfc4-8e657250f287" providerId="ADAL" clId="{DB31DF94-89DE-4B99-88AE-C38AC3D05E59}" dt="2024-02-03T19:52:57.914" v="6389" actId="20577"/>
        <pc:sldMkLst>
          <pc:docMk/>
          <pc:sldMk cId="2251048603" sldId="345"/>
        </pc:sldMkLst>
        <pc:spChg chg="mod">
          <ac:chgData name="Gonzalez Grospe, Melissa C." userId="7677ecd0-4903-4895-bfc4-8e657250f287" providerId="ADAL" clId="{DB31DF94-89DE-4B99-88AE-C38AC3D05E59}" dt="2024-01-29T22:05:35.479" v="4623"/>
          <ac:spMkLst>
            <pc:docMk/>
            <pc:sldMk cId="2251048603" sldId="345"/>
            <ac:spMk id="3" creationId="{3868E001-1717-BD29-276A-2D1A4E393A51}"/>
          </ac:spMkLst>
        </pc:spChg>
        <pc:spChg chg="mod">
          <ac:chgData name="Gonzalez Grospe, Melissa C." userId="7677ecd0-4903-4895-bfc4-8e657250f287" providerId="ADAL" clId="{DB31DF94-89DE-4B99-88AE-C38AC3D05E59}" dt="2024-02-03T19:52:57.914" v="6389" actId="20577"/>
          <ac:spMkLst>
            <pc:docMk/>
            <pc:sldMk cId="2251048603" sldId="345"/>
            <ac:spMk id="8" creationId="{DAA3385A-BD8A-FCFE-D450-268092B077F2}"/>
          </ac:spMkLst>
        </pc:spChg>
        <pc:spChg chg="mod">
          <ac:chgData name="Gonzalez Grospe, Melissa C." userId="7677ecd0-4903-4895-bfc4-8e657250f287" providerId="ADAL" clId="{DB31DF94-89DE-4B99-88AE-C38AC3D05E59}" dt="2024-01-27T21:58:45.301" v="3292" actId="20577"/>
          <ac:spMkLst>
            <pc:docMk/>
            <pc:sldMk cId="2251048603" sldId="345"/>
            <ac:spMk id="802" creationId="{00000000-0000-0000-0000-000000000000}"/>
          </ac:spMkLst>
        </pc:sp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2:15:55.613" v="4907"/>
              <pc2:cmMkLst xmlns:pc2="http://schemas.microsoft.com/office/powerpoint/2019/9/main/command">
                <pc:docMk/>
                <pc:sldMk cId="2251048603" sldId="345"/>
                <pc2:cmMk id="{5C7F5AC7-DCD1-465C-B5D1-AE46DF32B210}"/>
              </pc2:cmMkLst>
            </pc226:cmChg>
          </p:ext>
        </pc:extLst>
      </pc:sldChg>
      <pc:sldChg chg="modSp mod">
        <pc:chgData name="Gonzalez Grospe, Melissa C." userId="7677ecd0-4903-4895-bfc4-8e657250f287" providerId="ADAL" clId="{DB31DF94-89DE-4B99-88AE-C38AC3D05E59}" dt="2024-01-30T02:34:47.774" v="6052" actId="207"/>
        <pc:sldMkLst>
          <pc:docMk/>
          <pc:sldMk cId="2727419402" sldId="347"/>
        </pc:sldMkLst>
        <pc:spChg chg="mod">
          <ac:chgData name="Gonzalez Grospe, Melissa C." userId="7677ecd0-4903-4895-bfc4-8e657250f287" providerId="ADAL" clId="{DB31DF94-89DE-4B99-88AE-C38AC3D05E59}" dt="2024-01-29T22:05:35.479" v="4623"/>
          <ac:spMkLst>
            <pc:docMk/>
            <pc:sldMk cId="2727419402" sldId="347"/>
            <ac:spMk id="3" creationId="{D2180DC2-0DC4-8C91-F9FE-64EF140F8C3E}"/>
          </ac:spMkLst>
        </pc:spChg>
        <pc:graphicFrameChg chg="mod modGraphic">
          <ac:chgData name="Gonzalez Grospe, Melissa C." userId="7677ecd0-4903-4895-bfc4-8e657250f287" providerId="ADAL" clId="{DB31DF94-89DE-4B99-88AE-C38AC3D05E59}" dt="2024-01-30T02:34:47.774" v="6052" actId="207"/>
          <ac:graphicFrameMkLst>
            <pc:docMk/>
            <pc:sldMk cId="2727419402" sldId="347"/>
            <ac:graphicFrameMk id="6" creationId="{1D516802-C125-1568-FC42-666A351F587B}"/>
          </ac:graphicFrameMkLst>
        </pc:graphicFrameChg>
      </pc:sldChg>
      <pc:sldChg chg="modSp mod">
        <pc:chgData name="Gonzalez Grospe, Melissa C." userId="7677ecd0-4903-4895-bfc4-8e657250f287" providerId="ADAL" clId="{DB31DF94-89DE-4B99-88AE-C38AC3D05E59}" dt="2024-01-30T02:34:52.075" v="6053" actId="207"/>
        <pc:sldMkLst>
          <pc:docMk/>
          <pc:sldMk cId="2479909583" sldId="348"/>
        </pc:sldMkLst>
        <pc:spChg chg="mod">
          <ac:chgData name="Gonzalez Grospe, Melissa C." userId="7677ecd0-4903-4895-bfc4-8e657250f287" providerId="ADAL" clId="{DB31DF94-89DE-4B99-88AE-C38AC3D05E59}" dt="2024-01-29T22:05:35.479" v="4623"/>
          <ac:spMkLst>
            <pc:docMk/>
            <pc:sldMk cId="2479909583" sldId="348"/>
            <ac:spMk id="3" creationId="{D2180DC2-0DC4-8C91-F9FE-64EF140F8C3E}"/>
          </ac:spMkLst>
        </pc:spChg>
        <pc:graphicFrameChg chg="mod modGraphic">
          <ac:chgData name="Gonzalez Grospe, Melissa C." userId="7677ecd0-4903-4895-bfc4-8e657250f287" providerId="ADAL" clId="{DB31DF94-89DE-4B99-88AE-C38AC3D05E59}" dt="2024-01-30T02:34:52.075" v="6053" actId="207"/>
          <ac:graphicFrameMkLst>
            <pc:docMk/>
            <pc:sldMk cId="2479909583" sldId="348"/>
            <ac:graphicFrameMk id="6" creationId="{1D516802-C125-1568-FC42-666A351F587B}"/>
          </ac:graphicFrameMkLst>
        </pc:graphicFrameChg>
      </pc:sldChg>
      <pc:sldChg chg="modSp mod">
        <pc:chgData name="Gonzalez Grospe, Melissa C." userId="7677ecd0-4903-4895-bfc4-8e657250f287" providerId="ADAL" clId="{DB31DF94-89DE-4B99-88AE-C38AC3D05E59}" dt="2024-01-30T02:44:46.917" v="6154" actId="207"/>
        <pc:sldMkLst>
          <pc:docMk/>
          <pc:sldMk cId="980276564" sldId="349"/>
        </pc:sldMkLst>
        <pc:spChg chg="mod">
          <ac:chgData name="Gonzalez Grospe, Melissa C." userId="7677ecd0-4903-4895-bfc4-8e657250f287" providerId="ADAL" clId="{DB31DF94-89DE-4B99-88AE-C38AC3D05E59}" dt="2024-01-29T22:05:35.479" v="4623"/>
          <ac:spMkLst>
            <pc:docMk/>
            <pc:sldMk cId="980276564" sldId="349"/>
            <ac:spMk id="3" creationId="{9E6F4715-DF8A-77FE-51DD-5909111B6F30}"/>
          </ac:spMkLst>
        </pc:spChg>
        <pc:graphicFrameChg chg="modGraphic">
          <ac:chgData name="Gonzalez Grospe, Melissa C." userId="7677ecd0-4903-4895-bfc4-8e657250f287" providerId="ADAL" clId="{DB31DF94-89DE-4B99-88AE-C38AC3D05E59}" dt="2024-01-30T02:44:46.917" v="6154" actId="207"/>
          <ac:graphicFrameMkLst>
            <pc:docMk/>
            <pc:sldMk cId="980276564" sldId="349"/>
            <ac:graphicFrameMk id="4" creationId="{4B224DC6-E384-3336-B208-DA3684047C0E}"/>
          </ac:graphicFrameMkLst>
        </pc:graphicFrameChg>
      </pc:sldChg>
      <pc:sldChg chg="modSp mod">
        <pc:chgData name="Gonzalez Grospe, Melissa C." userId="7677ecd0-4903-4895-bfc4-8e657250f287" providerId="ADAL" clId="{DB31DF94-89DE-4B99-88AE-C38AC3D05E59}" dt="2024-01-30T02:34:58.273" v="6054" actId="207"/>
        <pc:sldMkLst>
          <pc:docMk/>
          <pc:sldMk cId="202555138" sldId="350"/>
        </pc:sldMkLst>
        <pc:spChg chg="mod">
          <ac:chgData name="Gonzalez Grospe, Melissa C." userId="7677ecd0-4903-4895-bfc4-8e657250f287" providerId="ADAL" clId="{DB31DF94-89DE-4B99-88AE-C38AC3D05E59}" dt="2024-01-29T22:05:35.479" v="4623"/>
          <ac:spMkLst>
            <pc:docMk/>
            <pc:sldMk cId="202555138" sldId="350"/>
            <ac:spMk id="3" creationId="{D2180DC2-0DC4-8C91-F9FE-64EF140F8C3E}"/>
          </ac:spMkLst>
        </pc:spChg>
        <pc:graphicFrameChg chg="mod modGraphic">
          <ac:chgData name="Gonzalez Grospe, Melissa C." userId="7677ecd0-4903-4895-bfc4-8e657250f287" providerId="ADAL" clId="{DB31DF94-89DE-4B99-88AE-C38AC3D05E59}" dt="2024-01-30T02:34:58.273" v="6054" actId="207"/>
          <ac:graphicFrameMkLst>
            <pc:docMk/>
            <pc:sldMk cId="202555138" sldId="350"/>
            <ac:graphicFrameMk id="6" creationId="{1D516802-C125-1568-FC42-666A351F587B}"/>
          </ac:graphicFrameMkLst>
        </pc:graphicFrameChg>
      </pc:sldChg>
      <pc:sldChg chg="modSp mod">
        <pc:chgData name="Gonzalez Grospe, Melissa C." userId="7677ecd0-4903-4895-bfc4-8e657250f287" providerId="ADAL" clId="{DB31DF94-89DE-4B99-88AE-C38AC3D05E59}" dt="2024-01-30T02:35:02.098" v="6055" actId="207"/>
        <pc:sldMkLst>
          <pc:docMk/>
          <pc:sldMk cId="3683485528" sldId="352"/>
        </pc:sldMkLst>
        <pc:spChg chg="mod">
          <ac:chgData name="Gonzalez Grospe, Melissa C." userId="7677ecd0-4903-4895-bfc4-8e657250f287" providerId="ADAL" clId="{DB31DF94-89DE-4B99-88AE-C38AC3D05E59}" dt="2024-01-29T22:05:35.479" v="4623"/>
          <ac:spMkLst>
            <pc:docMk/>
            <pc:sldMk cId="3683485528" sldId="352"/>
            <ac:spMk id="3" creationId="{D2180DC2-0DC4-8C91-F9FE-64EF140F8C3E}"/>
          </ac:spMkLst>
        </pc:spChg>
        <pc:graphicFrameChg chg="mod modGraphic">
          <ac:chgData name="Gonzalez Grospe, Melissa C." userId="7677ecd0-4903-4895-bfc4-8e657250f287" providerId="ADAL" clId="{DB31DF94-89DE-4B99-88AE-C38AC3D05E59}" dt="2024-01-30T02:35:02.098" v="6055" actId="207"/>
          <ac:graphicFrameMkLst>
            <pc:docMk/>
            <pc:sldMk cId="3683485528" sldId="352"/>
            <ac:graphicFrameMk id="6" creationId="{1D516802-C125-1568-FC42-666A351F587B}"/>
          </ac:graphicFrameMkLst>
        </pc:graphicFrameChg>
      </pc:sldChg>
      <pc:sldChg chg="modSp mod">
        <pc:chgData name="Gonzalez Grospe, Melissa C." userId="7677ecd0-4903-4895-bfc4-8e657250f287" providerId="ADAL" clId="{DB31DF94-89DE-4B99-88AE-C38AC3D05E59}" dt="2024-01-30T02:39:11.628" v="6113" actId="207"/>
        <pc:sldMkLst>
          <pc:docMk/>
          <pc:sldMk cId="610573948" sldId="353"/>
        </pc:sldMkLst>
        <pc:spChg chg="mod">
          <ac:chgData name="Gonzalez Grospe, Melissa C." userId="7677ecd0-4903-4895-bfc4-8e657250f287" providerId="ADAL" clId="{DB31DF94-89DE-4B99-88AE-C38AC3D05E59}" dt="2024-01-29T22:05:35.479" v="4623"/>
          <ac:spMkLst>
            <pc:docMk/>
            <pc:sldMk cId="610573948" sldId="353"/>
            <ac:spMk id="3" creationId="{9EB2494F-1EDD-381A-BB85-81194CBEAEA1}"/>
          </ac:spMkLst>
        </pc:spChg>
        <pc:graphicFrameChg chg="modGraphic">
          <ac:chgData name="Gonzalez Grospe, Melissa C." userId="7677ecd0-4903-4895-bfc4-8e657250f287" providerId="ADAL" clId="{DB31DF94-89DE-4B99-88AE-C38AC3D05E59}" dt="2024-01-30T02:39:11.628" v="6113" actId="207"/>
          <ac:graphicFrameMkLst>
            <pc:docMk/>
            <pc:sldMk cId="610573948" sldId="353"/>
            <ac:graphicFrameMk id="6" creationId="{DD3E8499-E5A9-022E-0A3F-F49A40129132}"/>
          </ac:graphicFrameMkLst>
        </pc:graphicFrameChg>
      </pc:sldChg>
      <pc:sldChg chg="modSp mod">
        <pc:chgData name="Gonzalez Grospe, Melissa C." userId="7677ecd0-4903-4895-bfc4-8e657250f287" providerId="ADAL" clId="{DB31DF94-89DE-4B99-88AE-C38AC3D05E59}" dt="2024-02-03T20:45:10.070" v="6450" actId="207"/>
        <pc:sldMkLst>
          <pc:docMk/>
          <pc:sldMk cId="3410486008" sldId="354"/>
        </pc:sldMkLst>
        <pc:spChg chg="mod">
          <ac:chgData name="Gonzalez Grospe, Melissa C." userId="7677ecd0-4903-4895-bfc4-8e657250f287" providerId="ADAL" clId="{DB31DF94-89DE-4B99-88AE-C38AC3D05E59}" dt="2024-01-29T22:05:35.479" v="4623"/>
          <ac:spMkLst>
            <pc:docMk/>
            <pc:sldMk cId="3410486008" sldId="354"/>
            <ac:spMk id="3" creationId="{FB56C979-BA1A-44A0-D582-7785B0591A41}"/>
          </ac:spMkLst>
        </pc:spChg>
        <pc:graphicFrameChg chg="modGraphic">
          <ac:chgData name="Gonzalez Grospe, Melissa C." userId="7677ecd0-4903-4895-bfc4-8e657250f287" providerId="ADAL" clId="{DB31DF94-89DE-4B99-88AE-C38AC3D05E59}" dt="2024-02-03T20:45:10.070" v="6450" actId="207"/>
          <ac:graphicFrameMkLst>
            <pc:docMk/>
            <pc:sldMk cId="3410486008" sldId="354"/>
            <ac:graphicFrameMk id="4" creationId="{DC170691-B2B0-7D52-3E5C-4B17B52A977C}"/>
          </ac:graphicFrameMkLst>
        </pc:graphicFrameChg>
      </pc:sldChg>
      <pc:sldChg chg="modSp mod">
        <pc:chgData name="Gonzalez Grospe, Melissa C." userId="7677ecd0-4903-4895-bfc4-8e657250f287" providerId="ADAL" clId="{DB31DF94-89DE-4B99-88AE-C38AC3D05E59}" dt="2024-02-03T20:45:21.822" v="6451" actId="207"/>
        <pc:sldMkLst>
          <pc:docMk/>
          <pc:sldMk cId="1690862806" sldId="355"/>
        </pc:sldMkLst>
        <pc:spChg chg="mod">
          <ac:chgData name="Gonzalez Grospe, Melissa C." userId="7677ecd0-4903-4895-bfc4-8e657250f287" providerId="ADAL" clId="{DB31DF94-89DE-4B99-88AE-C38AC3D05E59}" dt="2024-01-29T22:05:35.479" v="4623"/>
          <ac:spMkLst>
            <pc:docMk/>
            <pc:sldMk cId="1690862806" sldId="355"/>
            <ac:spMk id="3" creationId="{FB56C979-BA1A-44A0-D582-7785B0591A41}"/>
          </ac:spMkLst>
        </pc:spChg>
        <pc:graphicFrameChg chg="modGraphic">
          <ac:chgData name="Gonzalez Grospe, Melissa C." userId="7677ecd0-4903-4895-bfc4-8e657250f287" providerId="ADAL" clId="{DB31DF94-89DE-4B99-88AE-C38AC3D05E59}" dt="2024-02-03T20:45:21.822" v="6451" actId="207"/>
          <ac:graphicFrameMkLst>
            <pc:docMk/>
            <pc:sldMk cId="1690862806" sldId="355"/>
            <ac:graphicFrameMk id="4" creationId="{DB383143-0C50-5FFA-2F6D-93590354734F}"/>
          </ac:graphicFrameMkLst>
        </pc:graphicFrameChg>
      </pc:sldChg>
      <pc:sldChg chg="modSp mod">
        <pc:chgData name="Gonzalez Grospe, Melissa C." userId="7677ecd0-4903-4895-bfc4-8e657250f287" providerId="ADAL" clId="{DB31DF94-89DE-4B99-88AE-C38AC3D05E59}" dt="2024-01-30T02:35:05.968" v="6056" actId="207"/>
        <pc:sldMkLst>
          <pc:docMk/>
          <pc:sldMk cId="3804142116" sldId="357"/>
        </pc:sldMkLst>
        <pc:spChg chg="mod">
          <ac:chgData name="Gonzalez Grospe, Melissa C." userId="7677ecd0-4903-4895-bfc4-8e657250f287" providerId="ADAL" clId="{DB31DF94-89DE-4B99-88AE-C38AC3D05E59}" dt="2024-01-29T22:05:35.479" v="4623"/>
          <ac:spMkLst>
            <pc:docMk/>
            <pc:sldMk cId="3804142116" sldId="357"/>
            <ac:spMk id="3" creationId="{D2180DC2-0DC4-8C91-F9FE-64EF140F8C3E}"/>
          </ac:spMkLst>
        </pc:spChg>
        <pc:graphicFrameChg chg="mod modGraphic">
          <ac:chgData name="Gonzalez Grospe, Melissa C." userId="7677ecd0-4903-4895-bfc4-8e657250f287" providerId="ADAL" clId="{DB31DF94-89DE-4B99-88AE-C38AC3D05E59}" dt="2024-01-30T02:35:05.968" v="6056" actId="207"/>
          <ac:graphicFrameMkLst>
            <pc:docMk/>
            <pc:sldMk cId="3804142116" sldId="357"/>
            <ac:graphicFrameMk id="6" creationId="{1D516802-C125-1568-FC42-666A351F587B}"/>
          </ac:graphicFrameMkLst>
        </pc:graphicFrameChg>
      </pc:sldChg>
      <pc:sldChg chg="modSp mod">
        <pc:chgData name="Gonzalez Grospe, Melissa C." userId="7677ecd0-4903-4895-bfc4-8e657250f287" providerId="ADAL" clId="{DB31DF94-89DE-4B99-88AE-C38AC3D05E59}" dt="2024-01-30T02:35:11.847" v="6057" actId="207"/>
        <pc:sldMkLst>
          <pc:docMk/>
          <pc:sldMk cId="1374343504" sldId="358"/>
        </pc:sldMkLst>
        <pc:spChg chg="mod">
          <ac:chgData name="Gonzalez Grospe, Melissa C." userId="7677ecd0-4903-4895-bfc4-8e657250f287" providerId="ADAL" clId="{DB31DF94-89DE-4B99-88AE-C38AC3D05E59}" dt="2024-01-29T22:05:35.479" v="4623"/>
          <ac:spMkLst>
            <pc:docMk/>
            <pc:sldMk cId="1374343504" sldId="358"/>
            <ac:spMk id="3" creationId="{D2180DC2-0DC4-8C91-F9FE-64EF140F8C3E}"/>
          </ac:spMkLst>
        </pc:spChg>
        <pc:graphicFrameChg chg="mod modGraphic">
          <ac:chgData name="Gonzalez Grospe, Melissa C." userId="7677ecd0-4903-4895-bfc4-8e657250f287" providerId="ADAL" clId="{DB31DF94-89DE-4B99-88AE-C38AC3D05E59}" dt="2024-01-30T02:35:11.847" v="6057" actId="207"/>
          <ac:graphicFrameMkLst>
            <pc:docMk/>
            <pc:sldMk cId="1374343504" sldId="358"/>
            <ac:graphicFrameMk id="6" creationId="{1D516802-C125-1568-FC42-666A351F587B}"/>
          </ac:graphicFrameMkLst>
        </pc:graphicFrameChg>
      </pc:sldChg>
      <pc:sldChg chg="addSp modSp mod">
        <pc:chgData name="Gonzalez Grospe, Melissa C." userId="7677ecd0-4903-4895-bfc4-8e657250f287" providerId="ADAL" clId="{DB31DF94-89DE-4B99-88AE-C38AC3D05E59}" dt="2024-01-30T02:47:41.008" v="6179" actId="207"/>
        <pc:sldMkLst>
          <pc:docMk/>
          <pc:sldMk cId="2818255678" sldId="359"/>
        </pc:sldMkLst>
        <pc:spChg chg="mod">
          <ac:chgData name="Gonzalez Grospe, Melissa C." userId="7677ecd0-4903-4895-bfc4-8e657250f287" providerId="ADAL" clId="{DB31DF94-89DE-4B99-88AE-C38AC3D05E59}" dt="2024-01-29T16:59:17.315" v="3666" actId="20577"/>
          <ac:spMkLst>
            <pc:docMk/>
            <pc:sldMk cId="2818255678" sldId="359"/>
            <ac:spMk id="2" creationId="{1387031A-96F1-6740-16BE-03C18B27F51C}"/>
          </ac:spMkLst>
        </pc:spChg>
        <pc:spChg chg="add mod">
          <ac:chgData name="Gonzalez Grospe, Melissa C." userId="7677ecd0-4903-4895-bfc4-8e657250f287" providerId="ADAL" clId="{DB31DF94-89DE-4B99-88AE-C38AC3D05E59}" dt="2024-01-29T16:59:36.111" v="3673"/>
          <ac:spMkLst>
            <pc:docMk/>
            <pc:sldMk cId="2818255678" sldId="359"/>
            <ac:spMk id="3" creationId="{A4269F4A-9348-590A-483A-87F95081B593}"/>
          </ac:spMkLst>
        </pc:spChg>
        <pc:spChg chg="mod">
          <ac:chgData name="Gonzalez Grospe, Melissa C." userId="7677ecd0-4903-4895-bfc4-8e657250f287" providerId="ADAL" clId="{DB31DF94-89DE-4B99-88AE-C38AC3D05E59}" dt="2024-01-29T22:05:35.479" v="4623"/>
          <ac:spMkLst>
            <pc:docMk/>
            <pc:sldMk cId="2818255678" sldId="359"/>
            <ac:spMk id="15" creationId="{F5DAACBE-4C79-6ED3-EAE9-39E83F98C9FF}"/>
          </ac:spMkLst>
        </pc:spChg>
        <pc:graphicFrameChg chg="modGraphic">
          <ac:chgData name="Gonzalez Grospe, Melissa C." userId="7677ecd0-4903-4895-bfc4-8e657250f287" providerId="ADAL" clId="{DB31DF94-89DE-4B99-88AE-C38AC3D05E59}" dt="2024-01-30T02:47:41.008" v="6179" actId="207"/>
          <ac:graphicFrameMkLst>
            <pc:docMk/>
            <pc:sldMk cId="2818255678" sldId="359"/>
            <ac:graphicFrameMk id="23" creationId="{C5553642-E4F6-BAD7-379F-6E9B95670597}"/>
          </ac:graphicFrameMkLst>
        </pc:graphicFrameChg>
      </pc:sldChg>
      <pc:sldChg chg="addSp delSp modSp mod">
        <pc:chgData name="Gonzalez Grospe, Melissa C." userId="7677ecd0-4903-4895-bfc4-8e657250f287" providerId="ADAL" clId="{DB31DF94-89DE-4B99-88AE-C38AC3D05E59}" dt="2024-02-05T23:31:52.073" v="6468"/>
        <pc:sldMkLst>
          <pc:docMk/>
          <pc:sldMk cId="696820410" sldId="360"/>
        </pc:sldMkLst>
        <pc:spChg chg="add mod">
          <ac:chgData name="Gonzalez Grospe, Melissa C." userId="7677ecd0-4903-4895-bfc4-8e657250f287" providerId="ADAL" clId="{DB31DF94-89DE-4B99-88AE-C38AC3D05E59}" dt="2024-02-05T23:31:52.073" v="6468"/>
          <ac:spMkLst>
            <pc:docMk/>
            <pc:sldMk cId="696820410" sldId="360"/>
            <ac:spMk id="5" creationId="{112545F2-6C1B-FE0C-4200-8E3C4F06690A}"/>
          </ac:spMkLst>
        </pc:spChg>
        <pc:spChg chg="add mod">
          <ac:chgData name="Gonzalez Grospe, Melissa C." userId="7677ecd0-4903-4895-bfc4-8e657250f287" providerId="ADAL" clId="{DB31DF94-89DE-4B99-88AE-C38AC3D05E59}" dt="2024-01-26T20:38:44.005" v="2508" actId="1035"/>
          <ac:spMkLst>
            <pc:docMk/>
            <pc:sldMk cId="696820410" sldId="360"/>
            <ac:spMk id="5" creationId="{AC13BB42-F537-26B1-856B-78BD08538433}"/>
          </ac:spMkLst>
        </pc:spChg>
        <pc:spChg chg="add mod">
          <ac:chgData name="Gonzalez Grospe, Melissa C." userId="7677ecd0-4903-4895-bfc4-8e657250f287" providerId="ADAL" clId="{DB31DF94-89DE-4B99-88AE-C38AC3D05E59}" dt="2024-01-29T22:05:35.479" v="4623"/>
          <ac:spMkLst>
            <pc:docMk/>
            <pc:sldMk cId="696820410" sldId="360"/>
            <ac:spMk id="11" creationId="{A640E6F0-6E2B-4A1E-1548-DDAAC0B15FA6}"/>
          </ac:spMkLst>
        </pc:spChg>
        <pc:spChg chg="add mod">
          <ac:chgData name="Gonzalez Grospe, Melissa C." userId="7677ecd0-4903-4895-bfc4-8e657250f287" providerId="ADAL" clId="{DB31DF94-89DE-4B99-88AE-C38AC3D05E59}" dt="2024-01-29T17:00:23.921" v="3691"/>
          <ac:spMkLst>
            <pc:docMk/>
            <pc:sldMk cId="696820410" sldId="360"/>
            <ac:spMk id="12" creationId="{B9955873-540E-721B-3DD0-D1856FA0725D}"/>
          </ac:spMkLst>
        </pc:spChg>
        <pc:spChg chg="del">
          <ac:chgData name="Gonzalez Grospe, Melissa C." userId="7677ecd0-4903-4895-bfc4-8e657250f287" providerId="ADAL" clId="{DB31DF94-89DE-4B99-88AE-C38AC3D05E59}" dt="2024-02-05T23:31:51.833" v="6467" actId="478"/>
          <ac:spMkLst>
            <pc:docMk/>
            <pc:sldMk cId="696820410" sldId="360"/>
            <ac:spMk id="21" creationId="{D135A9EA-D84E-16AD-092D-B4CF5061DCEB}"/>
          </ac:spMkLst>
        </pc:spChg>
      </pc:sldChg>
      <pc:sldChg chg="delSp modSp mod">
        <pc:chgData name="Gonzalez Grospe, Melissa C." userId="7677ecd0-4903-4895-bfc4-8e657250f287" providerId="ADAL" clId="{DB31DF94-89DE-4B99-88AE-C38AC3D05E59}" dt="2024-02-03T20:39:32.669" v="6449" actId="207"/>
        <pc:sldMkLst>
          <pc:docMk/>
          <pc:sldMk cId="1725935848" sldId="361"/>
        </pc:sldMkLst>
        <pc:spChg chg="mod">
          <ac:chgData name="Gonzalez Grospe, Melissa C." userId="7677ecd0-4903-4895-bfc4-8e657250f287" providerId="ADAL" clId="{DB31DF94-89DE-4B99-88AE-C38AC3D05E59}" dt="2024-01-29T22:05:35.479" v="4623"/>
          <ac:spMkLst>
            <pc:docMk/>
            <pc:sldMk cId="1725935848" sldId="361"/>
            <ac:spMk id="3" creationId="{42616BD2-71C3-8E50-6622-76A571E3A9BE}"/>
          </ac:spMkLst>
        </pc:spChg>
        <pc:spChg chg="mod">
          <ac:chgData name="Gonzalez Grospe, Melissa C." userId="7677ecd0-4903-4895-bfc4-8e657250f287" providerId="ADAL" clId="{DB31DF94-89DE-4B99-88AE-C38AC3D05E59}" dt="2024-01-29T22:05:35.479" v="4623"/>
          <ac:spMkLst>
            <pc:docMk/>
            <pc:sldMk cId="1725935848" sldId="361"/>
            <ac:spMk id="16" creationId="{669D29BB-25A4-D600-F23D-A61A479B0CB2}"/>
          </ac:spMkLst>
        </pc:spChg>
        <pc:spChg chg="del">
          <ac:chgData name="Gonzalez Grospe, Melissa C." userId="7677ecd0-4903-4895-bfc4-8e657250f287" providerId="ADAL" clId="{DB31DF94-89DE-4B99-88AE-C38AC3D05E59}" dt="2024-01-27T20:55:43.205" v="2878" actId="478"/>
          <ac:spMkLst>
            <pc:docMk/>
            <pc:sldMk cId="1725935848" sldId="361"/>
            <ac:spMk id="475" creationId="{00000000-0000-0000-0000-000000000000}"/>
          </ac:spMkLst>
        </pc:spChg>
        <pc:spChg chg="mod">
          <ac:chgData name="Gonzalez Grospe, Melissa C." userId="7677ecd0-4903-4895-bfc4-8e657250f287" providerId="ADAL" clId="{DB31DF94-89DE-4B99-88AE-C38AC3D05E59}" dt="2024-01-29T17:46:52.679" v="3978" actId="20577"/>
          <ac:spMkLst>
            <pc:docMk/>
            <pc:sldMk cId="1725935848" sldId="361"/>
            <ac:spMk id="477" creationId="{00000000-0000-0000-0000-000000000000}"/>
          </ac:spMkLst>
        </pc:spChg>
        <pc:graphicFrameChg chg="mod modGraphic">
          <ac:chgData name="Gonzalez Grospe, Melissa C." userId="7677ecd0-4903-4895-bfc4-8e657250f287" providerId="ADAL" clId="{DB31DF94-89DE-4B99-88AE-C38AC3D05E59}" dt="2024-02-03T20:39:32.669" v="6449" actId="207"/>
          <ac:graphicFrameMkLst>
            <pc:docMk/>
            <pc:sldMk cId="1725935848" sldId="361"/>
            <ac:graphicFrameMk id="6" creationId="{1D44433A-20E3-78D3-E09C-F0099FED73E6}"/>
          </ac:graphicFrameMkLst>
        </pc:graphicFrameChg>
      </pc:sldChg>
      <pc:sldChg chg="modSp mod">
        <pc:chgData name="Gonzalez Grospe, Melissa C." userId="7677ecd0-4903-4895-bfc4-8e657250f287" providerId="ADAL" clId="{DB31DF94-89DE-4B99-88AE-C38AC3D05E59}" dt="2024-01-30T02:35:15.702" v="6058" actId="207"/>
        <pc:sldMkLst>
          <pc:docMk/>
          <pc:sldMk cId="1609080958" sldId="362"/>
        </pc:sldMkLst>
        <pc:spChg chg="mod">
          <ac:chgData name="Gonzalez Grospe, Melissa C." userId="7677ecd0-4903-4895-bfc4-8e657250f287" providerId="ADAL" clId="{DB31DF94-89DE-4B99-88AE-C38AC3D05E59}" dt="2024-01-29T22:05:35.479" v="4623"/>
          <ac:spMkLst>
            <pc:docMk/>
            <pc:sldMk cId="1609080958" sldId="362"/>
            <ac:spMk id="3" creationId="{D2180DC2-0DC4-8C91-F9FE-64EF140F8C3E}"/>
          </ac:spMkLst>
        </pc:spChg>
        <pc:graphicFrameChg chg="mod modGraphic">
          <ac:chgData name="Gonzalez Grospe, Melissa C." userId="7677ecd0-4903-4895-bfc4-8e657250f287" providerId="ADAL" clId="{DB31DF94-89DE-4B99-88AE-C38AC3D05E59}" dt="2024-01-30T02:35:15.702" v="6058" actId="207"/>
          <ac:graphicFrameMkLst>
            <pc:docMk/>
            <pc:sldMk cId="1609080958" sldId="362"/>
            <ac:graphicFrameMk id="6" creationId="{1D516802-C125-1568-FC42-666A351F587B}"/>
          </ac:graphicFrameMkLst>
        </pc:graphicFrameChg>
      </pc:sldChg>
      <pc:sldChg chg="addSp modSp mod">
        <pc:chgData name="Gonzalez Grospe, Melissa C." userId="7677ecd0-4903-4895-bfc4-8e657250f287" providerId="ADAL" clId="{DB31DF94-89DE-4B99-88AE-C38AC3D05E59}" dt="2024-01-30T02:48:59.839" v="6192" actId="20577"/>
        <pc:sldMkLst>
          <pc:docMk/>
          <pc:sldMk cId="2000527495" sldId="363"/>
        </pc:sldMkLst>
        <pc:spChg chg="mod">
          <ac:chgData name="Gonzalez Grospe, Melissa C." userId="7677ecd0-4903-4895-bfc4-8e657250f287" providerId="ADAL" clId="{DB31DF94-89DE-4B99-88AE-C38AC3D05E59}" dt="2024-01-29T16:59:23.370" v="3672" actId="20577"/>
          <ac:spMkLst>
            <pc:docMk/>
            <pc:sldMk cId="2000527495" sldId="363"/>
            <ac:spMk id="2" creationId="{2B5B277B-E52D-DFE8-4352-273A1529F9E4}"/>
          </ac:spMkLst>
        </pc:spChg>
        <pc:spChg chg="add mod">
          <ac:chgData name="Gonzalez Grospe, Melissa C." userId="7677ecd0-4903-4895-bfc4-8e657250f287" providerId="ADAL" clId="{DB31DF94-89DE-4B99-88AE-C38AC3D05E59}" dt="2024-01-29T16:59:38.225" v="3674"/>
          <ac:spMkLst>
            <pc:docMk/>
            <pc:sldMk cId="2000527495" sldId="363"/>
            <ac:spMk id="3" creationId="{FE60ABD1-4926-8CBB-B593-6F962477650F}"/>
          </ac:spMkLst>
        </pc:spChg>
        <pc:spChg chg="mod">
          <ac:chgData name="Gonzalez Grospe, Melissa C." userId="7677ecd0-4903-4895-bfc4-8e657250f287" providerId="ADAL" clId="{DB31DF94-89DE-4B99-88AE-C38AC3D05E59}" dt="2024-01-29T22:05:35.479" v="4623"/>
          <ac:spMkLst>
            <pc:docMk/>
            <pc:sldMk cId="2000527495" sldId="363"/>
            <ac:spMk id="15" creationId="{D9DFCB3D-B57A-6E74-1670-03F086C44A8B}"/>
          </ac:spMkLst>
        </pc:spChg>
        <pc:graphicFrameChg chg="mod modGraphic">
          <ac:chgData name="Gonzalez Grospe, Melissa C." userId="7677ecd0-4903-4895-bfc4-8e657250f287" providerId="ADAL" clId="{DB31DF94-89DE-4B99-88AE-C38AC3D05E59}" dt="2024-01-30T02:48:59.839" v="6192" actId="20577"/>
          <ac:graphicFrameMkLst>
            <pc:docMk/>
            <pc:sldMk cId="2000527495" sldId="363"/>
            <ac:graphicFrameMk id="8" creationId="{ABEAB880-FEEA-3647-F504-A99D6941B88F}"/>
          </ac:graphicFrameMkLst>
        </pc:graphicFrameChg>
      </pc:sldChg>
      <pc:sldChg chg="addSp modSp mod">
        <pc:chgData name="Gonzalez Grospe, Melissa C." userId="7677ecd0-4903-4895-bfc4-8e657250f287" providerId="ADAL" clId="{DB31DF94-89DE-4B99-88AE-C38AC3D05E59}" dt="2024-01-30T02:53:42.333" v="6253" actId="207"/>
        <pc:sldMkLst>
          <pc:docMk/>
          <pc:sldMk cId="2230768818" sldId="364"/>
        </pc:sldMkLst>
        <pc:spChg chg="add mod">
          <ac:chgData name="Gonzalez Grospe, Melissa C." userId="7677ecd0-4903-4895-bfc4-8e657250f287" providerId="ADAL" clId="{DB31DF94-89DE-4B99-88AE-C38AC3D05E59}" dt="2024-01-26T20:38:46.138" v="2509"/>
          <ac:spMkLst>
            <pc:docMk/>
            <pc:sldMk cId="2230768818" sldId="364"/>
            <ac:spMk id="3" creationId="{84025327-AE00-A82E-87D2-91903578EDE3}"/>
          </ac:spMkLst>
        </pc:spChg>
        <pc:spChg chg="add mod">
          <ac:chgData name="Gonzalez Grospe, Melissa C." userId="7677ecd0-4903-4895-bfc4-8e657250f287" providerId="ADAL" clId="{DB31DF94-89DE-4B99-88AE-C38AC3D05E59}" dt="2024-01-29T22:05:35.479" v="4623"/>
          <ac:spMkLst>
            <pc:docMk/>
            <pc:sldMk cId="2230768818" sldId="364"/>
            <ac:spMk id="5" creationId="{4C30B6AF-DA42-FBAE-A5D4-FF33EF3B2ABD}"/>
          </ac:spMkLst>
        </pc:spChg>
        <pc:spChg chg="add mod">
          <ac:chgData name="Gonzalez Grospe, Melissa C." userId="7677ecd0-4903-4895-bfc4-8e657250f287" providerId="ADAL" clId="{DB31DF94-89DE-4B99-88AE-C38AC3D05E59}" dt="2024-01-29T17:00:30.507" v="3692"/>
          <ac:spMkLst>
            <pc:docMk/>
            <pc:sldMk cId="2230768818" sldId="364"/>
            <ac:spMk id="7" creationId="{BB67E466-A1C3-636F-58E0-479621A7AFC7}"/>
          </ac:spMkLst>
        </pc:spChg>
        <pc:graphicFrameChg chg="mod modGraphic">
          <ac:chgData name="Gonzalez Grospe, Melissa C." userId="7677ecd0-4903-4895-bfc4-8e657250f287" providerId="ADAL" clId="{DB31DF94-89DE-4B99-88AE-C38AC3D05E59}" dt="2024-01-30T02:53:42.333" v="6253" actId="207"/>
          <ac:graphicFrameMkLst>
            <pc:docMk/>
            <pc:sldMk cId="2230768818" sldId="364"/>
            <ac:graphicFrameMk id="10" creationId="{117F7D8B-24B5-DFD1-CB1B-36B645D324C3}"/>
          </ac:graphicFrameMkLst>
        </pc:graphicFrameChg>
      </pc:sldChg>
      <pc:sldChg chg="addSp modSp mod">
        <pc:chgData name="Gonzalez Grospe, Melissa C." userId="7677ecd0-4903-4895-bfc4-8e657250f287" providerId="ADAL" clId="{DB31DF94-89DE-4B99-88AE-C38AC3D05E59}" dt="2024-02-05T23:30:51.680" v="6462" actId="20577"/>
        <pc:sldMkLst>
          <pc:docMk/>
          <pc:sldMk cId="2378687854" sldId="365"/>
        </pc:sldMkLst>
        <pc:spChg chg="mod">
          <ac:chgData name="Gonzalez Grospe, Melissa C." userId="7677ecd0-4903-4895-bfc4-8e657250f287" providerId="ADAL" clId="{DB31DF94-89DE-4B99-88AE-C38AC3D05E59}" dt="2024-01-29T17:01:00.869" v="3697" actId="20577"/>
          <ac:spMkLst>
            <pc:docMk/>
            <pc:sldMk cId="2378687854" sldId="365"/>
            <ac:spMk id="2" creationId="{AC6D6D85-9BE6-2A83-4B39-BE84F8F1BEAF}"/>
          </ac:spMkLst>
        </pc:spChg>
        <pc:spChg chg="add mod">
          <ac:chgData name="Gonzalez Grospe, Melissa C." userId="7677ecd0-4903-4895-bfc4-8e657250f287" providerId="ADAL" clId="{DB31DF94-89DE-4B99-88AE-C38AC3D05E59}" dt="2024-01-26T20:38:49.525" v="2510"/>
          <ac:spMkLst>
            <pc:docMk/>
            <pc:sldMk cId="2378687854" sldId="365"/>
            <ac:spMk id="5" creationId="{41042A9B-51A1-7227-8B0E-05142E4ABF27}"/>
          </ac:spMkLst>
        </pc:spChg>
        <pc:spChg chg="add mod">
          <ac:chgData name="Gonzalez Grospe, Melissa C." userId="7677ecd0-4903-4895-bfc4-8e657250f287" providerId="ADAL" clId="{DB31DF94-89DE-4B99-88AE-C38AC3D05E59}" dt="2024-01-29T22:05:35.479" v="4623"/>
          <ac:spMkLst>
            <pc:docMk/>
            <pc:sldMk cId="2378687854" sldId="365"/>
            <ac:spMk id="7" creationId="{4DD95F04-E6FD-1939-9E2E-52F706630F83}"/>
          </ac:spMkLst>
        </pc:spChg>
        <pc:spChg chg="add mod">
          <ac:chgData name="Gonzalez Grospe, Melissa C." userId="7677ecd0-4903-4895-bfc4-8e657250f287" providerId="ADAL" clId="{DB31DF94-89DE-4B99-88AE-C38AC3D05E59}" dt="2024-01-29T17:00:42.136" v="3693"/>
          <ac:spMkLst>
            <pc:docMk/>
            <pc:sldMk cId="2378687854" sldId="365"/>
            <ac:spMk id="8" creationId="{16E57A15-E091-8ACB-33CC-9672693391BD}"/>
          </ac:spMkLst>
        </pc:spChg>
        <pc:spChg chg="mod">
          <ac:chgData name="Gonzalez Grospe, Melissa C." userId="7677ecd0-4903-4895-bfc4-8e657250f287" providerId="ADAL" clId="{DB31DF94-89DE-4B99-88AE-C38AC3D05E59}" dt="2024-02-05T23:30:51.680" v="6462" actId="20577"/>
          <ac:spMkLst>
            <pc:docMk/>
            <pc:sldMk cId="2378687854" sldId="365"/>
            <ac:spMk id="9" creationId="{023E8D83-B4A8-9DB2-C77F-7F4FFCCADDD1}"/>
          </ac:spMkLst>
        </pc:spChg>
      </pc:sldChg>
      <pc:sldChg chg="addSp delSp modSp mod">
        <pc:chgData name="Gonzalez Grospe, Melissa C." userId="7677ecd0-4903-4895-bfc4-8e657250f287" providerId="ADAL" clId="{DB31DF94-89DE-4B99-88AE-C38AC3D05E59}" dt="2024-02-05T23:31:01.270" v="6464"/>
        <pc:sldMkLst>
          <pc:docMk/>
          <pc:sldMk cId="3465541133" sldId="366"/>
        </pc:sldMkLst>
        <pc:spChg chg="mod">
          <ac:chgData name="Gonzalez Grospe, Melissa C." userId="7677ecd0-4903-4895-bfc4-8e657250f287" providerId="ADAL" clId="{DB31DF94-89DE-4B99-88AE-C38AC3D05E59}" dt="2024-01-29T17:01:04.951" v="3699" actId="20577"/>
          <ac:spMkLst>
            <pc:docMk/>
            <pc:sldMk cId="3465541133" sldId="366"/>
            <ac:spMk id="2" creationId="{02505C9A-0617-FC2D-5831-29C0D75CEF22}"/>
          </ac:spMkLst>
        </pc:spChg>
        <pc:spChg chg="add mod">
          <ac:chgData name="Gonzalez Grospe, Melissa C." userId="7677ecd0-4903-4895-bfc4-8e657250f287" providerId="ADAL" clId="{DB31DF94-89DE-4B99-88AE-C38AC3D05E59}" dt="2024-02-05T23:31:01.270" v="6464"/>
          <ac:spMkLst>
            <pc:docMk/>
            <pc:sldMk cId="3465541133" sldId="366"/>
            <ac:spMk id="3" creationId="{1DC75011-92B1-8AC0-17D4-48659FF6863B}"/>
          </ac:spMkLst>
        </pc:spChg>
        <pc:spChg chg="add mod">
          <ac:chgData name="Gonzalez Grospe, Melissa C." userId="7677ecd0-4903-4895-bfc4-8e657250f287" providerId="ADAL" clId="{DB31DF94-89DE-4B99-88AE-C38AC3D05E59}" dt="2024-01-26T20:38:54.202" v="2511"/>
          <ac:spMkLst>
            <pc:docMk/>
            <pc:sldMk cId="3465541133" sldId="366"/>
            <ac:spMk id="3" creationId="{AB68C761-CE20-ABF0-71C1-E4846A371BF5}"/>
          </ac:spMkLst>
        </pc:spChg>
        <pc:spChg chg="add mod">
          <ac:chgData name="Gonzalez Grospe, Melissa C." userId="7677ecd0-4903-4895-bfc4-8e657250f287" providerId="ADAL" clId="{DB31DF94-89DE-4B99-88AE-C38AC3D05E59}" dt="2024-01-29T22:05:35.479" v="4623"/>
          <ac:spMkLst>
            <pc:docMk/>
            <pc:sldMk cId="3465541133" sldId="366"/>
            <ac:spMk id="5" creationId="{E4A766D4-1ABD-BC24-4D25-9017F47D7868}"/>
          </ac:spMkLst>
        </pc:spChg>
        <pc:spChg chg="add mod">
          <ac:chgData name="Gonzalez Grospe, Melissa C." userId="7677ecd0-4903-4895-bfc4-8e657250f287" providerId="ADAL" clId="{DB31DF94-89DE-4B99-88AE-C38AC3D05E59}" dt="2024-01-29T17:00:44.408" v="3694"/>
          <ac:spMkLst>
            <pc:docMk/>
            <pc:sldMk cId="3465541133" sldId="366"/>
            <ac:spMk id="8" creationId="{58C4CE07-C5C9-65BC-2E28-98F3CB7E5B0E}"/>
          </ac:spMkLst>
        </pc:spChg>
        <pc:spChg chg="del">
          <ac:chgData name="Gonzalez Grospe, Melissa C." userId="7677ecd0-4903-4895-bfc4-8e657250f287" providerId="ADAL" clId="{DB31DF94-89DE-4B99-88AE-C38AC3D05E59}" dt="2024-02-05T23:31:00.494" v="6463" actId="478"/>
          <ac:spMkLst>
            <pc:docMk/>
            <pc:sldMk cId="3465541133" sldId="366"/>
            <ac:spMk id="9" creationId="{35B1FBED-FD88-EBC4-083C-2CC448A0D376}"/>
          </ac:spMkLst>
        </pc:spChg>
      </pc:sldChg>
      <pc:sldChg chg="addSp modSp mod">
        <pc:chgData name="Gonzalez Grospe, Melissa C." userId="7677ecd0-4903-4895-bfc4-8e657250f287" providerId="ADAL" clId="{DB31DF94-89DE-4B99-88AE-C38AC3D05E59}" dt="2024-01-30T02:54:30.945" v="6261" actId="207"/>
        <pc:sldMkLst>
          <pc:docMk/>
          <pc:sldMk cId="3950720488" sldId="368"/>
        </pc:sldMkLst>
        <pc:spChg chg="add mod">
          <ac:chgData name="Gonzalez Grospe, Melissa C." userId="7677ecd0-4903-4895-bfc4-8e657250f287" providerId="ADAL" clId="{DB31DF94-89DE-4B99-88AE-C38AC3D05E59}" dt="2024-01-26T20:39:29.301" v="2517"/>
          <ac:spMkLst>
            <pc:docMk/>
            <pc:sldMk cId="3950720488" sldId="368"/>
            <ac:spMk id="3" creationId="{9E53F6E9-9D26-6117-64FD-72E8D5F7B858}"/>
          </ac:spMkLst>
        </pc:spChg>
        <pc:spChg chg="add mod">
          <ac:chgData name="Gonzalez Grospe, Melissa C." userId="7677ecd0-4903-4895-bfc4-8e657250f287" providerId="ADAL" clId="{DB31DF94-89DE-4B99-88AE-C38AC3D05E59}" dt="2024-01-29T22:05:35.479" v="4623"/>
          <ac:spMkLst>
            <pc:docMk/>
            <pc:sldMk cId="3950720488" sldId="368"/>
            <ac:spMk id="5" creationId="{94D79BA5-A319-6C26-6431-DE461ED74D1A}"/>
          </ac:spMkLst>
        </pc:spChg>
        <pc:spChg chg="add mod">
          <ac:chgData name="Gonzalez Grospe, Melissa C." userId="7677ecd0-4903-4895-bfc4-8e657250f287" providerId="ADAL" clId="{DB31DF94-89DE-4B99-88AE-C38AC3D05E59}" dt="2024-01-29T17:01:26.695" v="3708"/>
          <ac:spMkLst>
            <pc:docMk/>
            <pc:sldMk cId="3950720488" sldId="368"/>
            <ac:spMk id="7" creationId="{4F0B6D6E-5836-1EC5-71D8-CF6C2972D856}"/>
          </ac:spMkLst>
        </pc:spChg>
        <pc:graphicFrameChg chg="mod modGraphic">
          <ac:chgData name="Gonzalez Grospe, Melissa C." userId="7677ecd0-4903-4895-bfc4-8e657250f287" providerId="ADAL" clId="{DB31DF94-89DE-4B99-88AE-C38AC3D05E59}" dt="2024-01-30T02:54:30.945" v="6261" actId="207"/>
          <ac:graphicFrameMkLst>
            <pc:docMk/>
            <pc:sldMk cId="3950720488" sldId="368"/>
            <ac:graphicFrameMk id="8" creationId="{00C7BE44-1A6F-60C4-3A07-82E56B7E87DD}"/>
          </ac:graphicFrameMkLst>
        </pc:graphicFrameChg>
      </pc:sldChg>
      <pc:sldChg chg="modSp mod addCm delCm modCm">
        <pc:chgData name="Gonzalez Grospe, Melissa C." userId="7677ecd0-4903-4895-bfc4-8e657250f287" providerId="ADAL" clId="{DB31DF94-89DE-4B99-88AE-C38AC3D05E59}" dt="2024-02-01T00:11:05.752" v="6332" actId="14100"/>
        <pc:sldMkLst>
          <pc:docMk/>
          <pc:sldMk cId="3567201060" sldId="369"/>
        </pc:sldMkLst>
        <pc:spChg chg="mod">
          <ac:chgData name="Gonzalez Grospe, Melissa C." userId="7677ecd0-4903-4895-bfc4-8e657250f287" providerId="ADAL" clId="{DB31DF94-89DE-4B99-88AE-C38AC3D05E59}" dt="2024-01-29T22:05:35.479" v="4623"/>
          <ac:spMkLst>
            <pc:docMk/>
            <pc:sldMk cId="3567201060" sldId="369"/>
            <ac:spMk id="3" creationId="{FE96CDE4-0C9E-9EAE-0A28-0AFF8C1686C2}"/>
          </ac:spMkLst>
        </pc:spChg>
        <pc:spChg chg="mod">
          <ac:chgData name="Gonzalez Grospe, Melissa C." userId="7677ecd0-4903-4895-bfc4-8e657250f287" providerId="ADAL" clId="{DB31DF94-89DE-4B99-88AE-C38AC3D05E59}" dt="2024-02-01T00:11:05.752" v="6332" actId="14100"/>
          <ac:spMkLst>
            <pc:docMk/>
            <pc:sldMk cId="3567201060" sldId="369"/>
            <ac:spMk id="12" creationId="{67F1F477-FE18-EE49-AB52-376D957C0BAB}"/>
          </ac:spMkLst>
        </pc:spChg>
        <pc:spChg chg="mod">
          <ac:chgData name="Gonzalez Grospe, Melissa C." userId="7677ecd0-4903-4895-bfc4-8e657250f287" providerId="ADAL" clId="{DB31DF94-89DE-4B99-88AE-C38AC3D05E59}" dt="2024-01-30T02:19:40.042" v="5870" actId="14100"/>
          <ac:spMkLst>
            <pc:docMk/>
            <pc:sldMk cId="3567201060" sldId="369"/>
            <ac:spMk id="33" creationId="{BD5379C6-95B6-B34D-0036-E1EAAE95A8DD}"/>
          </ac:spMkLst>
        </pc:spChg>
        <pc:spChg chg="mod">
          <ac:chgData name="Gonzalez Grospe, Melissa C." userId="7677ecd0-4903-4895-bfc4-8e657250f287" providerId="ADAL" clId="{DB31DF94-89DE-4B99-88AE-C38AC3D05E59}" dt="2024-01-30T02:19:23.135" v="5845" actId="14100"/>
          <ac:spMkLst>
            <pc:docMk/>
            <pc:sldMk cId="3567201060" sldId="369"/>
            <ac:spMk id="37" creationId="{B3EA48EA-60F9-AB5E-0C52-D914E95EF3A3}"/>
          </ac:spMkLst>
        </pc:spChg>
        <pc:spChg chg="mod">
          <ac:chgData name="Gonzalez Grospe, Melissa C." userId="7677ecd0-4903-4895-bfc4-8e657250f287" providerId="ADAL" clId="{DB31DF94-89DE-4B99-88AE-C38AC3D05E59}" dt="2024-01-30T02:19:50.320" v="5882" actId="20577"/>
          <ac:spMkLst>
            <pc:docMk/>
            <pc:sldMk cId="3567201060" sldId="369"/>
            <ac:spMk id="39" creationId="{08518CE2-F44E-D11F-191F-E5E110B7941B}"/>
          </ac:spMkLst>
        </pc:spChg>
        <pc:cxnChg chg="mod">
          <ac:chgData name="Gonzalez Grospe, Melissa C." userId="7677ecd0-4903-4895-bfc4-8e657250f287" providerId="ADAL" clId="{DB31DF94-89DE-4B99-88AE-C38AC3D05E59}" dt="2024-01-29T16:53:52.437" v="3627" actId="1076"/>
          <ac:cxnSpMkLst>
            <pc:docMk/>
            <pc:sldMk cId="3567201060" sldId="369"/>
            <ac:cxnSpMk id="15" creationId="{4CC1C4A4-559E-4E31-14CC-F50C596ADEB3}"/>
          </ac:cxnSpMkLst>
        </pc:cxnChg>
        <pc:cxnChg chg="mod">
          <ac:chgData name="Gonzalez Grospe, Melissa C." userId="7677ecd0-4903-4895-bfc4-8e657250f287" providerId="ADAL" clId="{DB31DF94-89DE-4B99-88AE-C38AC3D05E59}" dt="2024-01-30T02:19:40.042" v="5870" actId="14100"/>
          <ac:cxnSpMkLst>
            <pc:docMk/>
            <pc:sldMk cId="3567201060" sldId="369"/>
            <ac:cxnSpMk id="20" creationId="{33FBAB3C-40C2-3118-F9CB-45C9100A2BA5}"/>
          </ac:cxnSpMkLst>
        </pc:cxn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0:13:17.917" v="5697"/>
              <pc2:cmMkLst xmlns:pc2="http://schemas.microsoft.com/office/powerpoint/2019/9/main/command">
                <pc:docMk/>
                <pc:sldMk cId="3567201060" sldId="369"/>
                <pc2:cmMk id="{D0F0018B-DCBC-482F-925E-E6D936C301DD}"/>
              </pc2:cmMkLst>
              <pc226:cmRplyChg chg="add">
                <pc226:chgData name="Gonzalez Grospe, Melissa C." userId="7677ecd0-4903-4895-bfc4-8e657250f287" providerId="ADAL" clId="{DB31DF94-89DE-4B99-88AE-C38AC3D05E59}" dt="2024-01-29T22:50:19.194" v="5435"/>
                <pc2:cmRplyMkLst xmlns:pc2="http://schemas.microsoft.com/office/powerpoint/2019/9/main/command">
                  <pc:docMk/>
                  <pc:sldMk cId="3567201060" sldId="369"/>
                  <pc2:cmMk id="{D0F0018B-DCBC-482F-925E-E6D936C301DD}"/>
                  <pc2:cmRplyMk id="{CAA851CA-4FA8-4E2C-AFDC-05DAEC082719}"/>
                </pc2:cmRplyMkLst>
              </pc226:cmRplyChg>
              <pc226:cmRplyChg chg="add">
                <pc226:chgData name="Gonzalez Grospe, Melissa C." userId="7677ecd0-4903-4895-bfc4-8e657250f287" providerId="ADAL" clId="{DB31DF94-89DE-4B99-88AE-C38AC3D05E59}" dt="2024-01-29T23:28:51.021" v="5583"/>
                <pc2:cmRplyMkLst xmlns:pc2="http://schemas.microsoft.com/office/powerpoint/2019/9/main/command">
                  <pc:docMk/>
                  <pc:sldMk cId="3567201060" sldId="369"/>
                  <pc2:cmMk id="{D0F0018B-DCBC-482F-925E-E6D936C301DD}"/>
                  <pc2:cmRplyMk id="{333A17CD-1E2C-4A6E-B2CD-943505D6B6E0}"/>
                </pc2:cmRplyMkLst>
              </pc226:cmRplyChg>
            </pc226:cmChg>
          </p:ext>
        </pc:extLst>
      </pc:sldChg>
      <pc:sldChg chg="modSp mod">
        <pc:chgData name="Gonzalez Grospe, Melissa C." userId="7677ecd0-4903-4895-bfc4-8e657250f287" providerId="ADAL" clId="{DB31DF94-89DE-4B99-88AE-C38AC3D05E59}" dt="2024-01-30T02:55:25.337" v="6266" actId="1076"/>
        <pc:sldMkLst>
          <pc:docMk/>
          <pc:sldMk cId="1105067699" sldId="370"/>
        </pc:sldMkLst>
        <pc:spChg chg="mod">
          <ac:chgData name="Gonzalez Grospe, Melissa C." userId="7677ecd0-4903-4895-bfc4-8e657250f287" providerId="ADAL" clId="{DB31DF94-89DE-4B99-88AE-C38AC3D05E59}" dt="2024-01-29T22:05:35.479" v="4623"/>
          <ac:spMkLst>
            <pc:docMk/>
            <pc:sldMk cId="1105067699" sldId="370"/>
            <ac:spMk id="3" creationId="{ED3DE2FF-7426-8CE9-E24C-B956AD66E5B2}"/>
          </ac:spMkLst>
        </pc:spChg>
        <pc:spChg chg="mod">
          <ac:chgData name="Gonzalez Grospe, Melissa C." userId="7677ecd0-4903-4895-bfc4-8e657250f287" providerId="ADAL" clId="{DB31DF94-89DE-4B99-88AE-C38AC3D05E59}" dt="2024-01-29T17:58:23.382" v="4119" actId="20577"/>
          <ac:spMkLst>
            <pc:docMk/>
            <pc:sldMk cId="1105067699" sldId="370"/>
            <ac:spMk id="755" creationId="{00000000-0000-0000-0000-000000000000}"/>
          </ac:spMkLst>
        </pc:spChg>
        <pc:graphicFrameChg chg="mod modGraphic">
          <ac:chgData name="Gonzalez Grospe, Melissa C." userId="7677ecd0-4903-4895-bfc4-8e657250f287" providerId="ADAL" clId="{DB31DF94-89DE-4B99-88AE-C38AC3D05E59}" dt="2024-01-30T02:55:25.337" v="6266" actId="1076"/>
          <ac:graphicFrameMkLst>
            <pc:docMk/>
            <pc:sldMk cId="1105067699" sldId="370"/>
            <ac:graphicFrameMk id="4" creationId="{A3D507E9-80DD-FB8F-0D96-DFEBF009A52E}"/>
          </ac:graphicFrameMkLst>
        </pc:graphicFrameChg>
      </pc:sldChg>
      <pc:sldChg chg="modSp">
        <pc:chgData name="Gonzalez Grospe, Melissa C." userId="7677ecd0-4903-4895-bfc4-8e657250f287" providerId="ADAL" clId="{DB31DF94-89DE-4B99-88AE-C38AC3D05E59}" dt="2024-01-29T22:05:35.479" v="4623"/>
        <pc:sldMkLst>
          <pc:docMk/>
          <pc:sldMk cId="1525858137" sldId="371"/>
        </pc:sldMkLst>
        <pc:spChg chg="mod">
          <ac:chgData name="Gonzalez Grospe, Melissa C." userId="7677ecd0-4903-4895-bfc4-8e657250f287" providerId="ADAL" clId="{DB31DF94-89DE-4B99-88AE-C38AC3D05E59}" dt="2024-01-29T22:05:35.479" v="4623"/>
          <ac:spMkLst>
            <pc:docMk/>
            <pc:sldMk cId="1525858137" sldId="371"/>
            <ac:spMk id="3" creationId="{7A8FC36B-BB79-CAAD-3060-74FB35B588A2}"/>
          </ac:spMkLst>
        </pc:spChg>
        <pc:graphicFrameChg chg="mod">
          <ac:chgData name="Gonzalez Grospe, Melissa C." userId="7677ecd0-4903-4895-bfc4-8e657250f287" providerId="ADAL" clId="{DB31DF94-89DE-4B99-88AE-C38AC3D05E59}" dt="2024-01-29T22:05:35.479" v="4623"/>
          <ac:graphicFrameMkLst>
            <pc:docMk/>
            <pc:sldMk cId="1525858137" sldId="371"/>
            <ac:graphicFrameMk id="4" creationId="{A0C5C0EA-AC87-7145-9CA6-3569CF0AC928}"/>
          </ac:graphicFrameMkLst>
        </pc:graphicFrameChg>
      </pc:sldChg>
      <pc:sldChg chg="modSp mod addCm modCm">
        <pc:chgData name="Gonzalez Grospe, Melissa C." userId="7677ecd0-4903-4895-bfc4-8e657250f287" providerId="ADAL" clId="{DB31DF94-89DE-4B99-88AE-C38AC3D05E59}" dt="2024-02-03T19:53:14.280" v="6391" actId="20577"/>
        <pc:sldMkLst>
          <pc:docMk/>
          <pc:sldMk cId="3115071612" sldId="372"/>
        </pc:sldMkLst>
        <pc:spChg chg="mod">
          <ac:chgData name="Gonzalez Grospe, Melissa C." userId="7677ecd0-4903-4895-bfc4-8e657250f287" providerId="ADAL" clId="{DB31DF94-89DE-4B99-88AE-C38AC3D05E59}" dt="2024-01-29T22:05:35.479" v="4623"/>
          <ac:spMkLst>
            <pc:docMk/>
            <pc:sldMk cId="3115071612" sldId="372"/>
            <ac:spMk id="3" creationId="{D2180DC2-0DC4-8C91-F9FE-64EF140F8C3E}"/>
          </ac:spMkLst>
        </pc:spChg>
        <pc:spChg chg="mod">
          <ac:chgData name="Gonzalez Grospe, Melissa C." userId="7677ecd0-4903-4895-bfc4-8e657250f287" providerId="ADAL" clId="{DB31DF94-89DE-4B99-88AE-C38AC3D05E59}" dt="2024-01-29T17:05:28.783" v="3740" actId="20577"/>
          <ac:spMkLst>
            <pc:docMk/>
            <pc:sldMk cId="3115071612" sldId="372"/>
            <ac:spMk id="161" creationId="{00000000-0000-0000-0000-000000000000}"/>
          </ac:spMkLst>
        </pc:spChg>
        <pc:graphicFrameChg chg="mod modGraphic">
          <ac:chgData name="Gonzalez Grospe, Melissa C." userId="7677ecd0-4903-4895-bfc4-8e657250f287" providerId="ADAL" clId="{DB31DF94-89DE-4B99-88AE-C38AC3D05E59}" dt="2024-02-03T19:53:14.280" v="6391" actId="20577"/>
          <ac:graphicFrameMkLst>
            <pc:docMk/>
            <pc:sldMk cId="3115071612" sldId="372"/>
            <ac:graphicFrameMk id="6" creationId="{1D516802-C125-1568-FC42-666A351F587B}"/>
          </ac:graphicFrameMkLst>
        </pc:graphicFrameChg>
        <pc:extLst>
          <p:ext xmlns:p="http://schemas.openxmlformats.org/presentationml/2006/main" uri="{D6D511B9-2390-475A-947B-AFAB55BFBCF1}">
            <pc226:cmChg xmlns:pc226="http://schemas.microsoft.com/office/powerpoint/2022/06/main/command" chg="add mod">
              <pc226:chgData name="Gonzalez Grospe, Melissa C." userId="7677ecd0-4903-4895-bfc4-8e657250f287" providerId="ADAL" clId="{DB31DF94-89DE-4B99-88AE-C38AC3D05E59}" dt="2024-01-29T23:04:47.108" v="5557"/>
              <pc2:cmMkLst xmlns:pc2="http://schemas.microsoft.com/office/powerpoint/2019/9/main/command">
                <pc:docMk/>
                <pc:sldMk cId="3115071612" sldId="372"/>
                <pc2:cmMk id="{AEE93911-0F20-4823-8EC1-C53A675DEDBD}"/>
              </pc2:cmMkLst>
            </pc226:cmChg>
          </p:ext>
        </pc:extLst>
      </pc:sldChg>
      <pc:sldChg chg="modSp mod addCm delCm">
        <pc:chgData name="Gonzalez Grospe, Melissa C." userId="7677ecd0-4903-4895-bfc4-8e657250f287" providerId="ADAL" clId="{DB31DF94-89DE-4B99-88AE-C38AC3D05E59}" dt="2024-02-01T17:23:33.279" v="6384" actId="6549"/>
        <pc:sldMkLst>
          <pc:docMk/>
          <pc:sldMk cId="1879570418" sldId="373"/>
        </pc:sldMkLst>
        <pc:spChg chg="mod">
          <ac:chgData name="Gonzalez Grospe, Melissa C." userId="7677ecd0-4903-4895-bfc4-8e657250f287" providerId="ADAL" clId="{DB31DF94-89DE-4B99-88AE-C38AC3D05E59}" dt="2024-01-29T22:05:35.479" v="4623"/>
          <ac:spMkLst>
            <pc:docMk/>
            <pc:sldMk cId="1879570418" sldId="373"/>
            <ac:spMk id="3" creationId="{D2180DC2-0DC4-8C91-F9FE-64EF140F8C3E}"/>
          </ac:spMkLst>
        </pc:spChg>
        <pc:spChg chg="mod">
          <ac:chgData name="Gonzalez Grospe, Melissa C." userId="7677ecd0-4903-4895-bfc4-8e657250f287" providerId="ADAL" clId="{DB31DF94-89DE-4B99-88AE-C38AC3D05E59}" dt="2024-01-29T17:05:22.683" v="3736" actId="20577"/>
          <ac:spMkLst>
            <pc:docMk/>
            <pc:sldMk cId="1879570418" sldId="373"/>
            <ac:spMk id="161" creationId="{00000000-0000-0000-0000-000000000000}"/>
          </ac:spMkLst>
        </pc:spChg>
        <pc:graphicFrameChg chg="mod modGraphic">
          <ac:chgData name="Gonzalez Grospe, Melissa C." userId="7677ecd0-4903-4895-bfc4-8e657250f287" providerId="ADAL" clId="{DB31DF94-89DE-4B99-88AE-C38AC3D05E59}" dt="2024-02-01T17:23:33.279" v="6384" actId="6549"/>
          <ac:graphicFrameMkLst>
            <pc:docMk/>
            <pc:sldMk cId="1879570418" sldId="373"/>
            <ac:graphicFrameMk id="6" creationId="{1D516802-C125-1568-FC42-666A351F587B}"/>
          </ac:graphicFrameMkLst>
        </pc:graphicFrame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3:22:41.155" v="5578"/>
              <pc2:cmMkLst xmlns:pc2="http://schemas.microsoft.com/office/powerpoint/2019/9/main/command">
                <pc:docMk/>
                <pc:sldMk cId="1879570418" sldId="373"/>
                <pc2:cmMk id="{9028BC1F-1F53-49EC-BB24-C662EF05C000}"/>
              </pc2:cmMkLst>
            </pc226:cmChg>
          </p:ext>
        </pc:extLst>
      </pc:sldChg>
      <pc:sldChg chg="modSp mod addCm delCm">
        <pc:chgData name="Gonzalez Grospe, Melissa C." userId="7677ecd0-4903-4895-bfc4-8e657250f287" providerId="ADAL" clId="{DB31DF94-89DE-4B99-88AE-C38AC3D05E59}" dt="2024-02-01T17:23:05.562" v="6372" actId="20577"/>
        <pc:sldMkLst>
          <pc:docMk/>
          <pc:sldMk cId="1348862730" sldId="374"/>
        </pc:sldMkLst>
        <pc:spChg chg="mod">
          <ac:chgData name="Gonzalez Grospe, Melissa C." userId="7677ecd0-4903-4895-bfc4-8e657250f287" providerId="ADAL" clId="{DB31DF94-89DE-4B99-88AE-C38AC3D05E59}" dt="2024-01-29T22:05:35.479" v="4623"/>
          <ac:spMkLst>
            <pc:docMk/>
            <pc:sldMk cId="1348862730" sldId="374"/>
            <ac:spMk id="3" creationId="{D2180DC2-0DC4-8C91-F9FE-64EF140F8C3E}"/>
          </ac:spMkLst>
        </pc:spChg>
        <pc:spChg chg="mod">
          <ac:chgData name="Gonzalez Grospe, Melissa C." userId="7677ecd0-4903-4895-bfc4-8e657250f287" providerId="ADAL" clId="{DB31DF94-89DE-4B99-88AE-C38AC3D05E59}" dt="2024-01-29T17:05:17.223" v="3732" actId="20577"/>
          <ac:spMkLst>
            <pc:docMk/>
            <pc:sldMk cId="1348862730" sldId="374"/>
            <ac:spMk id="161" creationId="{00000000-0000-0000-0000-000000000000}"/>
          </ac:spMkLst>
        </pc:spChg>
        <pc:graphicFrameChg chg="mod modGraphic">
          <ac:chgData name="Gonzalez Grospe, Melissa C." userId="7677ecd0-4903-4895-bfc4-8e657250f287" providerId="ADAL" clId="{DB31DF94-89DE-4B99-88AE-C38AC3D05E59}" dt="2024-02-01T17:23:05.562" v="6372" actId="20577"/>
          <ac:graphicFrameMkLst>
            <pc:docMk/>
            <pc:sldMk cId="1348862730" sldId="374"/>
            <ac:graphicFrameMk id="6" creationId="{1D516802-C125-1568-FC42-666A351F587B}"/>
          </ac:graphicFrameMkLst>
        </pc:graphicFrame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3:05:01.086" v="5558"/>
              <pc2:cmMkLst xmlns:pc2="http://schemas.microsoft.com/office/powerpoint/2019/9/main/command">
                <pc:docMk/>
                <pc:sldMk cId="1348862730" sldId="374"/>
                <pc2:cmMk id="{2255A627-B6A0-4B9C-AC98-67AE438A5E8F}"/>
              </pc2:cmMkLst>
            </pc226:cmChg>
            <pc226:cmChg xmlns:pc226="http://schemas.microsoft.com/office/powerpoint/2022/06/main/command" chg="add del">
              <pc226:chgData name="Gonzalez Grospe, Melissa C." userId="7677ecd0-4903-4895-bfc4-8e657250f287" providerId="ADAL" clId="{DB31DF94-89DE-4B99-88AE-C38AC3D05E59}" dt="2024-02-01T17:21:19.926" v="6364"/>
              <pc2:cmMkLst xmlns:pc2="http://schemas.microsoft.com/office/powerpoint/2019/9/main/command">
                <pc:docMk/>
                <pc:sldMk cId="1348862730" sldId="374"/>
                <pc2:cmMk id="{A51551C0-BF7E-44EE-979A-5694A349A4E4}"/>
              </pc2:cmMkLst>
            </pc226:cmChg>
          </p:ext>
        </pc:extLst>
      </pc:sldChg>
      <pc:sldChg chg="modSp mod addCm delCm">
        <pc:chgData name="Gonzalez Grospe, Melissa C." userId="7677ecd0-4903-4895-bfc4-8e657250f287" providerId="ADAL" clId="{DB31DF94-89DE-4B99-88AE-C38AC3D05E59}" dt="2024-01-30T03:01:23.623" v="6308" actId="1076"/>
        <pc:sldMkLst>
          <pc:docMk/>
          <pc:sldMk cId="3086015557" sldId="375"/>
        </pc:sldMkLst>
        <pc:spChg chg="mod">
          <ac:chgData name="Gonzalez Grospe, Melissa C." userId="7677ecd0-4903-4895-bfc4-8e657250f287" providerId="ADAL" clId="{DB31DF94-89DE-4B99-88AE-C38AC3D05E59}" dt="2024-01-29T22:05:35.479" v="4623"/>
          <ac:spMkLst>
            <pc:docMk/>
            <pc:sldMk cId="3086015557" sldId="375"/>
            <ac:spMk id="3" creationId="{D2180DC2-0DC4-8C91-F9FE-64EF140F8C3E}"/>
          </ac:spMkLst>
        </pc:spChg>
        <pc:spChg chg="mod">
          <ac:chgData name="Gonzalez Grospe, Melissa C." userId="7677ecd0-4903-4895-bfc4-8e657250f287" providerId="ADAL" clId="{DB31DF94-89DE-4B99-88AE-C38AC3D05E59}" dt="2024-01-29T17:05:11.484" v="3728" actId="20577"/>
          <ac:spMkLst>
            <pc:docMk/>
            <pc:sldMk cId="3086015557" sldId="375"/>
            <ac:spMk id="161" creationId="{00000000-0000-0000-0000-000000000000}"/>
          </ac:spMkLst>
        </pc:spChg>
        <pc:graphicFrameChg chg="mod modGraphic">
          <ac:chgData name="Gonzalez Grospe, Melissa C." userId="7677ecd0-4903-4895-bfc4-8e657250f287" providerId="ADAL" clId="{DB31DF94-89DE-4B99-88AE-C38AC3D05E59}" dt="2024-01-30T03:01:23.623" v="6308" actId="1076"/>
          <ac:graphicFrameMkLst>
            <pc:docMk/>
            <pc:sldMk cId="3086015557" sldId="375"/>
            <ac:graphicFrameMk id="6" creationId="{1D516802-C125-1568-FC42-666A351F587B}"/>
          </ac:graphicFrameMkLst>
        </pc:graphicFrame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0:14:34.689" v="5700"/>
              <pc2:cmMkLst xmlns:pc2="http://schemas.microsoft.com/office/powerpoint/2019/9/main/command">
                <pc:docMk/>
                <pc:sldMk cId="3086015557" sldId="375"/>
                <pc2:cmMk id="{CE35AC23-9CB4-4C5C-9CCF-BFFBEB6F5506}"/>
              </pc2:cmMkLst>
            </pc226:cmChg>
          </p:ext>
        </pc:extLst>
      </pc:sldChg>
      <pc:sldChg chg="modSp mod addCm delCm">
        <pc:chgData name="Gonzalez Grospe, Melissa C." userId="7677ecd0-4903-4895-bfc4-8e657250f287" providerId="ADAL" clId="{DB31DF94-89DE-4B99-88AE-C38AC3D05E59}" dt="2024-01-30T03:02:25.965" v="6318" actId="12788"/>
        <pc:sldMkLst>
          <pc:docMk/>
          <pc:sldMk cId="2251732623" sldId="376"/>
        </pc:sldMkLst>
        <pc:spChg chg="mod">
          <ac:chgData name="Gonzalez Grospe, Melissa C." userId="7677ecd0-4903-4895-bfc4-8e657250f287" providerId="ADAL" clId="{DB31DF94-89DE-4B99-88AE-C38AC3D05E59}" dt="2024-01-29T22:05:35.479" v="4623"/>
          <ac:spMkLst>
            <pc:docMk/>
            <pc:sldMk cId="2251732623" sldId="376"/>
            <ac:spMk id="3" creationId="{D2180DC2-0DC4-8C91-F9FE-64EF140F8C3E}"/>
          </ac:spMkLst>
        </pc:spChg>
        <pc:spChg chg="mod">
          <ac:chgData name="Gonzalez Grospe, Melissa C." userId="7677ecd0-4903-4895-bfc4-8e657250f287" providerId="ADAL" clId="{DB31DF94-89DE-4B99-88AE-C38AC3D05E59}" dt="2024-01-29T17:05:05.757" v="3724" actId="20577"/>
          <ac:spMkLst>
            <pc:docMk/>
            <pc:sldMk cId="2251732623" sldId="376"/>
            <ac:spMk id="161" creationId="{00000000-0000-0000-0000-000000000000}"/>
          </ac:spMkLst>
        </pc:spChg>
        <pc:graphicFrameChg chg="mod modGraphic">
          <ac:chgData name="Gonzalez Grospe, Melissa C." userId="7677ecd0-4903-4895-bfc4-8e657250f287" providerId="ADAL" clId="{DB31DF94-89DE-4B99-88AE-C38AC3D05E59}" dt="2024-01-30T03:02:25.965" v="6318" actId="12788"/>
          <ac:graphicFrameMkLst>
            <pc:docMk/>
            <pc:sldMk cId="2251732623" sldId="376"/>
            <ac:graphicFrameMk id="6" creationId="{1D516802-C125-1568-FC42-666A351F587B}"/>
          </ac:graphicFrameMkLst>
        </pc:graphicFrame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0:14:39.809" v="5701"/>
              <pc2:cmMkLst xmlns:pc2="http://schemas.microsoft.com/office/powerpoint/2019/9/main/command">
                <pc:docMk/>
                <pc:sldMk cId="2251732623" sldId="376"/>
                <pc2:cmMk id="{6D43025E-FF51-4BBB-BD30-111924F9E565}"/>
              </pc2:cmMkLst>
            </pc226:cmChg>
          </p:ext>
        </pc:extLst>
      </pc:sldChg>
      <pc:sldChg chg="modSp mod addCm delCm">
        <pc:chgData name="Gonzalez Grospe, Melissa C." userId="7677ecd0-4903-4895-bfc4-8e657250f287" providerId="ADAL" clId="{DB31DF94-89DE-4B99-88AE-C38AC3D05E59}" dt="2024-01-30T02:59:35.945" v="6290" actId="12788"/>
        <pc:sldMkLst>
          <pc:docMk/>
          <pc:sldMk cId="1150091092" sldId="377"/>
        </pc:sldMkLst>
        <pc:spChg chg="mod">
          <ac:chgData name="Gonzalez Grospe, Melissa C." userId="7677ecd0-4903-4895-bfc4-8e657250f287" providerId="ADAL" clId="{DB31DF94-89DE-4B99-88AE-C38AC3D05E59}" dt="2024-01-29T22:05:35.479" v="4623"/>
          <ac:spMkLst>
            <pc:docMk/>
            <pc:sldMk cId="1150091092" sldId="377"/>
            <ac:spMk id="3" creationId="{D2180DC2-0DC4-8C91-F9FE-64EF140F8C3E}"/>
          </ac:spMkLst>
        </pc:spChg>
        <pc:spChg chg="mod">
          <ac:chgData name="Gonzalez Grospe, Melissa C." userId="7677ecd0-4903-4895-bfc4-8e657250f287" providerId="ADAL" clId="{DB31DF94-89DE-4B99-88AE-C38AC3D05E59}" dt="2024-01-29T17:05:00.351" v="3720" actId="20577"/>
          <ac:spMkLst>
            <pc:docMk/>
            <pc:sldMk cId="1150091092" sldId="377"/>
            <ac:spMk id="161" creationId="{00000000-0000-0000-0000-000000000000}"/>
          </ac:spMkLst>
        </pc:spChg>
        <pc:graphicFrameChg chg="mod modGraphic">
          <ac:chgData name="Gonzalez Grospe, Melissa C." userId="7677ecd0-4903-4895-bfc4-8e657250f287" providerId="ADAL" clId="{DB31DF94-89DE-4B99-88AE-C38AC3D05E59}" dt="2024-01-30T02:59:35.945" v="6290" actId="12788"/>
          <ac:graphicFrameMkLst>
            <pc:docMk/>
            <pc:sldMk cId="1150091092" sldId="377"/>
            <ac:graphicFrameMk id="6" creationId="{1D516802-C125-1568-FC42-666A351F587B}"/>
          </ac:graphicFrameMkLst>
        </pc:graphicFrame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0:14:43.354" v="5702"/>
              <pc2:cmMkLst xmlns:pc2="http://schemas.microsoft.com/office/powerpoint/2019/9/main/command">
                <pc:docMk/>
                <pc:sldMk cId="1150091092" sldId="377"/>
                <pc2:cmMk id="{6694A4C9-10AD-4360-9604-A01A4DA11939}"/>
              </pc2:cmMkLst>
            </pc226:cmChg>
          </p:ext>
        </pc:extLst>
      </pc:sldChg>
      <pc:sldChg chg="modSp mod addCm delCm">
        <pc:chgData name="Gonzalez Grospe, Melissa C." userId="7677ecd0-4903-4895-bfc4-8e657250f287" providerId="ADAL" clId="{DB31DF94-89DE-4B99-88AE-C38AC3D05E59}" dt="2024-01-30T03:02:34.872" v="6320" actId="113"/>
        <pc:sldMkLst>
          <pc:docMk/>
          <pc:sldMk cId="2612425481" sldId="378"/>
        </pc:sldMkLst>
        <pc:spChg chg="mod">
          <ac:chgData name="Gonzalez Grospe, Melissa C." userId="7677ecd0-4903-4895-bfc4-8e657250f287" providerId="ADAL" clId="{DB31DF94-89DE-4B99-88AE-C38AC3D05E59}" dt="2024-01-29T22:05:35.479" v="4623"/>
          <ac:spMkLst>
            <pc:docMk/>
            <pc:sldMk cId="2612425481" sldId="378"/>
            <ac:spMk id="3" creationId="{D2180DC2-0DC4-8C91-F9FE-64EF140F8C3E}"/>
          </ac:spMkLst>
        </pc:spChg>
        <pc:spChg chg="mod">
          <ac:chgData name="Gonzalez Grospe, Melissa C." userId="7677ecd0-4903-4895-bfc4-8e657250f287" providerId="ADAL" clId="{DB31DF94-89DE-4B99-88AE-C38AC3D05E59}" dt="2024-01-29T17:04:48.120" v="3716" actId="20577"/>
          <ac:spMkLst>
            <pc:docMk/>
            <pc:sldMk cId="2612425481" sldId="378"/>
            <ac:spMk id="161" creationId="{00000000-0000-0000-0000-000000000000}"/>
          </ac:spMkLst>
        </pc:spChg>
        <pc:graphicFrameChg chg="mod modGraphic">
          <ac:chgData name="Gonzalez Grospe, Melissa C." userId="7677ecd0-4903-4895-bfc4-8e657250f287" providerId="ADAL" clId="{DB31DF94-89DE-4B99-88AE-C38AC3D05E59}" dt="2024-01-30T03:02:34.872" v="6320" actId="113"/>
          <ac:graphicFrameMkLst>
            <pc:docMk/>
            <pc:sldMk cId="2612425481" sldId="378"/>
            <ac:graphicFrameMk id="6" creationId="{1D516802-C125-1568-FC42-666A351F587B}"/>
          </ac:graphicFrameMkLst>
        </pc:graphicFrame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0:14:46.350" v="5703"/>
              <pc2:cmMkLst xmlns:pc2="http://schemas.microsoft.com/office/powerpoint/2019/9/main/command">
                <pc:docMk/>
                <pc:sldMk cId="2612425481" sldId="378"/>
                <pc2:cmMk id="{8FBD22B6-054F-4F85-8091-D04639E5A8C9}"/>
              </pc2:cmMkLst>
            </pc226:cmChg>
          </p:ext>
        </pc:extLst>
      </pc:sldChg>
      <pc:sldChg chg="modSp mod addCm delCm">
        <pc:chgData name="Gonzalez Grospe, Melissa C." userId="7677ecd0-4903-4895-bfc4-8e657250f287" providerId="ADAL" clId="{DB31DF94-89DE-4B99-88AE-C38AC3D05E59}" dt="2024-01-30T02:17:03.282" v="5830" actId="20577"/>
        <pc:sldMkLst>
          <pc:docMk/>
          <pc:sldMk cId="1037544434" sldId="379"/>
        </pc:sldMkLst>
        <pc:spChg chg="mod">
          <ac:chgData name="Gonzalez Grospe, Melissa C." userId="7677ecd0-4903-4895-bfc4-8e657250f287" providerId="ADAL" clId="{DB31DF94-89DE-4B99-88AE-C38AC3D05E59}" dt="2024-01-29T22:05:35.479" v="4623"/>
          <ac:spMkLst>
            <pc:docMk/>
            <pc:sldMk cId="1037544434" sldId="379"/>
            <ac:spMk id="3" creationId="{A230B803-F05F-FC11-C71F-2B22B0DBFB13}"/>
          </ac:spMkLst>
        </pc:spChg>
        <pc:spChg chg="mod">
          <ac:chgData name="Gonzalez Grospe, Melissa C." userId="7677ecd0-4903-4895-bfc4-8e657250f287" providerId="ADAL" clId="{DB31DF94-89DE-4B99-88AE-C38AC3D05E59}" dt="2024-01-30T02:16:27.517" v="5819" actId="20577"/>
          <ac:spMkLst>
            <pc:docMk/>
            <pc:sldMk cId="1037544434" sldId="379"/>
            <ac:spMk id="10" creationId="{C6B7B699-799F-93EC-7094-9EF18628F78A}"/>
          </ac:spMkLst>
        </pc:spChg>
        <pc:spChg chg="mod">
          <ac:chgData name="Gonzalez Grospe, Melissa C." userId="7677ecd0-4903-4895-bfc4-8e657250f287" providerId="ADAL" clId="{DB31DF94-89DE-4B99-88AE-C38AC3D05E59}" dt="2024-01-30T02:17:03.282" v="5830" actId="20577"/>
          <ac:spMkLst>
            <pc:docMk/>
            <pc:sldMk cId="1037544434" sldId="379"/>
            <ac:spMk id="15" creationId="{9323E835-2549-079F-7E31-33B8C690E0B7}"/>
          </ac:spMkLst>
        </pc:spChg>
        <pc:spChg chg="mod">
          <ac:chgData name="Gonzalez Grospe, Melissa C." userId="7677ecd0-4903-4895-bfc4-8e657250f287" providerId="ADAL" clId="{DB31DF94-89DE-4B99-88AE-C38AC3D05E59}" dt="2024-01-27T22:58:17.570" v="3384" actId="20577"/>
          <ac:spMkLst>
            <pc:docMk/>
            <pc:sldMk cId="1037544434" sldId="379"/>
            <ac:spMk id="19" creationId="{C61AE34C-A53E-3B52-4052-89C94B04214B}"/>
          </ac:spMkLst>
        </pc:spChg>
        <pc:spChg chg="mod">
          <ac:chgData name="Gonzalez Grospe, Melissa C." userId="7677ecd0-4903-4895-bfc4-8e657250f287" providerId="ADAL" clId="{DB31DF94-89DE-4B99-88AE-C38AC3D05E59}" dt="2024-01-29T22:05:35.479" v="4623"/>
          <ac:spMkLst>
            <pc:docMk/>
            <pc:sldMk cId="1037544434" sldId="379"/>
            <ac:spMk id="172" creationId="{EA0D4151-2EF5-CD64-CFD9-9920997BC09E}"/>
          </ac:spMkLst>
        </pc:spChg>
        <pc:picChg chg="mod modCrop">
          <ac:chgData name="Gonzalez Grospe, Melissa C." userId="7677ecd0-4903-4895-bfc4-8e657250f287" providerId="ADAL" clId="{DB31DF94-89DE-4B99-88AE-C38AC3D05E59}" dt="2024-01-29T23:27:59.417" v="5581" actId="1038"/>
          <ac:picMkLst>
            <pc:docMk/>
            <pc:sldMk cId="1037544434" sldId="379"/>
            <ac:picMk id="7" creationId="{3399C613-2E4E-A1EB-477D-DB340ECA94FB}"/>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3:37:33.803" v="5612"/>
              <pc2:cmMkLst xmlns:pc2="http://schemas.microsoft.com/office/powerpoint/2019/9/main/command">
                <pc:docMk/>
                <pc:sldMk cId="1037544434" sldId="379"/>
                <pc2:cmMk id="{1D6E515F-6DD1-49F6-A4CD-272AB696F6E0}"/>
              </pc2:cmMkLst>
            </pc226:cmChg>
          </p:ext>
        </pc:extLst>
      </pc:sldChg>
      <pc:sldChg chg="modSp mod addCm delCm">
        <pc:chgData name="Gonzalez Grospe, Melissa C." userId="7677ecd0-4903-4895-bfc4-8e657250f287" providerId="ADAL" clId="{DB31DF94-89DE-4B99-88AE-C38AC3D05E59}" dt="2024-01-29T23:37:30.713" v="5611"/>
        <pc:sldMkLst>
          <pc:docMk/>
          <pc:sldMk cId="2479084231" sldId="380"/>
        </pc:sldMkLst>
        <pc:spChg chg="mod">
          <ac:chgData name="Gonzalez Grospe, Melissa C." userId="7677ecd0-4903-4895-bfc4-8e657250f287" providerId="ADAL" clId="{DB31DF94-89DE-4B99-88AE-C38AC3D05E59}" dt="2024-01-29T22:05:35.479" v="4623"/>
          <ac:spMkLst>
            <pc:docMk/>
            <pc:sldMk cId="2479084231" sldId="380"/>
            <ac:spMk id="3" creationId="{D58EE28C-BE94-02AF-3CF2-40E036A9DD1F}"/>
          </ac:spMkLst>
        </pc:spChg>
        <pc:spChg chg="mod">
          <ac:chgData name="Gonzalez Grospe, Melissa C." userId="7677ecd0-4903-4895-bfc4-8e657250f287" providerId="ADAL" clId="{DB31DF94-89DE-4B99-88AE-C38AC3D05E59}" dt="2024-01-26T20:46:28.416" v="2580" actId="1076"/>
          <ac:spMkLst>
            <pc:docMk/>
            <pc:sldMk cId="2479084231" sldId="380"/>
            <ac:spMk id="6" creationId="{FE5F7B24-FB87-B960-E14D-9B430BBC23B0}"/>
          </ac:spMkLst>
        </pc:spChg>
        <pc:spChg chg="mod">
          <ac:chgData name="Gonzalez Grospe, Melissa C." userId="7677ecd0-4903-4895-bfc4-8e657250f287" providerId="ADAL" clId="{DB31DF94-89DE-4B99-88AE-C38AC3D05E59}" dt="2024-01-29T22:05:35.479" v="4623"/>
          <ac:spMkLst>
            <pc:docMk/>
            <pc:sldMk cId="2479084231" sldId="380"/>
            <ac:spMk id="172" creationId="{6897C77E-A4C6-CED5-52F1-2F5B89B7D9FE}"/>
          </ac:spMkLst>
        </pc:spChg>
        <pc:picChg chg="mod">
          <ac:chgData name="Gonzalez Grospe, Melissa C." userId="7677ecd0-4903-4895-bfc4-8e657250f287" providerId="ADAL" clId="{DB31DF94-89DE-4B99-88AE-C38AC3D05E59}" dt="2024-01-29T23:28:11.693" v="5582" actId="14100"/>
          <ac:picMkLst>
            <pc:docMk/>
            <pc:sldMk cId="2479084231" sldId="380"/>
            <ac:picMk id="10" creationId="{8BB5AB63-18A0-30BA-98D2-4BFC38129F44}"/>
          </ac:picMkLst>
        </pc:pic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29T23:37:30.713" v="5611"/>
              <pc2:cmMkLst xmlns:pc2="http://schemas.microsoft.com/office/powerpoint/2019/9/main/command">
                <pc:docMk/>
                <pc:sldMk cId="2479084231" sldId="380"/>
                <pc2:cmMk id="{F9DC9972-8619-4AA4-8CC2-043335BF3927}"/>
              </pc2:cmMkLst>
            </pc226:cmChg>
          </p:ext>
        </pc:extLst>
      </pc:sldChg>
      <pc:sldChg chg="modSp mod">
        <pc:chgData name="Gonzalez Grospe, Melissa C." userId="7677ecd0-4903-4895-bfc4-8e657250f287" providerId="ADAL" clId="{DB31DF94-89DE-4B99-88AE-C38AC3D05E59}" dt="2024-02-03T20:19:33.925" v="6394" actId="20577"/>
        <pc:sldMkLst>
          <pc:docMk/>
          <pc:sldMk cId="4086124589" sldId="381"/>
        </pc:sldMkLst>
        <pc:spChg chg="mod">
          <ac:chgData name="Gonzalez Grospe, Melissa C." userId="7677ecd0-4903-4895-bfc4-8e657250f287" providerId="ADAL" clId="{DB31DF94-89DE-4B99-88AE-C38AC3D05E59}" dt="2024-01-29T22:05:35.479" v="4623"/>
          <ac:spMkLst>
            <pc:docMk/>
            <pc:sldMk cId="4086124589" sldId="381"/>
            <ac:spMk id="3" creationId="{99B22044-CDC7-C51F-F4F6-F0A106324557}"/>
          </ac:spMkLst>
        </pc:spChg>
        <pc:spChg chg="mod">
          <ac:chgData name="Gonzalez Grospe, Melissa C." userId="7677ecd0-4903-4895-bfc4-8e657250f287" providerId="ADAL" clId="{DB31DF94-89DE-4B99-88AE-C38AC3D05E59}" dt="2024-02-03T20:19:33.925" v="6394" actId="20577"/>
          <ac:spMkLst>
            <pc:docMk/>
            <pc:sldMk cId="4086124589" sldId="381"/>
            <ac:spMk id="4" creationId="{9643044A-9826-067A-B769-230E51303EF1}"/>
          </ac:spMkLst>
        </pc:spChg>
        <pc:spChg chg="mod">
          <ac:chgData name="Gonzalez Grospe, Melissa C." userId="7677ecd0-4903-4895-bfc4-8e657250f287" providerId="ADAL" clId="{DB31DF94-89DE-4B99-88AE-C38AC3D05E59}" dt="2024-01-29T22:05:35.479" v="4623"/>
          <ac:spMkLst>
            <pc:docMk/>
            <pc:sldMk cId="4086124589" sldId="381"/>
            <ac:spMk id="7" creationId="{AD0A7F65-66F8-D6BB-9031-A98ADE546C58}"/>
          </ac:spMkLst>
        </pc:spChg>
        <pc:spChg chg="mod">
          <ac:chgData name="Gonzalez Grospe, Melissa C." userId="7677ecd0-4903-4895-bfc4-8e657250f287" providerId="ADAL" clId="{DB31DF94-89DE-4B99-88AE-C38AC3D05E59}" dt="2024-01-29T22:05:35.479" v="4623"/>
          <ac:spMkLst>
            <pc:docMk/>
            <pc:sldMk cId="4086124589" sldId="381"/>
            <ac:spMk id="9" creationId="{C676F718-6B85-76B3-9C0E-8D664DD998E8}"/>
          </ac:spMkLst>
        </pc:spChg>
        <pc:spChg chg="mod">
          <ac:chgData name="Gonzalez Grospe, Melissa C." userId="7677ecd0-4903-4895-bfc4-8e657250f287" providerId="ADAL" clId="{DB31DF94-89DE-4B99-88AE-C38AC3D05E59}" dt="2024-01-29T22:05:35.479" v="4623"/>
          <ac:spMkLst>
            <pc:docMk/>
            <pc:sldMk cId="4086124589" sldId="381"/>
            <ac:spMk id="10" creationId="{498DFF4C-F956-0F67-5640-A513A34BD7A8}"/>
          </ac:spMkLst>
        </pc:spChg>
      </pc:sldChg>
      <pc:sldChg chg="addSp modSp">
        <pc:chgData name="Gonzalez Grospe, Melissa C." userId="7677ecd0-4903-4895-bfc4-8e657250f287" providerId="ADAL" clId="{DB31DF94-89DE-4B99-88AE-C38AC3D05E59}" dt="2024-02-01T00:11:38.791" v="6340"/>
        <pc:sldMkLst>
          <pc:docMk/>
          <pc:sldMk cId="1608125750" sldId="383"/>
        </pc:sldMkLst>
        <pc:spChg chg="add mod">
          <ac:chgData name="Gonzalez Grospe, Melissa C." userId="7677ecd0-4903-4895-bfc4-8e657250f287" providerId="ADAL" clId="{DB31DF94-89DE-4B99-88AE-C38AC3D05E59}" dt="2024-01-26T20:39:37.217" v="2518"/>
          <ac:spMkLst>
            <pc:docMk/>
            <pc:sldMk cId="1608125750" sldId="383"/>
            <ac:spMk id="5" creationId="{6FB71CF3-C396-D8C2-4DCD-232AEB5FC940}"/>
          </ac:spMkLst>
        </pc:spChg>
        <pc:spChg chg="add mod">
          <ac:chgData name="Gonzalez Grospe, Melissa C." userId="7677ecd0-4903-4895-bfc4-8e657250f287" providerId="ADAL" clId="{DB31DF94-89DE-4B99-88AE-C38AC3D05E59}" dt="2024-02-01T00:11:38.791" v="6340"/>
          <ac:spMkLst>
            <pc:docMk/>
            <pc:sldMk cId="1608125750" sldId="383"/>
            <ac:spMk id="5" creationId="{DB5FDCA8-503C-C93C-AC59-3FB28F0400A0}"/>
          </ac:spMkLst>
        </pc:spChg>
        <pc:spChg chg="add mod">
          <ac:chgData name="Gonzalez Grospe, Melissa C." userId="7677ecd0-4903-4895-bfc4-8e657250f287" providerId="ADAL" clId="{DB31DF94-89DE-4B99-88AE-C38AC3D05E59}" dt="2024-01-29T22:05:35.479" v="4623"/>
          <ac:spMkLst>
            <pc:docMk/>
            <pc:sldMk cId="1608125750" sldId="383"/>
            <ac:spMk id="7" creationId="{B98AA27D-2FC6-12C1-C885-CB2F388597F0}"/>
          </ac:spMkLst>
        </pc:spChg>
      </pc:sldChg>
      <pc:sldChg chg="addSp modSp">
        <pc:chgData name="Gonzalez Grospe, Melissa C." userId="7677ecd0-4903-4895-bfc4-8e657250f287" providerId="ADAL" clId="{DB31DF94-89DE-4B99-88AE-C38AC3D05E59}" dt="2024-02-01T00:11:45.380" v="6341"/>
        <pc:sldMkLst>
          <pc:docMk/>
          <pc:sldMk cId="2302787233" sldId="384"/>
        </pc:sldMkLst>
        <pc:spChg chg="add mod">
          <ac:chgData name="Gonzalez Grospe, Melissa C." userId="7677ecd0-4903-4895-bfc4-8e657250f287" providerId="ADAL" clId="{DB31DF94-89DE-4B99-88AE-C38AC3D05E59}" dt="2024-01-26T20:39:49.736" v="2519"/>
          <ac:spMkLst>
            <pc:docMk/>
            <pc:sldMk cId="2302787233" sldId="384"/>
            <ac:spMk id="3" creationId="{4A2AF53A-9AED-B58D-99E8-ABD71DFB94DC}"/>
          </ac:spMkLst>
        </pc:spChg>
        <pc:spChg chg="add mod">
          <ac:chgData name="Gonzalez Grospe, Melissa C." userId="7677ecd0-4903-4895-bfc4-8e657250f287" providerId="ADAL" clId="{DB31DF94-89DE-4B99-88AE-C38AC3D05E59}" dt="2024-02-01T00:11:45.380" v="6341"/>
          <ac:spMkLst>
            <pc:docMk/>
            <pc:sldMk cId="2302787233" sldId="384"/>
            <ac:spMk id="3" creationId="{C7C19440-D995-5F00-1CF1-E6B1A427490A}"/>
          </ac:spMkLst>
        </pc:spChg>
        <pc:spChg chg="add mod">
          <ac:chgData name="Gonzalez Grospe, Melissa C." userId="7677ecd0-4903-4895-bfc4-8e657250f287" providerId="ADAL" clId="{DB31DF94-89DE-4B99-88AE-C38AC3D05E59}" dt="2024-01-29T22:05:35.479" v="4623"/>
          <ac:spMkLst>
            <pc:docMk/>
            <pc:sldMk cId="2302787233" sldId="384"/>
            <ac:spMk id="7" creationId="{BC3BAD15-6FF4-1858-4EB5-8455BA76D1B3}"/>
          </ac:spMkLst>
        </pc:spChg>
      </pc:sldChg>
      <pc:sldChg chg="delSp modSp mod addCm delCm">
        <pc:chgData name="Gonzalez Grospe, Melissa C." userId="7677ecd0-4903-4895-bfc4-8e657250f287" providerId="ADAL" clId="{DB31DF94-89DE-4B99-88AE-C38AC3D05E59}" dt="2024-01-30T02:07:57.916" v="5746" actId="20577"/>
        <pc:sldMkLst>
          <pc:docMk/>
          <pc:sldMk cId="2087050303" sldId="385"/>
        </pc:sldMkLst>
        <pc:spChg chg="mod">
          <ac:chgData name="Gonzalez Grospe, Melissa C." userId="7677ecd0-4903-4895-bfc4-8e657250f287" providerId="ADAL" clId="{DB31DF94-89DE-4B99-88AE-C38AC3D05E59}" dt="2024-01-29T22:05:35.479" v="4623"/>
          <ac:spMkLst>
            <pc:docMk/>
            <pc:sldMk cId="2087050303" sldId="385"/>
            <ac:spMk id="3" creationId="{1EA08690-7FD2-93E9-700B-2B446DAA935D}"/>
          </ac:spMkLst>
        </pc:spChg>
        <pc:spChg chg="del mod">
          <ac:chgData name="Gonzalez Grospe, Melissa C." userId="7677ecd0-4903-4895-bfc4-8e657250f287" providerId="ADAL" clId="{DB31DF94-89DE-4B99-88AE-C38AC3D05E59}" dt="2024-01-30T00:10:15.966" v="5682" actId="478"/>
          <ac:spMkLst>
            <pc:docMk/>
            <pc:sldMk cId="2087050303" sldId="385"/>
            <ac:spMk id="4" creationId="{9CBB0787-0B60-5E41-DD6F-CC71F1F370FC}"/>
          </ac:spMkLst>
        </pc:spChg>
        <pc:spChg chg="mod">
          <ac:chgData name="Gonzalez Grospe, Melissa C." userId="7677ecd0-4903-4895-bfc4-8e657250f287" providerId="ADAL" clId="{DB31DF94-89DE-4B99-88AE-C38AC3D05E59}" dt="2024-01-29T17:49:27.419" v="4057" actId="20577"/>
          <ac:spMkLst>
            <pc:docMk/>
            <pc:sldMk cId="2087050303" sldId="385"/>
            <ac:spMk id="495" creationId="{00000000-0000-0000-0000-000000000000}"/>
          </ac:spMkLst>
        </pc:spChg>
        <pc:spChg chg="mod">
          <ac:chgData name="Gonzalez Grospe, Melissa C." userId="7677ecd0-4903-4895-bfc4-8e657250f287" providerId="ADAL" clId="{DB31DF94-89DE-4B99-88AE-C38AC3D05E59}" dt="2024-01-29T17:48:58.701" v="4033" actId="20577"/>
          <ac:spMkLst>
            <pc:docMk/>
            <pc:sldMk cId="2087050303" sldId="385"/>
            <ac:spMk id="496" creationId="{00000000-0000-0000-0000-000000000000}"/>
          </ac:spMkLst>
        </pc:spChg>
        <pc:graphicFrameChg chg="mod modGraphic">
          <ac:chgData name="Gonzalez Grospe, Melissa C." userId="7677ecd0-4903-4895-bfc4-8e657250f287" providerId="ADAL" clId="{DB31DF94-89DE-4B99-88AE-C38AC3D05E59}" dt="2024-01-30T02:07:57.916" v="5746" actId="20577"/>
          <ac:graphicFrameMkLst>
            <pc:docMk/>
            <pc:sldMk cId="2087050303" sldId="385"/>
            <ac:graphicFrameMk id="5" creationId="{54E42E56-C416-9722-90B3-3F920C134D5E}"/>
          </ac:graphicFrameMkLst>
        </pc:graphicFrame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0:13:44.650" v="5699"/>
              <pc2:cmMkLst xmlns:pc2="http://schemas.microsoft.com/office/powerpoint/2019/9/main/command">
                <pc:docMk/>
                <pc:sldMk cId="2087050303" sldId="385"/>
                <pc2:cmMk id="{E04C7812-BBB7-4DC2-B104-3138311DEAAF}"/>
              </pc2:cmMkLst>
            </pc226:cmChg>
          </p:ext>
        </pc:extLst>
      </pc:sldChg>
      <pc:sldChg chg="delSp modSp mod">
        <pc:chgData name="Gonzalez Grospe, Melissa C." userId="7677ecd0-4903-4895-bfc4-8e657250f287" providerId="ADAL" clId="{DB31DF94-89DE-4B99-88AE-C38AC3D05E59}" dt="2024-01-30T02:43:34.375" v="6150" actId="20577"/>
        <pc:sldMkLst>
          <pc:docMk/>
          <pc:sldMk cId="3315657015" sldId="386"/>
        </pc:sldMkLst>
        <pc:spChg chg="mod">
          <ac:chgData name="Gonzalez Grospe, Melissa C." userId="7677ecd0-4903-4895-bfc4-8e657250f287" providerId="ADAL" clId="{DB31DF94-89DE-4B99-88AE-C38AC3D05E59}" dt="2024-01-29T22:05:35.479" v="4623"/>
          <ac:spMkLst>
            <pc:docMk/>
            <pc:sldMk cId="3315657015" sldId="386"/>
            <ac:spMk id="3" creationId="{1EA08690-7FD2-93E9-700B-2B446DAA935D}"/>
          </ac:spMkLst>
        </pc:spChg>
        <pc:spChg chg="del mod">
          <ac:chgData name="Gonzalez Grospe, Melissa C." userId="7677ecd0-4903-4895-bfc4-8e657250f287" providerId="ADAL" clId="{DB31DF94-89DE-4B99-88AE-C38AC3D05E59}" dt="2024-01-27T23:12:34.798" v="3455"/>
          <ac:spMkLst>
            <pc:docMk/>
            <pc:sldMk cId="3315657015" sldId="386"/>
            <ac:spMk id="5" creationId="{B25BC1A5-42F3-56E2-3435-7915249FDD22}"/>
          </ac:spMkLst>
        </pc:spChg>
        <pc:spChg chg="mod">
          <ac:chgData name="Gonzalez Grospe, Melissa C." userId="7677ecd0-4903-4895-bfc4-8e657250f287" providerId="ADAL" clId="{DB31DF94-89DE-4B99-88AE-C38AC3D05E59}" dt="2024-01-29T17:49:33.626" v="4065" actId="20577"/>
          <ac:spMkLst>
            <pc:docMk/>
            <pc:sldMk cId="3315657015" sldId="386"/>
            <ac:spMk id="495" creationId="{00000000-0000-0000-0000-000000000000}"/>
          </ac:spMkLst>
        </pc:spChg>
        <pc:spChg chg="mod">
          <ac:chgData name="Gonzalez Grospe, Melissa C." userId="7677ecd0-4903-4895-bfc4-8e657250f287" providerId="ADAL" clId="{DB31DF94-89DE-4B99-88AE-C38AC3D05E59}" dt="2024-01-29T17:49:11.013" v="4043" actId="20577"/>
          <ac:spMkLst>
            <pc:docMk/>
            <pc:sldMk cId="3315657015" sldId="386"/>
            <ac:spMk id="496" creationId="{00000000-0000-0000-0000-000000000000}"/>
          </ac:spMkLst>
        </pc:spChg>
        <pc:graphicFrameChg chg="mod modGraphic">
          <ac:chgData name="Gonzalez Grospe, Melissa C." userId="7677ecd0-4903-4895-bfc4-8e657250f287" providerId="ADAL" clId="{DB31DF94-89DE-4B99-88AE-C38AC3D05E59}" dt="2024-01-30T02:43:34.375" v="6150" actId="20577"/>
          <ac:graphicFrameMkLst>
            <pc:docMk/>
            <pc:sldMk cId="3315657015" sldId="386"/>
            <ac:graphicFrameMk id="4" creationId="{9E51A4B1-3F15-3C86-61A1-69EE530089CC}"/>
          </ac:graphicFrameMkLst>
        </pc:graphicFrameChg>
      </pc:sldChg>
      <pc:sldChg chg="addSp delSp modSp mod addCm delCm">
        <pc:chgData name="Gonzalez Grospe, Melissa C." userId="7677ecd0-4903-4895-bfc4-8e657250f287" providerId="ADAL" clId="{DB31DF94-89DE-4B99-88AE-C38AC3D05E59}" dt="2024-02-01T00:11:27.914" v="6339" actId="1036"/>
        <pc:sldMkLst>
          <pc:docMk/>
          <pc:sldMk cId="424867845" sldId="387"/>
        </pc:sldMkLst>
        <pc:spChg chg="mod">
          <ac:chgData name="Gonzalez Grospe, Melissa C." userId="7677ecd0-4903-4895-bfc4-8e657250f287" providerId="ADAL" clId="{DB31DF94-89DE-4B99-88AE-C38AC3D05E59}" dt="2024-01-29T22:05:35.479" v="4623"/>
          <ac:spMkLst>
            <pc:docMk/>
            <pc:sldMk cId="424867845" sldId="387"/>
            <ac:spMk id="3" creationId="{1EA08690-7FD2-93E9-700B-2B446DAA935D}"/>
          </ac:spMkLst>
        </pc:spChg>
        <pc:spChg chg="del mod">
          <ac:chgData name="Gonzalez Grospe, Melissa C." userId="7677ecd0-4903-4895-bfc4-8e657250f287" providerId="ADAL" clId="{DB31DF94-89DE-4B99-88AE-C38AC3D05E59}" dt="2024-01-30T02:44:06.975" v="6151" actId="478"/>
          <ac:spMkLst>
            <pc:docMk/>
            <pc:sldMk cId="424867845" sldId="387"/>
            <ac:spMk id="5" creationId="{9D5651E7-33A5-3DC3-F9A2-95B2A94D7D8C}"/>
          </ac:spMkLst>
        </pc:spChg>
        <pc:spChg chg="add mod">
          <ac:chgData name="Gonzalez Grospe, Melissa C." userId="7677ecd0-4903-4895-bfc4-8e657250f287" providerId="ADAL" clId="{DB31DF94-89DE-4B99-88AE-C38AC3D05E59}" dt="2024-02-01T00:11:27.914" v="6339" actId="1036"/>
          <ac:spMkLst>
            <pc:docMk/>
            <pc:sldMk cId="424867845" sldId="387"/>
            <ac:spMk id="5" creationId="{A9525997-0C8B-B1A1-909B-8A8C3716F7F7}"/>
          </ac:spMkLst>
        </pc:spChg>
        <pc:spChg chg="add del mod">
          <ac:chgData name="Gonzalez Grospe, Melissa C." userId="7677ecd0-4903-4895-bfc4-8e657250f287" providerId="ADAL" clId="{DB31DF94-89DE-4B99-88AE-C38AC3D05E59}" dt="2024-02-01T00:11:15.455" v="6333" actId="478"/>
          <ac:spMkLst>
            <pc:docMk/>
            <pc:sldMk cId="424867845" sldId="387"/>
            <ac:spMk id="6" creationId="{45981B8E-BEEF-BC41-F4C0-0A2926CC8031}"/>
          </ac:spMkLst>
        </pc:spChg>
        <pc:spChg chg="mod">
          <ac:chgData name="Gonzalez Grospe, Melissa C." userId="7677ecd0-4903-4895-bfc4-8e657250f287" providerId="ADAL" clId="{DB31DF94-89DE-4B99-88AE-C38AC3D05E59}" dt="2024-01-29T17:49:39.116" v="4071" actId="20577"/>
          <ac:spMkLst>
            <pc:docMk/>
            <pc:sldMk cId="424867845" sldId="387"/>
            <ac:spMk id="495" creationId="{00000000-0000-0000-0000-000000000000}"/>
          </ac:spMkLst>
        </pc:spChg>
        <pc:spChg chg="mod">
          <ac:chgData name="Gonzalez Grospe, Melissa C." userId="7677ecd0-4903-4895-bfc4-8e657250f287" providerId="ADAL" clId="{DB31DF94-89DE-4B99-88AE-C38AC3D05E59}" dt="2024-01-29T17:49:15.341" v="4051" actId="20577"/>
          <ac:spMkLst>
            <pc:docMk/>
            <pc:sldMk cId="424867845" sldId="387"/>
            <ac:spMk id="496" creationId="{00000000-0000-0000-0000-000000000000}"/>
          </ac:spMkLst>
        </pc:spChg>
        <pc:graphicFrameChg chg="modGraphic">
          <ac:chgData name="Gonzalez Grospe, Melissa C." userId="7677ecd0-4903-4895-bfc4-8e657250f287" providerId="ADAL" clId="{DB31DF94-89DE-4B99-88AE-C38AC3D05E59}" dt="2024-01-29T23:57:25.339" v="5679" actId="20577"/>
          <ac:graphicFrameMkLst>
            <pc:docMk/>
            <pc:sldMk cId="424867845" sldId="387"/>
            <ac:graphicFrameMk id="4" creationId="{FF014CBF-9744-8CF3-3BF4-0BCBD9C993D6}"/>
          </ac:graphicFrameMkLst>
        </pc:graphicFrameChg>
        <pc:extLst>
          <p:ext xmlns:p="http://schemas.openxmlformats.org/presentationml/2006/main" uri="{D6D511B9-2390-475A-947B-AFAB55BFBCF1}">
            <pc226:cmChg xmlns:pc226="http://schemas.microsoft.com/office/powerpoint/2022/06/main/command" chg="add del">
              <pc226:chgData name="Gonzalez Grospe, Melissa C." userId="7677ecd0-4903-4895-bfc4-8e657250f287" providerId="ADAL" clId="{DB31DF94-89DE-4B99-88AE-C38AC3D05E59}" dt="2024-01-30T00:13:39.164" v="5698"/>
              <pc2:cmMkLst xmlns:pc2="http://schemas.microsoft.com/office/powerpoint/2019/9/main/command">
                <pc:docMk/>
                <pc:sldMk cId="424867845" sldId="387"/>
                <pc2:cmMk id="{E3715E8E-D34A-46FD-943F-FA856F628658}"/>
              </pc2:cmMkLst>
            </pc226:cmChg>
          </p:ext>
        </pc:extLst>
      </pc:sldChg>
      <pc:sldChg chg="modSp">
        <pc:chgData name="Gonzalez Grospe, Melissa C." userId="7677ecd0-4903-4895-bfc4-8e657250f287" providerId="ADAL" clId="{DB31DF94-89DE-4B99-88AE-C38AC3D05E59}" dt="2024-01-29T22:05:35.479" v="4623"/>
        <pc:sldMkLst>
          <pc:docMk/>
          <pc:sldMk cId="352000132" sldId="389"/>
        </pc:sldMkLst>
        <pc:spChg chg="mod">
          <ac:chgData name="Gonzalez Grospe, Melissa C." userId="7677ecd0-4903-4895-bfc4-8e657250f287" providerId="ADAL" clId="{DB31DF94-89DE-4B99-88AE-C38AC3D05E59}" dt="2024-01-29T22:05:35.479" v="4623"/>
          <ac:spMkLst>
            <pc:docMk/>
            <pc:sldMk cId="352000132" sldId="389"/>
            <ac:spMk id="5" creationId="{5B20C9B2-0002-1CD3-E20B-8A5B8F1B3516}"/>
          </ac:spMkLst>
        </pc:spChg>
      </pc:sldChg>
      <pc:sldChg chg="modSp mod">
        <pc:chgData name="Gonzalez Grospe, Melissa C." userId="7677ecd0-4903-4895-bfc4-8e657250f287" providerId="ADAL" clId="{DB31DF94-89DE-4B99-88AE-C38AC3D05E59}" dt="2024-01-29T22:05:35.479" v="4623"/>
        <pc:sldMkLst>
          <pc:docMk/>
          <pc:sldMk cId="1363733625" sldId="390"/>
        </pc:sldMkLst>
        <pc:spChg chg="mod">
          <ac:chgData name="Gonzalez Grospe, Melissa C." userId="7677ecd0-4903-4895-bfc4-8e657250f287" providerId="ADAL" clId="{DB31DF94-89DE-4B99-88AE-C38AC3D05E59}" dt="2024-01-29T22:05:35.479" v="4623"/>
          <ac:spMkLst>
            <pc:docMk/>
            <pc:sldMk cId="1363733625" sldId="390"/>
            <ac:spMk id="9" creationId="{D282DB4C-5493-C141-947F-7D1783F8425E}"/>
          </ac:spMkLst>
        </pc:spChg>
        <pc:spChg chg="mod">
          <ac:chgData name="Gonzalez Grospe, Melissa C." userId="7677ecd0-4903-4895-bfc4-8e657250f287" providerId="ADAL" clId="{DB31DF94-89DE-4B99-88AE-C38AC3D05E59}" dt="2024-01-29T16:59:50.774" v="3684" actId="20577"/>
          <ac:spMkLst>
            <pc:docMk/>
            <pc:sldMk cId="1363733625" sldId="390"/>
            <ac:spMk id="577" creationId="{00000000-0000-0000-0000-000000000000}"/>
          </ac:spMkLst>
        </pc:spChg>
      </pc:sldChg>
      <pc:sldChg chg="modSp mod">
        <pc:chgData name="Gonzalez Grospe, Melissa C." userId="7677ecd0-4903-4895-bfc4-8e657250f287" providerId="ADAL" clId="{DB31DF94-89DE-4B99-88AE-C38AC3D05E59}" dt="2024-01-30T02:49:17.833" v="6194" actId="2062"/>
        <pc:sldMkLst>
          <pc:docMk/>
          <pc:sldMk cId="1265906995" sldId="391"/>
        </pc:sldMkLst>
        <pc:spChg chg="mod">
          <ac:chgData name="Gonzalez Grospe, Melissa C." userId="7677ecd0-4903-4895-bfc4-8e657250f287" providerId="ADAL" clId="{DB31DF94-89DE-4B99-88AE-C38AC3D05E59}" dt="2024-01-29T22:05:35.479" v="4623"/>
          <ac:spMkLst>
            <pc:docMk/>
            <pc:sldMk cId="1265906995" sldId="391"/>
            <ac:spMk id="5" creationId="{1116AEE4-FF8A-9F9D-9E51-C73439EBFCDA}"/>
          </ac:spMkLst>
        </pc:spChg>
        <pc:spChg chg="mod">
          <ac:chgData name="Gonzalez Grospe, Melissa C." userId="7677ecd0-4903-4895-bfc4-8e657250f287" providerId="ADAL" clId="{DB31DF94-89DE-4B99-88AE-C38AC3D05E59}" dt="2024-01-29T16:59:55.209" v="3690" actId="20577"/>
          <ac:spMkLst>
            <pc:docMk/>
            <pc:sldMk cId="1265906995" sldId="391"/>
            <ac:spMk id="577" creationId="{00000000-0000-0000-0000-000000000000}"/>
          </ac:spMkLst>
        </pc:spChg>
        <pc:graphicFrameChg chg="modGraphic">
          <ac:chgData name="Gonzalez Grospe, Melissa C." userId="7677ecd0-4903-4895-bfc4-8e657250f287" providerId="ADAL" clId="{DB31DF94-89DE-4B99-88AE-C38AC3D05E59}" dt="2024-01-30T02:49:15.437" v="6193" actId="2062"/>
          <ac:graphicFrameMkLst>
            <pc:docMk/>
            <pc:sldMk cId="1265906995" sldId="391"/>
            <ac:graphicFrameMk id="9" creationId="{D67DD77C-FBF8-60AE-D831-9B4572C1C964}"/>
          </ac:graphicFrameMkLst>
        </pc:graphicFrameChg>
        <pc:graphicFrameChg chg="modGraphic">
          <ac:chgData name="Gonzalez Grospe, Melissa C." userId="7677ecd0-4903-4895-bfc4-8e657250f287" providerId="ADAL" clId="{DB31DF94-89DE-4B99-88AE-C38AC3D05E59}" dt="2024-01-30T02:49:17.833" v="6194" actId="2062"/>
          <ac:graphicFrameMkLst>
            <pc:docMk/>
            <pc:sldMk cId="1265906995" sldId="391"/>
            <ac:graphicFrameMk id="10" creationId="{5C3901A4-6316-B05F-C727-A3437975EFE8}"/>
          </ac:graphicFrameMkLst>
        </pc:graphicFrameChg>
      </pc:sldChg>
      <pc:sldChg chg="addSp delSp modSp mod">
        <pc:chgData name="Gonzalez Grospe, Melissa C." userId="7677ecd0-4903-4895-bfc4-8e657250f287" providerId="ADAL" clId="{DB31DF94-89DE-4B99-88AE-C38AC3D05E59}" dt="2024-02-05T23:31:04.560" v="6466"/>
        <pc:sldMkLst>
          <pc:docMk/>
          <pc:sldMk cId="43035081" sldId="393"/>
        </pc:sldMkLst>
        <pc:spChg chg="add mod">
          <ac:chgData name="Gonzalez Grospe, Melissa C." userId="7677ecd0-4903-4895-bfc4-8e657250f287" providerId="ADAL" clId="{DB31DF94-89DE-4B99-88AE-C38AC3D05E59}" dt="2024-01-26T20:38:57.981" v="2512"/>
          <ac:spMkLst>
            <pc:docMk/>
            <pc:sldMk cId="43035081" sldId="393"/>
            <ac:spMk id="2" creationId="{37F9EEDC-4B2B-1510-8F83-8FE127775B08}"/>
          </ac:spMkLst>
        </pc:spChg>
        <pc:spChg chg="add mod">
          <ac:chgData name="Gonzalez Grospe, Melissa C." userId="7677ecd0-4903-4895-bfc4-8e657250f287" providerId="ADAL" clId="{DB31DF94-89DE-4B99-88AE-C38AC3D05E59}" dt="2024-02-05T23:31:04.560" v="6466"/>
          <ac:spMkLst>
            <pc:docMk/>
            <pc:sldMk cId="43035081" sldId="393"/>
            <ac:spMk id="2" creationId="{6747CB71-F1D8-DC62-4D6C-B2B10118A615}"/>
          </ac:spMkLst>
        </pc:spChg>
        <pc:spChg chg="add mod">
          <ac:chgData name="Gonzalez Grospe, Melissa C." userId="7677ecd0-4903-4895-bfc4-8e657250f287" providerId="ADAL" clId="{DB31DF94-89DE-4B99-88AE-C38AC3D05E59}" dt="2024-01-29T22:05:35.479" v="4623"/>
          <ac:spMkLst>
            <pc:docMk/>
            <pc:sldMk cId="43035081" sldId="393"/>
            <ac:spMk id="3" creationId="{B3610F85-D991-1A05-C812-DF968F8BF376}"/>
          </ac:spMkLst>
        </pc:spChg>
        <pc:spChg chg="add mod">
          <ac:chgData name="Gonzalez Grospe, Melissa C." userId="7677ecd0-4903-4895-bfc4-8e657250f287" providerId="ADAL" clId="{DB31DF94-89DE-4B99-88AE-C38AC3D05E59}" dt="2024-01-29T17:00:46.242" v="3695"/>
          <ac:spMkLst>
            <pc:docMk/>
            <pc:sldMk cId="43035081" sldId="393"/>
            <ac:spMk id="5" creationId="{7E06019D-78AF-D31C-92E8-2848B534F233}"/>
          </ac:spMkLst>
        </pc:spChg>
        <pc:spChg chg="del">
          <ac:chgData name="Gonzalez Grospe, Melissa C." userId="7677ecd0-4903-4895-bfc4-8e657250f287" providerId="ADAL" clId="{DB31DF94-89DE-4B99-88AE-C38AC3D05E59}" dt="2024-02-05T23:31:04.351" v="6465" actId="478"/>
          <ac:spMkLst>
            <pc:docMk/>
            <pc:sldMk cId="43035081" sldId="393"/>
            <ac:spMk id="8" creationId="{F1522885-A1DA-4924-5586-A4036A8BA90A}"/>
          </ac:spMkLst>
        </pc:spChg>
        <pc:spChg chg="mod">
          <ac:chgData name="Gonzalez Grospe, Melissa C." userId="7677ecd0-4903-4895-bfc4-8e657250f287" providerId="ADAL" clId="{DB31DF94-89DE-4B99-88AE-C38AC3D05E59}" dt="2024-01-29T17:01:08.030" v="3701" actId="20577"/>
          <ac:spMkLst>
            <pc:docMk/>
            <pc:sldMk cId="43035081" sldId="393"/>
            <ac:spMk id="9" creationId="{F19A94E8-44BE-CAE4-10E6-1703BD28D264}"/>
          </ac:spMkLst>
        </pc:spChg>
      </pc:sldChg>
      <pc:sldChg chg="addSp delSp modSp mod">
        <pc:chgData name="Gonzalez Grospe, Melissa C." userId="7677ecd0-4903-4895-bfc4-8e657250f287" providerId="ADAL" clId="{DB31DF94-89DE-4B99-88AE-C38AC3D05E59}" dt="2024-02-01T17:21:58.253" v="6370" actId="20577"/>
        <pc:sldMkLst>
          <pc:docMk/>
          <pc:sldMk cId="1499322274" sldId="395"/>
        </pc:sldMkLst>
        <pc:spChg chg="mod">
          <ac:chgData name="Gonzalez Grospe, Melissa C." userId="7677ecd0-4903-4895-bfc4-8e657250f287" providerId="ADAL" clId="{DB31DF94-89DE-4B99-88AE-C38AC3D05E59}" dt="2024-01-29T22:05:35.479" v="4623"/>
          <ac:spMkLst>
            <pc:docMk/>
            <pc:sldMk cId="1499322274" sldId="395"/>
            <ac:spMk id="3" creationId="{01531D0E-4F1A-6FB0-A07D-D816DE0B7AFE}"/>
          </ac:spMkLst>
        </pc:spChg>
        <pc:spChg chg="add mod">
          <ac:chgData name="Gonzalez Grospe, Melissa C." userId="7677ecd0-4903-4895-bfc4-8e657250f287" providerId="ADAL" clId="{DB31DF94-89DE-4B99-88AE-C38AC3D05E59}" dt="2024-01-29T21:47:42.662" v="4296"/>
          <ac:spMkLst>
            <pc:docMk/>
            <pc:sldMk cId="1499322274" sldId="395"/>
            <ac:spMk id="4" creationId="{9BAD1C44-94C0-A57B-D9CC-38558AF1F1A0}"/>
          </ac:spMkLst>
        </pc:spChg>
        <pc:spChg chg="mod">
          <ac:chgData name="Gonzalez Grospe, Melissa C." userId="7677ecd0-4903-4895-bfc4-8e657250f287" providerId="ADAL" clId="{DB31DF94-89DE-4B99-88AE-C38AC3D05E59}" dt="2024-02-01T17:21:58.253" v="6370" actId="20577"/>
          <ac:spMkLst>
            <pc:docMk/>
            <pc:sldMk cId="1499322274" sldId="395"/>
            <ac:spMk id="874" creationId="{00000000-0000-0000-0000-000000000000}"/>
          </ac:spMkLst>
        </pc:spChg>
        <pc:spChg chg="del">
          <ac:chgData name="Gonzalez Grospe, Melissa C." userId="7677ecd0-4903-4895-bfc4-8e657250f287" providerId="ADAL" clId="{DB31DF94-89DE-4B99-88AE-C38AC3D05E59}" dt="2024-01-29T21:47:42.380" v="4295" actId="478"/>
          <ac:spMkLst>
            <pc:docMk/>
            <pc:sldMk cId="1499322274" sldId="395"/>
            <ac:spMk id="876" creationId="{00000000-0000-0000-0000-000000000000}"/>
          </ac:spMkLst>
        </pc:spChg>
        <pc:graphicFrameChg chg="modGraphic">
          <ac:chgData name="Gonzalez Grospe, Melissa C." userId="7677ecd0-4903-4895-bfc4-8e657250f287" providerId="ADAL" clId="{DB31DF94-89DE-4B99-88AE-C38AC3D05E59}" dt="2024-01-30T03:02:55.734" v="6325" actId="404"/>
          <ac:graphicFrameMkLst>
            <pc:docMk/>
            <pc:sldMk cId="1499322274" sldId="395"/>
            <ac:graphicFrameMk id="5" creationId="{CECFBF3A-3D3C-60A0-0F92-2E2C442C274F}"/>
          </ac:graphicFrameMkLst>
        </pc:graphicFrameChg>
      </pc:sldChg>
      <pc:sldChg chg="modSp mod delCm modCm">
        <pc:chgData name="Gonzalez Grospe, Melissa C." userId="7677ecd0-4903-4895-bfc4-8e657250f287" providerId="ADAL" clId="{DB31DF94-89DE-4B99-88AE-C38AC3D05E59}" dt="2024-01-30T03:03:08.437" v="6328" actId="113"/>
        <pc:sldMkLst>
          <pc:docMk/>
          <pc:sldMk cId="1043599454" sldId="397"/>
        </pc:sldMkLst>
        <pc:spChg chg="mod">
          <ac:chgData name="Gonzalez Grospe, Melissa C." userId="7677ecd0-4903-4895-bfc4-8e657250f287" providerId="ADAL" clId="{DB31DF94-89DE-4B99-88AE-C38AC3D05E59}" dt="2024-01-29T22:05:35.479" v="4623"/>
          <ac:spMkLst>
            <pc:docMk/>
            <pc:sldMk cId="1043599454" sldId="397"/>
            <ac:spMk id="5" creationId="{1F424141-1998-B064-0EAB-A0F173C95E81}"/>
          </ac:spMkLst>
        </pc:spChg>
        <pc:spChg chg="mod">
          <ac:chgData name="Gonzalez Grospe, Melissa C." userId="7677ecd0-4903-4895-bfc4-8e657250f287" providerId="ADAL" clId="{DB31DF94-89DE-4B99-88AE-C38AC3D05E59}" dt="2024-01-29T22:05:35.479" v="4623"/>
          <ac:spMkLst>
            <pc:docMk/>
            <pc:sldMk cId="1043599454" sldId="397"/>
            <ac:spMk id="6" creationId="{48D401B2-11E1-9A5F-2337-21800136D175}"/>
          </ac:spMkLst>
        </pc:spChg>
        <pc:spChg chg="mod">
          <ac:chgData name="Gonzalez Grospe, Melissa C." userId="7677ecd0-4903-4895-bfc4-8e657250f287" providerId="ADAL" clId="{DB31DF94-89DE-4B99-88AE-C38AC3D05E59}" dt="2024-01-29T22:05:35.479" v="4623"/>
          <ac:spMkLst>
            <pc:docMk/>
            <pc:sldMk cId="1043599454" sldId="397"/>
            <ac:spMk id="876" creationId="{00000000-0000-0000-0000-000000000000}"/>
          </ac:spMkLst>
        </pc:spChg>
        <pc:spChg chg="mod">
          <ac:chgData name="Gonzalez Grospe, Melissa C." userId="7677ecd0-4903-4895-bfc4-8e657250f287" providerId="ADAL" clId="{DB31DF94-89DE-4B99-88AE-C38AC3D05E59}" dt="2024-01-29T21:47:35.685" v="4294" actId="20577"/>
          <ac:spMkLst>
            <pc:docMk/>
            <pc:sldMk cId="1043599454" sldId="397"/>
            <ac:spMk id="878" creationId="{00000000-0000-0000-0000-000000000000}"/>
          </ac:spMkLst>
        </pc:spChg>
        <pc:graphicFrameChg chg="modGraphic">
          <ac:chgData name="Gonzalez Grospe, Melissa C." userId="7677ecd0-4903-4895-bfc4-8e657250f287" providerId="ADAL" clId="{DB31DF94-89DE-4B99-88AE-C38AC3D05E59}" dt="2024-01-30T03:03:00.679" v="6326" actId="207"/>
          <ac:graphicFrameMkLst>
            <pc:docMk/>
            <pc:sldMk cId="1043599454" sldId="397"/>
            <ac:graphicFrameMk id="3" creationId="{958C78AA-884A-EE71-CCA2-733AF51EC251}"/>
          </ac:graphicFrameMkLst>
        </pc:graphicFrameChg>
        <pc:graphicFrameChg chg="modGraphic">
          <ac:chgData name="Gonzalez Grospe, Melissa C." userId="7677ecd0-4903-4895-bfc4-8e657250f287" providerId="ADAL" clId="{DB31DF94-89DE-4B99-88AE-C38AC3D05E59}" dt="2024-01-30T03:03:08.437" v="6328" actId="113"/>
          <ac:graphicFrameMkLst>
            <pc:docMk/>
            <pc:sldMk cId="1043599454" sldId="397"/>
            <ac:graphicFrameMk id="4" creationId="{CEE9D31F-3B53-033F-D89D-F0B4D964D048}"/>
          </ac:graphicFrameMkLst>
        </pc:graphicFrameChg>
        <pc:extLst>
          <p:ext xmlns:p="http://schemas.openxmlformats.org/presentationml/2006/main" uri="{D6D511B9-2390-475A-947B-AFAB55BFBCF1}">
            <pc226:cmChg xmlns:pc226="http://schemas.microsoft.com/office/powerpoint/2022/06/main/command" chg="del">
              <pc226:chgData name="Gonzalez Grospe, Melissa C." userId="7677ecd0-4903-4895-bfc4-8e657250f287" providerId="ADAL" clId="{DB31DF94-89DE-4B99-88AE-C38AC3D05E59}" dt="2024-01-30T00:12:40.891" v="5696"/>
              <pc2:cmMkLst xmlns:pc2="http://schemas.microsoft.com/office/powerpoint/2019/9/main/command">
                <pc:docMk/>
                <pc:sldMk cId="1043599454" sldId="397"/>
                <pc2:cmMk id="{50E737AA-E625-42EF-A302-FA8FBD7924C1}"/>
              </pc2:cmMkLst>
              <pc226:cmRplyChg chg="add">
                <pc226:chgData name="Gonzalez Grospe, Melissa C." userId="7677ecd0-4903-4895-bfc4-8e657250f287" providerId="ADAL" clId="{DB31DF94-89DE-4B99-88AE-C38AC3D05E59}" dt="2024-01-29T18:02:13.084" v="4231"/>
                <pc2:cmRplyMkLst xmlns:pc2="http://schemas.microsoft.com/office/powerpoint/2019/9/main/command">
                  <pc:docMk/>
                  <pc:sldMk cId="1043599454" sldId="397"/>
                  <pc2:cmMk id="{50E737AA-E625-42EF-A302-FA8FBD7924C1}"/>
                  <pc2:cmRplyMk id="{E8255D2D-8F83-46C5-A261-BC0712D4A7C5}"/>
                </pc2:cmRplyMkLst>
              </pc226:cmRplyChg>
            </pc226:cmChg>
          </p:ext>
        </pc:extLst>
      </pc:sldChg>
      <pc:sldChg chg="addSp delSp modSp add mod">
        <pc:chgData name="Gonzalez Grospe, Melissa C." userId="7677ecd0-4903-4895-bfc4-8e657250f287" providerId="ADAL" clId="{DB31DF94-89DE-4B99-88AE-C38AC3D05E59}" dt="2024-01-29T22:05:35.479" v="4623"/>
        <pc:sldMkLst>
          <pc:docMk/>
          <pc:sldMk cId="2556408093" sldId="398"/>
        </pc:sldMkLst>
        <pc:spChg chg="mod">
          <ac:chgData name="Gonzalez Grospe, Melissa C." userId="7677ecd0-4903-4895-bfc4-8e657250f287" providerId="ADAL" clId="{DB31DF94-89DE-4B99-88AE-C38AC3D05E59}" dt="2024-01-29T22:05:35.479" v="4623"/>
          <ac:spMkLst>
            <pc:docMk/>
            <pc:sldMk cId="2556408093" sldId="398"/>
            <ac:spMk id="3" creationId="{7A41175E-B2A4-0F95-FEDB-F828A49C1119}"/>
          </ac:spMkLst>
        </pc:spChg>
        <pc:spChg chg="add mod">
          <ac:chgData name="Gonzalez Grospe, Melissa C." userId="7677ecd0-4903-4895-bfc4-8e657250f287" providerId="ADAL" clId="{DB31DF94-89DE-4B99-88AE-C38AC3D05E59}" dt="2024-01-29T18:02:39.970" v="4237"/>
          <ac:spMkLst>
            <pc:docMk/>
            <pc:sldMk cId="2556408093" sldId="398"/>
            <ac:spMk id="4" creationId="{5A713964-1791-6E06-C2A9-6DE6DB396381}"/>
          </ac:spMkLst>
        </pc:spChg>
        <pc:spChg chg="add mod">
          <ac:chgData name="Gonzalez Grospe, Melissa C." userId="7677ecd0-4903-4895-bfc4-8e657250f287" providerId="ADAL" clId="{DB31DF94-89DE-4B99-88AE-C38AC3D05E59}" dt="2024-01-29T21:47:06.206" v="4270"/>
          <ac:spMkLst>
            <pc:docMk/>
            <pc:sldMk cId="2556408093" sldId="398"/>
            <ac:spMk id="6" creationId="{DDA96A2C-6DAC-810E-B5D2-AD1084E9E4EE}"/>
          </ac:spMkLst>
        </pc:spChg>
        <pc:spChg chg="mod">
          <ac:chgData name="Gonzalez Grospe, Melissa C." userId="7677ecd0-4903-4895-bfc4-8e657250f287" providerId="ADAL" clId="{DB31DF94-89DE-4B99-88AE-C38AC3D05E59}" dt="2024-01-25T00:20:42.507" v="2475" actId="20577"/>
          <ac:spMkLst>
            <pc:docMk/>
            <pc:sldMk cId="2556408093" sldId="398"/>
            <ac:spMk id="894" creationId="{00000000-0000-0000-0000-000000000000}"/>
          </ac:spMkLst>
        </pc:spChg>
        <pc:spChg chg="del">
          <ac:chgData name="Gonzalez Grospe, Melissa C." userId="7677ecd0-4903-4895-bfc4-8e657250f287" providerId="ADAL" clId="{DB31DF94-89DE-4B99-88AE-C38AC3D05E59}" dt="2024-01-29T21:47:05.965" v="4269" actId="478"/>
          <ac:spMkLst>
            <pc:docMk/>
            <pc:sldMk cId="2556408093" sldId="398"/>
            <ac:spMk id="895" creationId="{00000000-0000-0000-0000-000000000000}"/>
          </ac:spMkLst>
        </pc:spChg>
        <pc:spChg chg="del">
          <ac:chgData name="Gonzalez Grospe, Melissa C." userId="7677ecd0-4903-4895-bfc4-8e657250f287" providerId="ADAL" clId="{DB31DF94-89DE-4B99-88AE-C38AC3D05E59}" dt="2024-01-29T18:02:39.760" v="4236" actId="478"/>
          <ac:spMkLst>
            <pc:docMk/>
            <pc:sldMk cId="2556408093" sldId="398"/>
            <ac:spMk id="896" creationId="{00000000-0000-0000-0000-000000000000}"/>
          </ac:spMkLst>
        </pc:spChg>
        <pc:picChg chg="add mod modCrop">
          <ac:chgData name="Gonzalez Grospe, Melissa C." userId="7677ecd0-4903-4895-bfc4-8e657250f287" providerId="ADAL" clId="{DB31DF94-89DE-4B99-88AE-C38AC3D05E59}" dt="2024-01-25T00:38:10.335" v="2490" actId="1076"/>
          <ac:picMkLst>
            <pc:docMk/>
            <pc:sldMk cId="2556408093" sldId="398"/>
            <ac:picMk id="5" creationId="{CB51E21B-DE77-BC54-A42F-BBA4838D4841}"/>
          </ac:picMkLst>
        </pc:picChg>
        <pc:picChg chg="add del mod">
          <ac:chgData name="Gonzalez Grospe, Melissa C." userId="7677ecd0-4903-4895-bfc4-8e657250f287" providerId="ADAL" clId="{DB31DF94-89DE-4B99-88AE-C38AC3D05E59}" dt="2024-01-25T00:37:44.220" v="2486" actId="478"/>
          <ac:picMkLst>
            <pc:docMk/>
            <pc:sldMk cId="2556408093" sldId="398"/>
            <ac:picMk id="7" creationId="{ED1E5945-7343-2AD8-4DAA-B6D1FC631CB7}"/>
          </ac:picMkLst>
        </pc:picChg>
      </pc:sldChg>
      <pc:sldChg chg="addSp delSp modSp add mod">
        <pc:chgData name="Gonzalez Grospe, Melissa C." userId="7677ecd0-4903-4895-bfc4-8e657250f287" providerId="ADAL" clId="{DB31DF94-89DE-4B99-88AE-C38AC3D05E59}" dt="2024-01-29T22:05:35.479" v="4623"/>
        <pc:sldMkLst>
          <pc:docMk/>
          <pc:sldMk cId="1385023053" sldId="399"/>
        </pc:sldMkLst>
        <pc:spChg chg="mod">
          <ac:chgData name="Gonzalez Grospe, Melissa C." userId="7677ecd0-4903-4895-bfc4-8e657250f287" providerId="ADAL" clId="{DB31DF94-89DE-4B99-88AE-C38AC3D05E59}" dt="2024-01-29T22:05:35.479" v="4623"/>
          <ac:spMkLst>
            <pc:docMk/>
            <pc:sldMk cId="1385023053" sldId="399"/>
            <ac:spMk id="3" creationId="{7A41175E-B2A4-0F95-FEDB-F828A49C1119}"/>
          </ac:spMkLst>
        </pc:spChg>
        <pc:spChg chg="add mod">
          <ac:chgData name="Gonzalez Grospe, Melissa C." userId="7677ecd0-4903-4895-bfc4-8e657250f287" providerId="ADAL" clId="{DB31DF94-89DE-4B99-88AE-C38AC3D05E59}" dt="2024-01-29T18:02:42.898" v="4239"/>
          <ac:spMkLst>
            <pc:docMk/>
            <pc:sldMk cId="1385023053" sldId="399"/>
            <ac:spMk id="4" creationId="{03CCE859-A7F6-3423-1905-69DCC708A124}"/>
          </ac:spMkLst>
        </pc:spChg>
        <pc:spChg chg="add mod">
          <ac:chgData name="Gonzalez Grospe, Melissa C." userId="7677ecd0-4903-4895-bfc4-8e657250f287" providerId="ADAL" clId="{DB31DF94-89DE-4B99-88AE-C38AC3D05E59}" dt="2024-01-29T21:47:09.582" v="4272"/>
          <ac:spMkLst>
            <pc:docMk/>
            <pc:sldMk cId="1385023053" sldId="399"/>
            <ac:spMk id="5" creationId="{B4CC5BD2-7687-77F9-E4C2-03EAF8AD2BF8}"/>
          </ac:spMkLst>
        </pc:spChg>
        <pc:spChg chg="mod">
          <ac:chgData name="Gonzalez Grospe, Melissa C." userId="7677ecd0-4903-4895-bfc4-8e657250f287" providerId="ADAL" clId="{DB31DF94-89DE-4B99-88AE-C38AC3D05E59}" dt="2024-01-25T00:20:47.162" v="2481" actId="20577"/>
          <ac:spMkLst>
            <pc:docMk/>
            <pc:sldMk cId="1385023053" sldId="399"/>
            <ac:spMk id="894" creationId="{00000000-0000-0000-0000-000000000000}"/>
          </ac:spMkLst>
        </pc:spChg>
        <pc:spChg chg="del">
          <ac:chgData name="Gonzalez Grospe, Melissa C." userId="7677ecd0-4903-4895-bfc4-8e657250f287" providerId="ADAL" clId="{DB31DF94-89DE-4B99-88AE-C38AC3D05E59}" dt="2024-01-29T21:47:09.352" v="4271" actId="478"/>
          <ac:spMkLst>
            <pc:docMk/>
            <pc:sldMk cId="1385023053" sldId="399"/>
            <ac:spMk id="895" creationId="{00000000-0000-0000-0000-000000000000}"/>
          </ac:spMkLst>
        </pc:spChg>
        <pc:spChg chg="del">
          <ac:chgData name="Gonzalez Grospe, Melissa C." userId="7677ecd0-4903-4895-bfc4-8e657250f287" providerId="ADAL" clId="{DB31DF94-89DE-4B99-88AE-C38AC3D05E59}" dt="2024-01-29T18:02:42.647" v="4238" actId="478"/>
          <ac:spMkLst>
            <pc:docMk/>
            <pc:sldMk cId="1385023053" sldId="399"/>
            <ac:spMk id="896" creationId="{00000000-0000-0000-0000-000000000000}"/>
          </ac:spMkLst>
        </pc:spChg>
        <pc:picChg chg="del">
          <ac:chgData name="Gonzalez Grospe, Melissa C." userId="7677ecd0-4903-4895-bfc4-8e657250f287" providerId="ADAL" clId="{DB31DF94-89DE-4B99-88AE-C38AC3D05E59}" dt="2024-01-25T00:20:26.326" v="2459" actId="478"/>
          <ac:picMkLst>
            <pc:docMk/>
            <pc:sldMk cId="1385023053" sldId="399"/>
            <ac:picMk id="5" creationId="{CB51E21B-DE77-BC54-A42F-BBA4838D4841}"/>
          </ac:picMkLst>
        </pc:picChg>
        <pc:picChg chg="add del">
          <ac:chgData name="Gonzalez Grospe, Melissa C." userId="7677ecd0-4903-4895-bfc4-8e657250f287" providerId="ADAL" clId="{DB31DF94-89DE-4B99-88AE-C38AC3D05E59}" dt="2024-01-25T00:37:50.846" v="2488" actId="478"/>
          <ac:picMkLst>
            <pc:docMk/>
            <pc:sldMk cId="1385023053" sldId="399"/>
            <ac:picMk id="6" creationId="{4C0CDEC9-E371-5DCC-3282-633CAC0216C8}"/>
          </ac:picMkLst>
        </pc:picChg>
        <pc:picChg chg="add mod">
          <ac:chgData name="Gonzalez Grospe, Melissa C." userId="7677ecd0-4903-4895-bfc4-8e657250f287" providerId="ADAL" clId="{DB31DF94-89DE-4B99-88AE-C38AC3D05E59}" dt="2024-01-25T00:38:46.521" v="2493" actId="1035"/>
          <ac:picMkLst>
            <pc:docMk/>
            <pc:sldMk cId="1385023053" sldId="399"/>
            <ac:picMk id="8" creationId="{C8DFF2FA-B582-8102-767A-9743D38D008B}"/>
          </ac:picMkLst>
        </pc:picChg>
      </pc:sldChg>
      <pc:sldChg chg="modSp mod">
        <pc:chgData name="Gonzalez Grospe, Melissa C." userId="7677ecd0-4903-4895-bfc4-8e657250f287" providerId="ADAL" clId="{DB31DF94-89DE-4B99-88AE-C38AC3D05E59}" dt="2024-02-01T17:16:27.208" v="6352" actId="20577"/>
        <pc:sldMkLst>
          <pc:docMk/>
          <pc:sldMk cId="3214855478" sldId="400"/>
        </pc:sldMkLst>
        <pc:spChg chg="mod">
          <ac:chgData name="Gonzalez Grospe, Melissa C." userId="7677ecd0-4903-4895-bfc4-8e657250f287" providerId="ADAL" clId="{DB31DF94-89DE-4B99-88AE-C38AC3D05E59}" dt="2024-01-29T22:05:35.479" v="4623"/>
          <ac:spMkLst>
            <pc:docMk/>
            <pc:sldMk cId="3214855478" sldId="400"/>
            <ac:spMk id="3" creationId="{D3889C1A-8D28-D68C-C107-914324F5BBEF}"/>
          </ac:spMkLst>
        </pc:spChg>
        <pc:spChg chg="mod">
          <ac:chgData name="Gonzalez Grospe, Melissa C." userId="7677ecd0-4903-4895-bfc4-8e657250f287" providerId="ADAL" clId="{DB31DF94-89DE-4B99-88AE-C38AC3D05E59}" dt="2024-01-29T22:05:35.479" v="4623"/>
          <ac:spMkLst>
            <pc:docMk/>
            <pc:sldMk cId="3214855478" sldId="400"/>
            <ac:spMk id="154" creationId="{00000000-0000-0000-0000-000000000000}"/>
          </ac:spMkLst>
        </pc:spChg>
        <pc:spChg chg="mod">
          <ac:chgData name="Gonzalez Grospe, Melissa C." userId="7677ecd0-4903-4895-bfc4-8e657250f287" providerId="ADAL" clId="{DB31DF94-89DE-4B99-88AE-C38AC3D05E59}" dt="2024-02-01T17:16:27.208" v="6352" actId="20577"/>
          <ac:spMkLst>
            <pc:docMk/>
            <pc:sldMk cId="3214855478" sldId="400"/>
            <ac:spMk id="155" creationId="{00000000-0000-0000-0000-000000000000}"/>
          </ac:spMkLst>
        </pc:spChg>
      </pc:sldChg>
      <pc:sldChg chg="addSp delSp modSp add mod">
        <pc:chgData name="Gonzalez Grospe, Melissa C." userId="7677ecd0-4903-4895-bfc4-8e657250f287" providerId="ADAL" clId="{DB31DF94-89DE-4B99-88AE-C38AC3D05E59}" dt="2024-01-30T03:02:49.678" v="6322" actId="207"/>
        <pc:sldMkLst>
          <pc:docMk/>
          <pc:sldMk cId="2449659367" sldId="401"/>
        </pc:sldMkLst>
        <pc:spChg chg="mod">
          <ac:chgData name="Gonzalez Grospe, Melissa C." userId="7677ecd0-4903-4895-bfc4-8e657250f287" providerId="ADAL" clId="{DB31DF94-89DE-4B99-88AE-C38AC3D05E59}" dt="2024-01-29T22:05:35.479" v="4623"/>
          <ac:spMkLst>
            <pc:docMk/>
            <pc:sldMk cId="2449659367" sldId="401"/>
            <ac:spMk id="3" creationId="{98387DEC-7D14-AEF9-96EB-54B27A0C5654}"/>
          </ac:spMkLst>
        </pc:spChg>
        <pc:spChg chg="add mod">
          <ac:chgData name="Gonzalez Grospe, Melissa C." userId="7677ecd0-4903-4895-bfc4-8e657250f287" providerId="ADAL" clId="{DB31DF94-89DE-4B99-88AE-C38AC3D05E59}" dt="2024-01-29T21:47:47.043" v="4298"/>
          <ac:spMkLst>
            <pc:docMk/>
            <pc:sldMk cId="2449659367" sldId="401"/>
            <ac:spMk id="4" creationId="{A5DA5124-DF07-30C4-F9D8-A92B87D65FE0}"/>
          </ac:spMkLst>
        </pc:spChg>
        <pc:spChg chg="mod">
          <ac:chgData name="Gonzalez Grospe, Melissa C." userId="7677ecd0-4903-4895-bfc4-8e657250f287" providerId="ADAL" clId="{DB31DF94-89DE-4B99-88AE-C38AC3D05E59}" dt="2024-01-29T22:05:35.479" v="4623"/>
          <ac:spMkLst>
            <pc:docMk/>
            <pc:sldMk cId="2449659367" sldId="401"/>
            <ac:spMk id="865" creationId="{00000000-0000-0000-0000-000000000000}"/>
          </ac:spMkLst>
        </pc:spChg>
        <pc:spChg chg="del">
          <ac:chgData name="Gonzalez Grospe, Melissa C." userId="7677ecd0-4903-4895-bfc4-8e657250f287" providerId="ADAL" clId="{DB31DF94-89DE-4B99-88AE-C38AC3D05E59}" dt="2024-01-29T21:47:46.761" v="4297" actId="478"/>
          <ac:spMkLst>
            <pc:docMk/>
            <pc:sldMk cId="2449659367" sldId="401"/>
            <ac:spMk id="867" creationId="{00000000-0000-0000-0000-000000000000}"/>
          </ac:spMkLst>
        </pc:spChg>
        <pc:graphicFrameChg chg="mod modGraphic">
          <ac:chgData name="Gonzalez Grospe, Melissa C." userId="7677ecd0-4903-4895-bfc4-8e657250f287" providerId="ADAL" clId="{DB31DF94-89DE-4B99-88AE-C38AC3D05E59}" dt="2024-01-30T03:02:49.678" v="6322" actId="207"/>
          <ac:graphicFrameMkLst>
            <pc:docMk/>
            <pc:sldMk cId="2449659367" sldId="401"/>
            <ac:graphicFrameMk id="7" creationId="{2EC607B5-FCCB-CC91-84DB-2BCC767B3F77}"/>
          </ac:graphicFrameMkLst>
        </pc:graphicFrameChg>
      </pc:sldChg>
      <pc:sldChg chg="modSp mod">
        <pc:chgData name="Gonzalez Grospe, Melissa C." userId="7677ecd0-4903-4895-bfc4-8e657250f287" providerId="ADAL" clId="{DB31DF94-89DE-4B99-88AE-C38AC3D05E59}" dt="2024-01-30T02:40:05.259" v="6131" actId="1076"/>
        <pc:sldMkLst>
          <pc:docMk/>
          <pc:sldMk cId="0" sldId="402"/>
        </pc:sldMkLst>
        <pc:spChg chg="mod">
          <ac:chgData name="Gonzalez Grospe, Melissa C." userId="7677ecd0-4903-4895-bfc4-8e657250f287" providerId="ADAL" clId="{DB31DF94-89DE-4B99-88AE-C38AC3D05E59}" dt="2024-01-29T22:05:35.479" v="4623"/>
          <ac:spMkLst>
            <pc:docMk/>
            <pc:sldMk cId="0" sldId="402"/>
            <ac:spMk id="380" creationId="{00000000-0000-0000-0000-000000000000}"/>
          </ac:spMkLst>
        </pc:spChg>
        <pc:spChg chg="mod">
          <ac:chgData name="Gonzalez Grospe, Melissa C." userId="7677ecd0-4903-4895-bfc4-8e657250f287" providerId="ADAL" clId="{DB31DF94-89DE-4B99-88AE-C38AC3D05E59}" dt="2024-01-30T02:39:59.656" v="6130" actId="404"/>
          <ac:spMkLst>
            <pc:docMk/>
            <pc:sldMk cId="0" sldId="402"/>
            <ac:spMk id="383" creationId="{00000000-0000-0000-0000-000000000000}"/>
          </ac:spMkLst>
        </pc:spChg>
        <pc:graphicFrameChg chg="mod modGraphic">
          <ac:chgData name="Gonzalez Grospe, Melissa C." userId="7677ecd0-4903-4895-bfc4-8e657250f287" providerId="ADAL" clId="{DB31DF94-89DE-4B99-88AE-C38AC3D05E59}" dt="2024-01-30T02:40:05.259" v="6131" actId="1076"/>
          <ac:graphicFrameMkLst>
            <pc:docMk/>
            <pc:sldMk cId="0" sldId="402"/>
            <ac:graphicFrameMk id="4" creationId="{D337FDCD-811B-1E43-6960-2B0ACB3348BA}"/>
          </ac:graphicFrameMkLst>
        </pc:graphicFrameChg>
      </pc:sldChg>
      <pc:sldChg chg="del">
        <pc:chgData name="Gonzalez Grospe, Melissa C." userId="7677ecd0-4903-4895-bfc4-8e657250f287" providerId="ADAL" clId="{DB31DF94-89DE-4B99-88AE-C38AC3D05E59}" dt="2024-01-29T16:50:24.396" v="3610" actId="47"/>
        <pc:sldMkLst>
          <pc:docMk/>
          <pc:sldMk cId="2678698106" sldId="403"/>
        </pc:sldMkLst>
      </pc:sldChg>
      <pc:sldChg chg="modSp mod">
        <pc:chgData name="Gonzalez Grospe, Melissa C." userId="7677ecd0-4903-4895-bfc4-8e657250f287" providerId="ADAL" clId="{DB31DF94-89DE-4B99-88AE-C38AC3D05E59}" dt="2024-01-29T22:08:17.611" v="4631" actId="20577"/>
        <pc:sldMkLst>
          <pc:docMk/>
          <pc:sldMk cId="1167218655" sldId="404"/>
        </pc:sldMkLst>
        <pc:spChg chg="mod">
          <ac:chgData name="Gonzalez Grospe, Melissa C." userId="7677ecd0-4903-4895-bfc4-8e657250f287" providerId="ADAL" clId="{DB31DF94-89DE-4B99-88AE-C38AC3D05E59}" dt="2024-01-29T22:08:17.611" v="4631" actId="20577"/>
          <ac:spMkLst>
            <pc:docMk/>
            <pc:sldMk cId="1167218655" sldId="404"/>
            <ac:spMk id="20" creationId="{8F8737E6-C039-8700-C881-4A88036AFFBE}"/>
          </ac:spMkLst>
        </pc:spChg>
        <pc:spChg chg="mod">
          <ac:chgData name="Gonzalez Grospe, Melissa C." userId="7677ecd0-4903-4895-bfc4-8e657250f287" providerId="ADAL" clId="{DB31DF94-89DE-4B99-88AE-C38AC3D05E59}" dt="2024-01-29T22:05:35.479" v="4623"/>
          <ac:spMkLst>
            <pc:docMk/>
            <pc:sldMk cId="1167218655" sldId="404"/>
            <ac:spMk id="380" creationId="{00000000-0000-0000-0000-000000000000}"/>
          </ac:spMkLst>
        </pc:spChg>
      </pc:sldChg>
      <pc:sldMasterChg chg="delSldLayout">
        <pc:chgData name="Gonzalez Grospe, Melissa C." userId="7677ecd0-4903-4895-bfc4-8e657250f287" providerId="ADAL" clId="{DB31DF94-89DE-4B99-88AE-C38AC3D05E59}" dt="2024-01-27T20:39:47.781" v="2685" actId="47"/>
        <pc:sldMasterMkLst>
          <pc:docMk/>
          <pc:sldMasterMk cId="0" sldId="2147483660"/>
        </pc:sldMasterMkLst>
        <pc:sldLayoutChg chg="del">
          <pc:chgData name="Gonzalez Grospe, Melissa C." userId="7677ecd0-4903-4895-bfc4-8e657250f287" providerId="ADAL" clId="{DB31DF94-89DE-4B99-88AE-C38AC3D05E59}" dt="2024-01-27T20:39:47.781" v="2685" actId="47"/>
          <pc:sldLayoutMkLst>
            <pc:docMk/>
            <pc:sldMasterMk cId="0" sldId="2147483660"/>
            <pc:sldLayoutMk cId="0" sldId="2147483652"/>
          </pc:sldLayoutMkLst>
        </pc:sldLayoutChg>
      </pc:sldMasterChg>
    </pc:docChg>
  </pc:docChgLst>
  <pc:docChgLst>
    <pc:chgData name="Epstein, Max B." userId="110298e0-ad27-42b5-b24f-a191109a3ae7" providerId="ADAL" clId="{E591AF34-3500-4C4C-B485-6838C5E9F302}"/>
    <pc:docChg chg="undo redo custSel addSld delSld modSld">
      <pc:chgData name="Epstein, Max B." userId="110298e0-ad27-42b5-b24f-a191109a3ae7" providerId="ADAL" clId="{E591AF34-3500-4C4C-B485-6838C5E9F302}" dt="2024-03-27T22:55:26.983" v="252" actId="47"/>
      <pc:docMkLst>
        <pc:docMk/>
      </pc:docMkLst>
      <pc:sldChg chg="modSp mod">
        <pc:chgData name="Epstein, Max B." userId="110298e0-ad27-42b5-b24f-a191109a3ae7" providerId="ADAL" clId="{E591AF34-3500-4C4C-B485-6838C5E9F302}" dt="2024-03-18T23:21:53.781" v="2" actId="1076"/>
        <pc:sldMkLst>
          <pc:docMk/>
          <pc:sldMk cId="0" sldId="276"/>
        </pc:sldMkLst>
        <pc:picChg chg="mod">
          <ac:chgData name="Epstein, Max B." userId="110298e0-ad27-42b5-b24f-a191109a3ae7" providerId="ADAL" clId="{E591AF34-3500-4C4C-B485-6838C5E9F302}" dt="2024-03-18T23:21:53.781" v="2" actId="1076"/>
          <ac:picMkLst>
            <pc:docMk/>
            <pc:sldMk cId="0" sldId="276"/>
            <ac:picMk id="2" creationId="{CEF1B0A8-8B85-C806-1E33-4E2C63DC32FC}"/>
          </ac:picMkLst>
        </pc:picChg>
      </pc:sldChg>
      <pc:sldChg chg="modSp mod">
        <pc:chgData name="Epstein, Max B." userId="110298e0-ad27-42b5-b24f-a191109a3ae7" providerId="ADAL" clId="{E591AF34-3500-4C4C-B485-6838C5E9F302}" dt="2024-03-18T23:22:59.066" v="4" actId="1036"/>
        <pc:sldMkLst>
          <pc:docMk/>
          <pc:sldMk cId="0" sldId="321"/>
        </pc:sldMkLst>
        <pc:graphicFrameChg chg="mod">
          <ac:chgData name="Epstein, Max B." userId="110298e0-ad27-42b5-b24f-a191109a3ae7" providerId="ADAL" clId="{E591AF34-3500-4C4C-B485-6838C5E9F302}" dt="2024-03-18T23:22:59.066" v="4" actId="1036"/>
          <ac:graphicFrameMkLst>
            <pc:docMk/>
            <pc:sldMk cId="0" sldId="321"/>
            <ac:graphicFrameMk id="6" creationId="{431D8EDC-14EE-5D3D-1518-DD4275B48204}"/>
          </ac:graphicFrameMkLst>
        </pc:graphicFrameChg>
      </pc:sldChg>
      <pc:sldChg chg="addSp delSp add del mod">
        <pc:chgData name="Epstein, Max B." userId="110298e0-ad27-42b5-b24f-a191109a3ae7" providerId="ADAL" clId="{E591AF34-3500-4C4C-B485-6838C5E9F302}" dt="2024-03-27T22:55:04.404" v="230" actId="47"/>
        <pc:sldMkLst>
          <pc:docMk/>
          <pc:sldMk cId="0" sldId="336"/>
        </pc:sldMkLst>
        <pc:graphicFrameChg chg="add del">
          <ac:chgData name="Epstein, Max B." userId="110298e0-ad27-42b5-b24f-a191109a3ae7" providerId="ADAL" clId="{E591AF34-3500-4C4C-B485-6838C5E9F302}" dt="2024-03-27T22:51:28.981" v="7" actId="478"/>
          <ac:graphicFrameMkLst>
            <pc:docMk/>
            <pc:sldMk cId="0" sldId="336"/>
            <ac:graphicFrameMk id="8" creationId="{06101A02-935F-0E05-7A50-4F5FD21C5BD2}"/>
          </ac:graphicFrameMkLst>
        </pc:graphicFrameChg>
      </pc:sldChg>
      <pc:sldChg chg="addSp modSp add del mod">
        <pc:chgData name="Epstein, Max B." userId="110298e0-ad27-42b5-b24f-a191109a3ae7" providerId="ADAL" clId="{E591AF34-3500-4C4C-B485-6838C5E9F302}" dt="2024-03-27T22:55:26.983" v="252" actId="47"/>
        <pc:sldMkLst>
          <pc:docMk/>
          <pc:sldMk cId="2566412210" sldId="405"/>
        </pc:sldMkLst>
        <pc:graphicFrameChg chg="add mod modGraphic">
          <ac:chgData name="Epstein, Max B." userId="110298e0-ad27-42b5-b24f-a191109a3ae7" providerId="ADAL" clId="{E591AF34-3500-4C4C-B485-6838C5E9F302}" dt="2024-03-27T22:55:22.291" v="251" actId="1076"/>
          <ac:graphicFrameMkLst>
            <pc:docMk/>
            <pc:sldMk cId="2566412210" sldId="405"/>
            <ac:graphicFrameMk id="5" creationId="{9E2B0CF7-7742-07C6-9F9F-D3259AA3D840}"/>
          </ac:graphicFrameMkLst>
        </pc:graphicFrameChg>
        <pc:graphicFrameChg chg="mod modGraphic">
          <ac:chgData name="Epstein, Max B." userId="110298e0-ad27-42b5-b24f-a191109a3ae7" providerId="ADAL" clId="{E591AF34-3500-4C4C-B485-6838C5E9F302}" dt="2024-03-27T22:55:22.259" v="250" actId="1076"/>
          <ac:graphicFrameMkLst>
            <pc:docMk/>
            <pc:sldMk cId="2566412210" sldId="405"/>
            <ac:graphicFrameMk id="6" creationId="{E79E7BD6-A53C-F54C-7650-36B51153302F}"/>
          </ac:graphicFrameMkLst>
        </pc:graphicFrameChg>
        <pc:graphicFrameChg chg="mod modGraphic">
          <ac:chgData name="Epstein, Max B." userId="110298e0-ad27-42b5-b24f-a191109a3ae7" providerId="ADAL" clId="{E591AF34-3500-4C4C-B485-6838C5E9F302}" dt="2024-03-27T22:55:22.188" v="248" actId="14100"/>
          <ac:graphicFrameMkLst>
            <pc:docMk/>
            <pc:sldMk cId="2566412210" sldId="405"/>
            <ac:graphicFrameMk id="7" creationId="{4110B654-5AC1-2DDB-D5B4-A3E611D26E72}"/>
          </ac:graphicFrameMkLst>
        </pc:graphicFrameChg>
        <pc:graphicFrameChg chg="mod modGraphic">
          <ac:chgData name="Epstein, Max B." userId="110298e0-ad27-42b5-b24f-a191109a3ae7" providerId="ADAL" clId="{E591AF34-3500-4C4C-B485-6838C5E9F302}" dt="2024-03-27T22:55:22.015" v="242" actId="1076"/>
          <ac:graphicFrameMkLst>
            <pc:docMk/>
            <pc:sldMk cId="2566412210" sldId="405"/>
            <ac:graphicFrameMk id="8" creationId="{06101A02-935F-0E05-7A50-4F5FD21C5BD2}"/>
          </ac:graphicFrameMkLst>
        </pc:graphicFrameChg>
      </pc:sldChg>
    </pc:docChg>
  </pc:docChgLst>
  <pc:docChgLst>
    <pc:chgData name="Garcia, Diego A." userId="S::diego.garcia1@ufl.edu::7147ec7f-a63f-4373-83fa-f9f4d32e8e4b" providerId="AD" clId="Web-{D248484E-9FB1-2A58-0C6C-63683247F1D1}"/>
    <pc:docChg chg="modSld">
      <pc:chgData name="Garcia, Diego A." userId="S::diego.garcia1@ufl.edu::7147ec7f-a63f-4373-83fa-f9f4d32e8e4b" providerId="AD" clId="Web-{D248484E-9FB1-2A58-0C6C-63683247F1D1}" dt="2024-01-31T04:32:09.764" v="3" actId="20577"/>
      <pc:docMkLst>
        <pc:docMk/>
      </pc:docMkLst>
      <pc:sldChg chg="modSp">
        <pc:chgData name="Garcia, Diego A." userId="S::diego.garcia1@ufl.edu::7147ec7f-a63f-4373-83fa-f9f4d32e8e4b" providerId="AD" clId="Web-{D248484E-9FB1-2A58-0C6C-63683247F1D1}" dt="2024-01-31T04:31:58.466" v="2" actId="20577"/>
        <pc:sldMkLst>
          <pc:docMk/>
          <pc:sldMk cId="3567201060" sldId="369"/>
        </pc:sldMkLst>
        <pc:spChg chg="mod">
          <ac:chgData name="Garcia, Diego A." userId="S::diego.garcia1@ufl.edu::7147ec7f-a63f-4373-83fa-f9f4d32e8e4b" providerId="AD" clId="Web-{D248484E-9FB1-2A58-0C6C-63683247F1D1}" dt="2024-01-31T04:31:58.466" v="2" actId="20577"/>
          <ac:spMkLst>
            <pc:docMk/>
            <pc:sldMk cId="3567201060" sldId="369"/>
            <ac:spMk id="12" creationId="{67F1F477-FE18-EE49-AB52-376D957C0BAB}"/>
          </ac:spMkLst>
        </pc:spChg>
      </pc:sldChg>
      <pc:sldChg chg="modSp">
        <pc:chgData name="Garcia, Diego A." userId="S::diego.garcia1@ufl.edu::7147ec7f-a63f-4373-83fa-f9f4d32e8e4b" providerId="AD" clId="Web-{D248484E-9FB1-2A58-0C6C-63683247F1D1}" dt="2024-01-31T04:32:09.764" v="3" actId="20577"/>
        <pc:sldMkLst>
          <pc:docMk/>
          <pc:sldMk cId="424867845" sldId="387"/>
        </pc:sldMkLst>
        <pc:spChg chg="mod">
          <ac:chgData name="Garcia, Diego A." userId="S::diego.garcia1@ufl.edu::7147ec7f-a63f-4373-83fa-f9f4d32e8e4b" providerId="AD" clId="Web-{D248484E-9FB1-2A58-0C6C-63683247F1D1}" dt="2024-01-31T04:32:09.764" v="3" actId="20577"/>
          <ac:spMkLst>
            <pc:docMk/>
            <pc:sldMk cId="424867845" sldId="387"/>
            <ac:spMk id="6" creationId="{45981B8E-BEEF-BC41-F4C0-0A2926CC8031}"/>
          </ac:spMkLst>
        </pc:spChg>
      </pc:sldChg>
    </pc:docChg>
  </pc:docChgLst>
  <pc:docChgLst>
    <pc:chgData name="Elliott, Evan Steele" userId="S::evan.elliott@ufl.edu::28bb92fe-b7fd-4567-af18-7f0b77e4621e" providerId="AD" clId="Web-{A01A289F-65AC-4457-B389-A1B030B7EFA7}"/>
    <pc:docChg chg="addSld delSld modSld">
      <pc:chgData name="Elliott, Evan Steele" userId="S::evan.elliott@ufl.edu::28bb92fe-b7fd-4567-af18-7f0b77e4621e" providerId="AD" clId="Web-{A01A289F-65AC-4457-B389-A1B030B7EFA7}" dt="2024-01-18T00:15:23.130" v="220" actId="1076"/>
      <pc:docMkLst>
        <pc:docMk/>
      </pc:docMkLst>
      <pc:sldChg chg="modSp">
        <pc:chgData name="Elliott, Evan Steele" userId="S::evan.elliott@ufl.edu::28bb92fe-b7fd-4567-af18-7f0b77e4621e" providerId="AD" clId="Web-{A01A289F-65AC-4457-B389-A1B030B7EFA7}" dt="2024-01-17T23:52:42.594" v="26" actId="20577"/>
        <pc:sldMkLst>
          <pc:docMk/>
          <pc:sldMk cId="0" sldId="301"/>
        </pc:sldMkLst>
        <pc:spChg chg="mod">
          <ac:chgData name="Elliott, Evan Steele" userId="S::evan.elliott@ufl.edu::28bb92fe-b7fd-4567-af18-7f0b77e4621e" providerId="AD" clId="Web-{A01A289F-65AC-4457-B389-A1B030B7EFA7}" dt="2024-01-17T23:52:42.594" v="26" actId="20577"/>
          <ac:spMkLst>
            <pc:docMk/>
            <pc:sldMk cId="0" sldId="301"/>
            <ac:spMk id="566" creationId="{00000000-0000-0000-0000-000000000000}"/>
          </ac:spMkLst>
        </pc:spChg>
      </pc:sldChg>
      <pc:sldChg chg="addSp delSp modSp new">
        <pc:chgData name="Elliott, Evan Steele" userId="S::evan.elliott@ufl.edu::28bb92fe-b7fd-4567-af18-7f0b77e4621e" providerId="AD" clId="Web-{A01A289F-65AC-4457-B389-A1B030B7EFA7}" dt="2024-01-18T00:11:44.046" v="151"/>
        <pc:sldMkLst>
          <pc:docMk/>
          <pc:sldMk cId="2818255678" sldId="359"/>
        </pc:sldMkLst>
        <pc:spChg chg="mod">
          <ac:chgData name="Elliott, Evan Steele" userId="S::evan.elliott@ufl.edu::28bb92fe-b7fd-4567-af18-7f0b77e4621e" providerId="AD" clId="Web-{A01A289F-65AC-4457-B389-A1B030B7EFA7}" dt="2024-01-17T23:53:57.690" v="37" actId="20577"/>
          <ac:spMkLst>
            <pc:docMk/>
            <pc:sldMk cId="2818255678" sldId="359"/>
            <ac:spMk id="2" creationId="{1387031A-96F1-6740-16BE-03C18B27F51C}"/>
          </ac:spMkLst>
        </pc:spChg>
        <pc:spChg chg="del mod">
          <ac:chgData name="Elliott, Evan Steele" userId="S::evan.elliott@ufl.edu::28bb92fe-b7fd-4567-af18-7f0b77e4621e" providerId="AD" clId="Web-{A01A289F-65AC-4457-B389-A1B030B7EFA7}" dt="2024-01-17T23:56:49.835" v="42"/>
          <ac:spMkLst>
            <pc:docMk/>
            <pc:sldMk cId="2818255678" sldId="359"/>
            <ac:spMk id="3" creationId="{797A623E-C807-2EA6-61E8-C26BE6340E0D}"/>
          </ac:spMkLst>
        </pc:spChg>
        <pc:spChg chg="add del mod">
          <ac:chgData name="Elliott, Evan Steele" userId="S::evan.elliott@ufl.edu::28bb92fe-b7fd-4567-af18-7f0b77e4621e" providerId="AD" clId="Web-{A01A289F-65AC-4457-B389-A1B030B7EFA7}" dt="2024-01-17T23:58:27.759" v="79"/>
          <ac:spMkLst>
            <pc:docMk/>
            <pc:sldMk cId="2818255678" sldId="359"/>
            <ac:spMk id="13" creationId="{B4F8F0B5-9839-4C81-E714-087002872FB2}"/>
          </ac:spMkLst>
        </pc:spChg>
        <pc:spChg chg="add mod">
          <ac:chgData name="Elliott, Evan Steele" userId="S::evan.elliott@ufl.edu::28bb92fe-b7fd-4567-af18-7f0b77e4621e" providerId="AD" clId="Web-{A01A289F-65AC-4457-B389-A1B030B7EFA7}" dt="2024-01-17T23:58:53.213" v="80"/>
          <ac:spMkLst>
            <pc:docMk/>
            <pc:sldMk cId="2818255678" sldId="359"/>
            <ac:spMk id="15" creationId="{F5DAACBE-4C79-6ED3-EAE9-39E83F98C9FF}"/>
          </ac:spMkLst>
        </pc:spChg>
        <pc:spChg chg="add del">
          <ac:chgData name="Elliott, Evan Steele" userId="S::evan.elliott@ufl.edu::28bb92fe-b7fd-4567-af18-7f0b77e4621e" providerId="AD" clId="Web-{A01A289F-65AC-4457-B389-A1B030B7EFA7}" dt="2024-01-18T00:01:04.248" v="82"/>
          <ac:spMkLst>
            <pc:docMk/>
            <pc:sldMk cId="2818255678" sldId="359"/>
            <ac:spMk id="17" creationId="{4A9D3F45-7CAA-892D-68C5-E978F9675CD1}"/>
          </ac:spMkLst>
        </pc:spChg>
        <pc:spChg chg="add">
          <ac:chgData name="Elliott, Evan Steele" userId="S::evan.elliott@ufl.edu::28bb92fe-b7fd-4567-af18-7f0b77e4621e" providerId="AD" clId="Web-{A01A289F-65AC-4457-B389-A1B030B7EFA7}" dt="2024-01-18T00:01:14.779" v="83"/>
          <ac:spMkLst>
            <pc:docMk/>
            <pc:sldMk cId="2818255678" sldId="359"/>
            <ac:spMk id="19" creationId="{57AE2977-6F24-BB86-FA61-37EDDEC90068}"/>
          </ac:spMkLst>
        </pc:spChg>
        <pc:graphicFrameChg chg="add del mod modGraphic">
          <ac:chgData name="Elliott, Evan Steele" userId="S::evan.elliott@ufl.edu::28bb92fe-b7fd-4567-af18-7f0b77e4621e" providerId="AD" clId="Web-{A01A289F-65AC-4457-B389-A1B030B7EFA7}" dt="2024-01-18T00:02:19.968" v="86"/>
          <ac:graphicFrameMkLst>
            <pc:docMk/>
            <pc:sldMk cId="2818255678" sldId="359"/>
            <ac:graphicFrameMk id="8" creationId="{29689401-6A8F-2791-7DD6-63AD06498811}"/>
          </ac:graphicFrameMkLst>
        </pc:graphicFrameChg>
        <pc:graphicFrameChg chg="add del mod">
          <ac:chgData name="Elliott, Evan Steele" userId="S::evan.elliott@ufl.edu::28bb92fe-b7fd-4567-af18-7f0b77e4621e" providerId="AD" clId="Web-{A01A289F-65AC-4457-B389-A1B030B7EFA7}" dt="2024-01-17T23:57:14.461" v="45"/>
          <ac:graphicFrameMkLst>
            <pc:docMk/>
            <pc:sldMk cId="2818255678" sldId="359"/>
            <ac:graphicFrameMk id="10" creationId="{73622D15-2ED2-B445-80E3-6F6398196F14}"/>
          </ac:graphicFrameMkLst>
        </pc:graphicFrameChg>
        <pc:graphicFrameChg chg="add del mod">
          <ac:chgData name="Elliott, Evan Steele" userId="S::evan.elliott@ufl.edu::28bb92fe-b7fd-4567-af18-7f0b77e4621e" providerId="AD" clId="Web-{A01A289F-65AC-4457-B389-A1B030B7EFA7}" dt="2024-01-17T23:57:28.008" v="47"/>
          <ac:graphicFrameMkLst>
            <pc:docMk/>
            <pc:sldMk cId="2818255678" sldId="359"/>
            <ac:graphicFrameMk id="12" creationId="{F498BAA6-38A6-5254-D609-2A9E859F0751}"/>
          </ac:graphicFrameMkLst>
        </pc:graphicFrameChg>
        <pc:graphicFrameChg chg="add del mod">
          <ac:chgData name="Elliott, Evan Steele" userId="S::evan.elliott@ufl.edu::28bb92fe-b7fd-4567-af18-7f0b77e4621e" providerId="AD" clId="Web-{A01A289F-65AC-4457-B389-A1B030B7EFA7}" dt="2024-01-18T00:02:16.218" v="85"/>
          <ac:graphicFrameMkLst>
            <pc:docMk/>
            <pc:sldMk cId="2818255678" sldId="359"/>
            <ac:graphicFrameMk id="21" creationId="{51E8755F-2AB7-7322-A836-CC3C12D2CB79}"/>
          </ac:graphicFrameMkLst>
        </pc:graphicFrameChg>
        <pc:graphicFrameChg chg="add mod modGraphic">
          <ac:chgData name="Elliott, Evan Steele" userId="S::evan.elliott@ufl.edu::28bb92fe-b7fd-4567-af18-7f0b77e4621e" providerId="AD" clId="Web-{A01A289F-65AC-4457-B389-A1B030B7EFA7}" dt="2024-01-18T00:11:44.046" v="151"/>
          <ac:graphicFrameMkLst>
            <pc:docMk/>
            <pc:sldMk cId="2818255678" sldId="359"/>
            <ac:graphicFrameMk id="23" creationId="{C5553642-E4F6-BAD7-379F-6E9B95670597}"/>
          </ac:graphicFrameMkLst>
        </pc:graphicFrameChg>
        <pc:picChg chg="add">
          <ac:chgData name="Elliott, Evan Steele" userId="S::evan.elliott@ufl.edu::28bb92fe-b7fd-4567-af18-7f0b77e4621e" providerId="AD" clId="Web-{A01A289F-65AC-4457-B389-A1B030B7EFA7}" dt="2024-01-17T23:53:24.033" v="28"/>
          <ac:picMkLst>
            <pc:docMk/>
            <pc:sldMk cId="2818255678" sldId="359"/>
            <ac:picMk id="6" creationId="{EEA7C6A5-0B9E-5015-43AB-66F8772E8F90}"/>
          </ac:picMkLst>
        </pc:picChg>
      </pc:sldChg>
      <pc:sldChg chg="addSp delSp modSp add replId">
        <pc:chgData name="Elliott, Evan Steele" userId="S::evan.elliott@ufl.edu::28bb92fe-b7fd-4567-af18-7f0b77e4621e" providerId="AD" clId="Web-{A01A289F-65AC-4457-B389-A1B030B7EFA7}" dt="2024-01-18T00:15:23.130" v="220" actId="1076"/>
        <pc:sldMkLst>
          <pc:docMk/>
          <pc:sldMk cId="2000527495" sldId="363"/>
        </pc:sldMkLst>
        <pc:graphicFrameChg chg="add del mod">
          <ac:chgData name="Elliott, Evan Steele" userId="S::evan.elliott@ufl.edu::28bb92fe-b7fd-4567-af18-7f0b77e4621e" providerId="AD" clId="Web-{A01A289F-65AC-4457-B389-A1B030B7EFA7}" dt="2024-01-18T00:08:04.462" v="90"/>
          <ac:graphicFrameMkLst>
            <pc:docMk/>
            <pc:sldMk cId="2000527495" sldId="363"/>
            <ac:graphicFrameMk id="5" creationId="{7C4B5D7F-392E-8D95-F2F6-B8D52A1FAF47}"/>
          </ac:graphicFrameMkLst>
        </pc:graphicFrameChg>
        <pc:graphicFrameChg chg="add mod modGraphic">
          <ac:chgData name="Elliott, Evan Steele" userId="S::evan.elliott@ufl.edu::28bb92fe-b7fd-4567-af18-7f0b77e4621e" providerId="AD" clId="Web-{A01A289F-65AC-4457-B389-A1B030B7EFA7}" dt="2024-01-18T00:15:23.130" v="220" actId="1076"/>
          <ac:graphicFrameMkLst>
            <pc:docMk/>
            <pc:sldMk cId="2000527495" sldId="363"/>
            <ac:graphicFrameMk id="8" creationId="{ABEAB880-FEEA-3647-F504-A99D6941B88F}"/>
          </ac:graphicFrameMkLst>
        </pc:graphicFrameChg>
        <pc:graphicFrameChg chg="del mod modGraphic">
          <ac:chgData name="Elliott, Evan Steele" userId="S::evan.elliott@ufl.edu::28bb92fe-b7fd-4567-af18-7f0b77e4621e" providerId="AD" clId="Web-{A01A289F-65AC-4457-B389-A1B030B7EFA7}" dt="2024-01-18T00:08:14.618" v="93"/>
          <ac:graphicFrameMkLst>
            <pc:docMk/>
            <pc:sldMk cId="2000527495" sldId="363"/>
            <ac:graphicFrameMk id="23" creationId="{AF85E48E-BBA8-9AA1-A2B7-3A30C8A321DE}"/>
          </ac:graphicFrameMkLst>
        </pc:graphicFrameChg>
      </pc:sldChg>
      <pc:sldChg chg="add del replId">
        <pc:chgData name="Elliott, Evan Steele" userId="S::evan.elliott@ufl.edu::28bb92fe-b7fd-4567-af18-7f0b77e4621e" providerId="AD" clId="Web-{A01A289F-65AC-4457-B389-A1B030B7EFA7}" dt="2024-01-18T00:08:20.900" v="95"/>
        <pc:sldMkLst>
          <pc:docMk/>
          <pc:sldMk cId="2082854461" sldId="364"/>
        </pc:sldMkLst>
      </pc:sldChg>
    </pc:docChg>
  </pc:docChgLst>
  <pc:docChgLst>
    <pc:chgData name="Taylor, Samuel E." userId="S::samueltaylor@ufl.edu::3ed5f313-3b2e-4e0a-ba56-deb85e0f8daa" providerId="AD" clId="Web-{19D6F044-B43A-43EC-B926-5AF5AE4F3753}"/>
    <pc:docChg chg="modSld">
      <pc:chgData name="Taylor, Samuel E." userId="S::samueltaylor@ufl.edu::3ed5f313-3b2e-4e0a-ba56-deb85e0f8daa" providerId="AD" clId="Web-{19D6F044-B43A-43EC-B926-5AF5AE4F3753}" dt="2024-11-08T02:07:18.801" v="3" actId="14100"/>
      <pc:docMkLst>
        <pc:docMk/>
      </pc:docMkLst>
      <pc:sldChg chg="modSp">
        <pc:chgData name="Taylor, Samuel E." userId="S::samueltaylor@ufl.edu::3ed5f313-3b2e-4e0a-ba56-deb85e0f8daa" providerId="AD" clId="Web-{19D6F044-B43A-43EC-B926-5AF5AE4F3753}" dt="2024-11-08T02:07:18.801" v="3" actId="14100"/>
        <pc:sldMkLst>
          <pc:docMk/>
          <pc:sldMk cId="0" sldId="256"/>
        </pc:sldMkLst>
        <pc:picChg chg="mod">
          <ac:chgData name="Taylor, Samuel E." userId="S::samueltaylor@ufl.edu::3ed5f313-3b2e-4e0a-ba56-deb85e0f8daa" providerId="AD" clId="Web-{19D6F044-B43A-43EC-B926-5AF5AE4F3753}" dt="2024-11-08T02:07:18.801" v="3" actId="14100"/>
          <ac:picMkLst>
            <pc:docMk/>
            <pc:sldMk cId="0" sldId="256"/>
            <ac:picMk id="2" creationId="{2F652707-9661-D8C3-E395-7037A26EC5D1}"/>
          </ac:picMkLst>
        </pc:picChg>
      </pc:sldChg>
    </pc:docChg>
  </pc:docChgLst>
  <pc:docChgLst>
    <pc:chgData name="Taylor, Samuel E." userId="S::samueltaylor@ufl.edu::3ed5f313-3b2e-4e0a-ba56-deb85e0f8daa" providerId="AD" clId="Web-{B5B7BD76-1DFF-4A75-96C3-E11E1C9C0313}"/>
    <pc:docChg chg="addSld delSld modSld">
      <pc:chgData name="Taylor, Samuel E." userId="S::samueltaylor@ufl.edu::3ed5f313-3b2e-4e0a-ba56-deb85e0f8daa" providerId="AD" clId="Web-{B5B7BD76-1DFF-4A75-96C3-E11E1C9C0313}" dt="2024-01-23T02:02:00.194" v="428" actId="14100"/>
      <pc:docMkLst>
        <pc:docMk/>
      </pc:docMkLst>
      <pc:sldChg chg="addSp modSp">
        <pc:chgData name="Taylor, Samuel E." userId="S::samueltaylor@ufl.edu::3ed5f313-3b2e-4e0a-ba56-deb85e0f8daa" providerId="AD" clId="Web-{B5B7BD76-1DFF-4A75-96C3-E11E1C9C0313}" dt="2024-01-23T00:22:30.777" v="311" actId="14100"/>
        <pc:sldMkLst>
          <pc:docMk/>
          <pc:sldMk cId="1037544434" sldId="379"/>
        </pc:sldMkLst>
        <pc:spChg chg="mod">
          <ac:chgData name="Taylor, Samuel E." userId="S::samueltaylor@ufl.edu::3ed5f313-3b2e-4e0a-ba56-deb85e0f8daa" providerId="AD" clId="Web-{B5B7BD76-1DFF-4A75-96C3-E11E1C9C0313}" dt="2024-01-23T00:21:29.900" v="258" actId="1076"/>
          <ac:spMkLst>
            <pc:docMk/>
            <pc:sldMk cId="1037544434" sldId="379"/>
            <ac:spMk id="11" creationId="{AB548004-A71A-D2DB-021C-8D6CD68F36D2}"/>
          </ac:spMkLst>
        </pc:spChg>
        <pc:spChg chg="add mod">
          <ac:chgData name="Taylor, Samuel E." userId="S::samueltaylor@ufl.edu::3ed5f313-3b2e-4e0a-ba56-deb85e0f8daa" providerId="AD" clId="Web-{B5B7BD76-1DFF-4A75-96C3-E11E1C9C0313}" dt="2024-01-23T00:19:52.554" v="219" actId="20577"/>
          <ac:spMkLst>
            <pc:docMk/>
            <pc:sldMk cId="1037544434" sldId="379"/>
            <ac:spMk id="14" creationId="{5C71BC0A-6771-46BA-788A-6FBCEA240E2F}"/>
          </ac:spMkLst>
        </pc:spChg>
        <pc:spChg chg="mod">
          <ac:chgData name="Taylor, Samuel E." userId="S::samueltaylor@ufl.edu::3ed5f313-3b2e-4e0a-ba56-deb85e0f8daa" providerId="AD" clId="Web-{B5B7BD76-1DFF-4A75-96C3-E11E1C9C0313}" dt="2024-01-23T00:15:29.485" v="63" actId="1076"/>
          <ac:spMkLst>
            <pc:docMk/>
            <pc:sldMk cId="1037544434" sldId="379"/>
            <ac:spMk id="15" creationId="{9323E835-2549-079F-7E31-33B8C690E0B7}"/>
          </ac:spMkLst>
        </pc:spChg>
        <pc:spChg chg="add mod">
          <ac:chgData name="Taylor, Samuel E." userId="S::samueltaylor@ufl.edu::3ed5f313-3b2e-4e0a-ba56-deb85e0f8daa" providerId="AD" clId="Web-{B5B7BD76-1DFF-4A75-96C3-E11E1C9C0313}" dt="2024-01-23T00:18:45.365" v="187" actId="14100"/>
          <ac:spMkLst>
            <pc:docMk/>
            <pc:sldMk cId="1037544434" sldId="379"/>
            <ac:spMk id="18" creationId="{E21C0E1F-1B61-54D6-33D7-BA15A39385FD}"/>
          </ac:spMkLst>
        </pc:spChg>
        <pc:spChg chg="add mod">
          <ac:chgData name="Taylor, Samuel E." userId="S::samueltaylor@ufl.edu::3ed5f313-3b2e-4e0a-ba56-deb85e0f8daa" providerId="AD" clId="Web-{B5B7BD76-1DFF-4A75-96C3-E11E1C9C0313}" dt="2024-01-23T00:20:08.586" v="247" actId="20577"/>
          <ac:spMkLst>
            <pc:docMk/>
            <pc:sldMk cId="1037544434" sldId="379"/>
            <ac:spMk id="19" creationId="{C61AE34C-A53E-3B52-4052-89C94B04214B}"/>
          </ac:spMkLst>
        </pc:spChg>
        <pc:spChg chg="add mod">
          <ac:chgData name="Taylor, Samuel E." userId="S::samueltaylor@ufl.edu::3ed5f313-3b2e-4e0a-ba56-deb85e0f8daa" providerId="AD" clId="Web-{B5B7BD76-1DFF-4A75-96C3-E11E1C9C0313}" dt="2024-01-23T00:22:30.777" v="311" actId="14100"/>
          <ac:spMkLst>
            <pc:docMk/>
            <pc:sldMk cId="1037544434" sldId="379"/>
            <ac:spMk id="21" creationId="{F4E41720-617D-440B-91DE-39697F4B857B}"/>
          </ac:spMkLst>
        </pc:spChg>
        <pc:cxnChg chg="mod">
          <ac:chgData name="Taylor, Samuel E." userId="S::samueltaylor@ufl.edu::3ed5f313-3b2e-4e0a-ba56-deb85e0f8daa" providerId="AD" clId="Web-{B5B7BD76-1DFF-4A75-96C3-E11E1C9C0313}" dt="2024-01-23T00:21:40.197" v="261" actId="14100"/>
          <ac:cxnSpMkLst>
            <pc:docMk/>
            <pc:sldMk cId="1037544434" sldId="379"/>
            <ac:cxnSpMk id="8" creationId="{802E87A1-2736-0DAF-0A41-063431983440}"/>
          </ac:cxnSpMkLst>
        </pc:cxnChg>
        <pc:cxnChg chg="mod">
          <ac:chgData name="Taylor, Samuel E." userId="S::samueltaylor@ufl.edu::3ed5f313-3b2e-4e0a-ba56-deb85e0f8daa" providerId="AD" clId="Web-{B5B7BD76-1DFF-4A75-96C3-E11E1C9C0313}" dt="2024-01-23T00:15:23.891" v="62" actId="14100"/>
          <ac:cxnSpMkLst>
            <pc:docMk/>
            <pc:sldMk cId="1037544434" sldId="379"/>
            <ac:cxnSpMk id="12" creationId="{6B24DD8D-76C1-823C-03CF-55EF95C4965C}"/>
          </ac:cxnSpMkLst>
        </pc:cxnChg>
        <pc:cxnChg chg="add mod">
          <ac:chgData name="Taylor, Samuel E." userId="S::samueltaylor@ufl.edu::3ed5f313-3b2e-4e0a-ba56-deb85e0f8daa" providerId="AD" clId="Web-{B5B7BD76-1DFF-4A75-96C3-E11E1C9C0313}" dt="2024-01-23T00:15:05.125" v="57" actId="1076"/>
          <ac:cxnSpMkLst>
            <pc:docMk/>
            <pc:sldMk cId="1037544434" sldId="379"/>
            <ac:cxnSpMk id="16" creationId="{ECDBC486-5246-9A01-1994-DCEFFF5BACF5}"/>
          </ac:cxnSpMkLst>
        </pc:cxnChg>
        <pc:cxnChg chg="add mod">
          <ac:chgData name="Taylor, Samuel E." userId="S::samueltaylor@ufl.edu::3ed5f313-3b2e-4e0a-ba56-deb85e0f8daa" providerId="AD" clId="Web-{B5B7BD76-1DFF-4A75-96C3-E11E1C9C0313}" dt="2024-01-23T00:15:19.516" v="61" actId="14100"/>
          <ac:cxnSpMkLst>
            <pc:docMk/>
            <pc:sldMk cId="1037544434" sldId="379"/>
            <ac:cxnSpMk id="17" creationId="{8DD48CAE-25FB-A08E-EA44-1F69E3B2C4F4}"/>
          </ac:cxnSpMkLst>
        </pc:cxnChg>
        <pc:cxnChg chg="add mod">
          <ac:chgData name="Taylor, Samuel E." userId="S::samueltaylor@ufl.edu::3ed5f313-3b2e-4e0a-ba56-deb85e0f8daa" providerId="AD" clId="Web-{B5B7BD76-1DFF-4A75-96C3-E11E1C9C0313}" dt="2024-01-23T00:21:46.229" v="263" actId="1076"/>
          <ac:cxnSpMkLst>
            <pc:docMk/>
            <pc:sldMk cId="1037544434" sldId="379"/>
            <ac:cxnSpMk id="20" creationId="{ECD8D146-9FBA-6B83-4250-9816001A7645}"/>
          </ac:cxnSpMkLst>
        </pc:cxnChg>
      </pc:sldChg>
      <pc:sldChg chg="addSp delSp modSp">
        <pc:chgData name="Taylor, Samuel E." userId="S::samueltaylor@ufl.edu::3ed5f313-3b2e-4e0a-ba56-deb85e0f8daa" providerId="AD" clId="Web-{B5B7BD76-1DFF-4A75-96C3-E11E1C9C0313}" dt="2024-01-23T02:02:00.194" v="428" actId="14100"/>
        <pc:sldMkLst>
          <pc:docMk/>
          <pc:sldMk cId="2479084231" sldId="380"/>
        </pc:sldMkLst>
        <pc:spChg chg="add mod">
          <ac:chgData name="Taylor, Samuel E." userId="S::samueltaylor@ufl.edu::3ed5f313-3b2e-4e0a-ba56-deb85e0f8daa" providerId="AD" clId="Web-{B5B7BD76-1DFF-4A75-96C3-E11E1C9C0313}" dt="2024-01-23T01:56:55.811" v="407" actId="1076"/>
          <ac:spMkLst>
            <pc:docMk/>
            <pc:sldMk cId="2479084231" sldId="380"/>
            <ac:spMk id="9" creationId="{0607A475-963A-44E0-AB9B-685A9EEBF26B}"/>
          </ac:spMkLst>
        </pc:spChg>
        <pc:picChg chg="del">
          <ac:chgData name="Taylor, Samuel E." userId="S::samueltaylor@ufl.edu::3ed5f313-3b2e-4e0a-ba56-deb85e0f8daa" providerId="AD" clId="Web-{B5B7BD76-1DFF-4A75-96C3-E11E1C9C0313}" dt="2024-01-23T02:00:16.629" v="408"/>
          <ac:picMkLst>
            <pc:docMk/>
            <pc:sldMk cId="2479084231" sldId="380"/>
            <ac:picMk id="5" creationId="{3633D7BC-4C21-0C5E-1978-A31E1729C738}"/>
          </ac:picMkLst>
        </pc:picChg>
        <pc:picChg chg="del">
          <ac:chgData name="Taylor, Samuel E." userId="S::samueltaylor@ufl.edu::3ed5f313-3b2e-4e0a-ba56-deb85e0f8daa" providerId="AD" clId="Web-{B5B7BD76-1DFF-4A75-96C3-E11E1C9C0313}" dt="2024-01-23T01:54:47.824" v="384"/>
          <ac:picMkLst>
            <pc:docMk/>
            <pc:sldMk cId="2479084231" sldId="380"/>
            <ac:picMk id="7" creationId="{E8FC775C-67CA-7D5F-EBBE-048917ECBAC4}"/>
          </ac:picMkLst>
        </pc:picChg>
        <pc:picChg chg="add mod ord modCrop">
          <ac:chgData name="Taylor, Samuel E." userId="S::samueltaylor@ufl.edu::3ed5f313-3b2e-4e0a-ba56-deb85e0f8daa" providerId="AD" clId="Web-{B5B7BD76-1DFF-4A75-96C3-E11E1C9C0313}" dt="2024-01-23T02:01:42.350" v="424" actId="1076"/>
          <ac:picMkLst>
            <pc:docMk/>
            <pc:sldMk cId="2479084231" sldId="380"/>
            <ac:picMk id="8" creationId="{F4875E17-B52C-F432-4AED-69F7CAEC4515}"/>
          </ac:picMkLst>
        </pc:picChg>
        <pc:picChg chg="add mod modCrop">
          <ac:chgData name="Taylor, Samuel E." userId="S::samueltaylor@ufl.edu::3ed5f313-3b2e-4e0a-ba56-deb85e0f8daa" providerId="AD" clId="Web-{B5B7BD76-1DFF-4A75-96C3-E11E1C9C0313}" dt="2024-01-23T02:01:14.537" v="418" actId="1076"/>
          <ac:picMkLst>
            <pc:docMk/>
            <pc:sldMk cId="2479084231" sldId="380"/>
            <ac:picMk id="10" creationId="{8BB5AB63-18A0-30BA-98D2-4BFC38129F44}"/>
          </ac:picMkLst>
        </pc:picChg>
        <pc:cxnChg chg="add mod">
          <ac:chgData name="Taylor, Samuel E." userId="S::samueltaylor@ufl.edu::3ed5f313-3b2e-4e0a-ba56-deb85e0f8daa" providerId="AD" clId="Web-{B5B7BD76-1DFF-4A75-96C3-E11E1C9C0313}" dt="2024-01-23T01:56:51.921" v="405" actId="14100"/>
          <ac:cxnSpMkLst>
            <pc:docMk/>
            <pc:sldMk cId="2479084231" sldId="380"/>
            <ac:cxnSpMk id="11" creationId="{DCE1154C-45C2-1FDB-D48C-72C4681BA1A1}"/>
          </ac:cxnSpMkLst>
        </pc:cxnChg>
        <pc:cxnChg chg="add mod">
          <ac:chgData name="Taylor, Samuel E." userId="S::samueltaylor@ufl.edu::3ed5f313-3b2e-4e0a-ba56-deb85e0f8daa" providerId="AD" clId="Web-{B5B7BD76-1DFF-4A75-96C3-E11E1C9C0313}" dt="2024-01-23T00:25:38.469" v="356" actId="1076"/>
          <ac:cxnSpMkLst>
            <pc:docMk/>
            <pc:sldMk cId="2479084231" sldId="380"/>
            <ac:cxnSpMk id="12" creationId="{19A87914-BBBF-3DAD-5581-EC26299A8375}"/>
          </ac:cxnSpMkLst>
        </pc:cxnChg>
        <pc:cxnChg chg="add mod">
          <ac:chgData name="Taylor, Samuel E." userId="S::samueltaylor@ufl.edu::3ed5f313-3b2e-4e0a-ba56-deb85e0f8daa" providerId="AD" clId="Web-{B5B7BD76-1DFF-4A75-96C3-E11E1C9C0313}" dt="2024-01-23T02:02:00.194" v="428" actId="14100"/>
          <ac:cxnSpMkLst>
            <pc:docMk/>
            <pc:sldMk cId="2479084231" sldId="380"/>
            <ac:cxnSpMk id="13" creationId="{5D1B0A94-A804-CE3A-01CC-60D2BD796902}"/>
          </ac:cxnSpMkLst>
        </pc:cxnChg>
        <pc:cxnChg chg="add mod">
          <ac:chgData name="Taylor, Samuel E." userId="S::samueltaylor@ufl.edu::3ed5f313-3b2e-4e0a-ba56-deb85e0f8daa" providerId="AD" clId="Web-{B5B7BD76-1DFF-4A75-96C3-E11E1C9C0313}" dt="2024-01-23T02:01:55.944" v="426" actId="1076"/>
          <ac:cxnSpMkLst>
            <pc:docMk/>
            <pc:sldMk cId="2479084231" sldId="380"/>
            <ac:cxnSpMk id="14" creationId="{E2F85413-9200-F5A8-FF70-50751C5E2EF2}"/>
          </ac:cxnSpMkLst>
        </pc:cxnChg>
        <pc:cxnChg chg="add mod">
          <ac:chgData name="Taylor, Samuel E." userId="S::samueltaylor@ufl.edu::3ed5f313-3b2e-4e0a-ba56-deb85e0f8daa" providerId="AD" clId="Web-{B5B7BD76-1DFF-4A75-96C3-E11E1C9C0313}" dt="2024-01-23T02:01:54.257" v="425" actId="1076"/>
          <ac:cxnSpMkLst>
            <pc:docMk/>
            <pc:sldMk cId="2479084231" sldId="380"/>
            <ac:cxnSpMk id="15" creationId="{DB78A30C-5FE9-E891-BD7B-9D1D89BD4604}"/>
          </ac:cxnSpMkLst>
        </pc:cxnChg>
        <pc:cxnChg chg="add mod">
          <ac:chgData name="Taylor, Samuel E." userId="S::samueltaylor@ufl.edu::3ed5f313-3b2e-4e0a-ba56-deb85e0f8daa" providerId="AD" clId="Web-{B5B7BD76-1DFF-4A75-96C3-E11E1C9C0313}" dt="2024-01-23T01:56:40.936" v="403" actId="14100"/>
          <ac:cxnSpMkLst>
            <pc:docMk/>
            <pc:sldMk cId="2479084231" sldId="380"/>
            <ac:cxnSpMk id="16" creationId="{6CE12F70-1634-FF84-21F9-24367643A7A2}"/>
          </ac:cxnSpMkLst>
        </pc:cxnChg>
        <pc:cxnChg chg="add del mod">
          <ac:chgData name="Taylor, Samuel E." userId="S::samueltaylor@ufl.edu::3ed5f313-3b2e-4e0a-ba56-deb85e0f8daa" providerId="AD" clId="Web-{B5B7BD76-1DFF-4A75-96C3-E11E1C9C0313}" dt="2024-01-23T02:01:34.006" v="422"/>
          <ac:cxnSpMkLst>
            <pc:docMk/>
            <pc:sldMk cId="2479084231" sldId="380"/>
            <ac:cxnSpMk id="17" creationId="{3AB4CEED-BBAB-939B-153E-4CE73365D182}"/>
          </ac:cxnSpMkLst>
        </pc:cxnChg>
      </pc:sldChg>
      <pc:sldChg chg="add del replId">
        <pc:chgData name="Taylor, Samuel E." userId="S::samueltaylor@ufl.edu::3ed5f313-3b2e-4e0a-ba56-deb85e0f8daa" providerId="AD" clId="Web-{B5B7BD76-1DFF-4A75-96C3-E11E1C9C0313}" dt="2024-01-23T00:25:30.031" v="354"/>
        <pc:sldMkLst>
          <pc:docMk/>
          <pc:sldMk cId="2014652631" sldId="389"/>
        </pc:sldMkLst>
      </pc:sldChg>
    </pc:docChg>
  </pc:docChgLst>
  <pc:docChgLst>
    <pc:chgData name="DeFabrizio, Zachary J." userId="S::z.defabrizio@ufl.edu::de3ef8c5-c1a5-4678-9009-b41ee868d9e5" providerId="AD" clId="Web-{BC6507F7-D118-41B5-93C3-04E608C1BEFA}"/>
    <pc:docChg chg="modSld">
      <pc:chgData name="DeFabrizio, Zachary J." userId="S::z.defabrizio@ufl.edu::de3ef8c5-c1a5-4678-9009-b41ee868d9e5" providerId="AD" clId="Web-{BC6507F7-D118-41B5-93C3-04E608C1BEFA}" dt="2024-03-27T23:26:24.011" v="1"/>
      <pc:docMkLst>
        <pc:docMk/>
      </pc:docMkLst>
      <pc:sldChg chg="delSp modSp">
        <pc:chgData name="DeFabrizio, Zachary J." userId="S::z.defabrizio@ufl.edu::de3ef8c5-c1a5-4678-9009-b41ee868d9e5" providerId="AD" clId="Web-{BC6507F7-D118-41B5-93C3-04E608C1BEFA}" dt="2024-03-27T23:26:24.011" v="1"/>
        <pc:sldMkLst>
          <pc:docMk/>
          <pc:sldMk cId="0" sldId="266"/>
        </pc:sldMkLst>
        <pc:cxnChg chg="del mod">
          <ac:chgData name="DeFabrizio, Zachary J." userId="S::z.defabrizio@ufl.edu::de3ef8c5-c1a5-4678-9009-b41ee868d9e5" providerId="AD" clId="Web-{BC6507F7-D118-41B5-93C3-04E608C1BEFA}" dt="2024-03-27T23:26:24.011" v="1"/>
          <ac:cxnSpMkLst>
            <pc:docMk/>
            <pc:sldMk cId="0" sldId="266"/>
            <ac:cxnSpMk id="12" creationId="{01CD03DB-6B9F-BB2C-E9E4-CEA5F9E36594}"/>
          </ac:cxnSpMkLst>
        </pc:cxnChg>
      </pc:sldChg>
    </pc:docChg>
  </pc:docChgLst>
  <pc:docChgLst>
    <pc:chgData name="Elliott, Evan Steele" userId="S::evan.elliott@ufl.edu::28bb92fe-b7fd-4567-af18-7f0b77e4621e" providerId="AD" clId="Web-{F584310F-9505-84FC-4389-7C0DF07380CC}"/>
    <pc:docChg chg="modSld">
      <pc:chgData name="Elliott, Evan Steele" userId="S::evan.elliott@ufl.edu::28bb92fe-b7fd-4567-af18-7f0b77e4621e" providerId="AD" clId="Web-{F584310F-9505-84FC-4389-7C0DF07380CC}" dt="2024-01-25T21:42:18.506" v="39" actId="20577"/>
      <pc:docMkLst>
        <pc:docMk/>
      </pc:docMkLst>
      <pc:sldChg chg="modSp">
        <pc:chgData name="Elliott, Evan Steele" userId="S::evan.elliott@ufl.edu::28bb92fe-b7fd-4567-af18-7f0b77e4621e" providerId="AD" clId="Web-{F584310F-9505-84FC-4389-7C0DF07380CC}" dt="2024-01-25T21:42:18.506" v="39" actId="20577"/>
        <pc:sldMkLst>
          <pc:docMk/>
          <pc:sldMk cId="0" sldId="312"/>
        </pc:sldMkLst>
        <pc:spChg chg="mod">
          <ac:chgData name="Elliott, Evan Steele" userId="S::evan.elliott@ufl.edu::28bb92fe-b7fd-4567-af18-7f0b77e4621e" providerId="AD" clId="Web-{F584310F-9505-84FC-4389-7C0DF07380CC}" dt="2024-01-25T21:42:18.506" v="39" actId="20577"/>
          <ac:spMkLst>
            <pc:docMk/>
            <pc:sldMk cId="0" sldId="312"/>
            <ac:spMk id="674" creationId="{00000000-0000-0000-0000-000000000000}"/>
          </ac:spMkLst>
        </pc:spChg>
      </pc:sldChg>
      <pc:sldChg chg="modSp">
        <pc:chgData name="Elliott, Evan Steele" userId="S::evan.elliott@ufl.edu::28bb92fe-b7fd-4567-af18-7f0b77e4621e" providerId="AD" clId="Web-{F584310F-9505-84FC-4389-7C0DF07380CC}" dt="2024-01-25T21:40:31.264" v="5"/>
        <pc:sldMkLst>
          <pc:docMk/>
          <pc:sldMk cId="2230768818" sldId="364"/>
        </pc:sldMkLst>
        <pc:graphicFrameChg chg="mod modGraphic">
          <ac:chgData name="Elliott, Evan Steele" userId="S::evan.elliott@ufl.edu::28bb92fe-b7fd-4567-af18-7f0b77e4621e" providerId="AD" clId="Web-{F584310F-9505-84FC-4389-7C0DF07380CC}" dt="2024-01-25T21:40:31.264" v="5"/>
          <ac:graphicFrameMkLst>
            <pc:docMk/>
            <pc:sldMk cId="2230768818" sldId="364"/>
            <ac:graphicFrameMk id="10" creationId="{117F7D8B-24B5-DFD1-CB1B-36B645D324C3}"/>
          </ac:graphicFrameMkLst>
        </pc:graphicFrameChg>
      </pc:sldChg>
    </pc:docChg>
  </pc:docChgLst>
  <pc:docChgLst>
    <pc:chgData name="Taylor, Samuel E." userId="S::samueltaylor@ufl.edu::3ed5f313-3b2e-4e0a-ba56-deb85e0f8daa" providerId="AD" clId="Web-{686FD438-B5AF-4DC6-B394-D588291E2F8E}"/>
    <pc:docChg chg="modSld">
      <pc:chgData name="Taylor, Samuel E." userId="S::samueltaylor@ufl.edu::3ed5f313-3b2e-4e0a-ba56-deb85e0f8daa" providerId="AD" clId="Web-{686FD438-B5AF-4DC6-B394-D588291E2F8E}" dt="2024-01-25T02:15:28.150" v="0" actId="20577"/>
      <pc:docMkLst>
        <pc:docMk/>
      </pc:docMkLst>
      <pc:sldChg chg="modSp">
        <pc:chgData name="Taylor, Samuel E." userId="S::samueltaylor@ufl.edu::3ed5f313-3b2e-4e0a-ba56-deb85e0f8daa" providerId="AD" clId="Web-{686FD438-B5AF-4DC6-B394-D588291E2F8E}" dt="2024-01-25T02:15:28.150" v="0" actId="20577"/>
        <pc:sldMkLst>
          <pc:docMk/>
          <pc:sldMk cId="4086124589" sldId="381"/>
        </pc:sldMkLst>
        <pc:spChg chg="mod">
          <ac:chgData name="Taylor, Samuel E." userId="S::samueltaylor@ufl.edu::3ed5f313-3b2e-4e0a-ba56-deb85e0f8daa" providerId="AD" clId="Web-{686FD438-B5AF-4DC6-B394-D588291E2F8E}" dt="2024-01-25T02:15:28.150" v="0" actId="20577"/>
          <ac:spMkLst>
            <pc:docMk/>
            <pc:sldMk cId="4086124589" sldId="381"/>
            <ac:spMk id="23" creationId="{C152C53A-1A80-DD19-3394-DA92CECC0AB5}"/>
          </ac:spMkLst>
        </pc:spChg>
      </pc:sldChg>
    </pc:docChg>
  </pc:docChgLst>
  <pc:docChgLst>
    <pc:chgData name="Taylor, Samuel E." userId="S::samueltaylor@ufl.edu::3ed5f313-3b2e-4e0a-ba56-deb85e0f8daa" providerId="AD" clId="Web-{07B75A4A-6EE6-44A6-BC70-D1209773FFDD}"/>
    <pc:docChg chg="modSld">
      <pc:chgData name="Taylor, Samuel E." userId="S::samueltaylor@ufl.edu::3ed5f313-3b2e-4e0a-ba56-deb85e0f8daa" providerId="AD" clId="Web-{07B75A4A-6EE6-44A6-BC70-D1209773FFDD}" dt="2024-01-25T03:12:16.871" v="3012" actId="688"/>
      <pc:docMkLst>
        <pc:docMk/>
      </pc:docMkLst>
      <pc:sldChg chg="addSp delSp modSp">
        <pc:chgData name="Taylor, Samuel E." userId="S::samueltaylor@ufl.edu::3ed5f313-3b2e-4e0a-ba56-deb85e0f8daa" providerId="AD" clId="Web-{07B75A4A-6EE6-44A6-BC70-D1209773FFDD}" dt="2024-01-25T03:12:16.871" v="3012" actId="688"/>
        <pc:sldMkLst>
          <pc:docMk/>
          <pc:sldMk cId="0" sldId="281"/>
        </pc:sldMkLst>
        <pc:spChg chg="add mod">
          <ac:chgData name="Taylor, Samuel E." userId="S::samueltaylor@ufl.edu::3ed5f313-3b2e-4e0a-ba56-deb85e0f8daa" providerId="AD" clId="Web-{07B75A4A-6EE6-44A6-BC70-D1209773FFDD}" dt="2024-01-25T02:48:26.368" v="665" actId="1076"/>
          <ac:spMkLst>
            <pc:docMk/>
            <pc:sldMk cId="0" sldId="281"/>
            <ac:spMk id="7" creationId="{C97F18D7-1DA8-B11D-E875-C479E8559B73}"/>
          </ac:spMkLst>
        </pc:spChg>
        <pc:spChg chg="add mod">
          <ac:chgData name="Taylor, Samuel E." userId="S::samueltaylor@ufl.edu::3ed5f313-3b2e-4e0a-ba56-deb85e0f8daa" providerId="AD" clId="Web-{07B75A4A-6EE6-44A6-BC70-D1209773FFDD}" dt="2024-01-25T02:48:23.680" v="664" actId="1076"/>
          <ac:spMkLst>
            <pc:docMk/>
            <pc:sldMk cId="0" sldId="281"/>
            <ac:spMk id="8" creationId="{99D791B6-8C2F-E4CD-FBEA-B09129C16580}"/>
          </ac:spMkLst>
        </pc:spChg>
        <pc:spChg chg="add mod">
          <ac:chgData name="Taylor, Samuel E." userId="S::samueltaylor@ufl.edu::3ed5f313-3b2e-4e0a-ba56-deb85e0f8daa" providerId="AD" clId="Web-{07B75A4A-6EE6-44A6-BC70-D1209773FFDD}" dt="2024-01-25T02:41:31.229" v="596" actId="1076"/>
          <ac:spMkLst>
            <pc:docMk/>
            <pc:sldMk cId="0" sldId="281"/>
            <ac:spMk id="9" creationId="{AFE9B7DE-A829-0DD3-5AA9-2642335BDC1F}"/>
          </ac:spMkLst>
        </pc:spChg>
        <pc:spChg chg="add mod">
          <ac:chgData name="Taylor, Samuel E." userId="S::samueltaylor@ufl.edu::3ed5f313-3b2e-4e0a-ba56-deb85e0f8daa" providerId="AD" clId="Web-{07B75A4A-6EE6-44A6-BC70-D1209773FFDD}" dt="2024-01-25T03:12:16.871" v="3012" actId="688"/>
          <ac:spMkLst>
            <pc:docMk/>
            <pc:sldMk cId="0" sldId="281"/>
            <ac:spMk id="13" creationId="{5435F210-5D65-ED23-3197-A1D62A046DD9}"/>
          </ac:spMkLst>
        </pc:spChg>
        <pc:spChg chg="add del">
          <ac:chgData name="Taylor, Samuel E." userId="S::samueltaylor@ufl.edu::3ed5f313-3b2e-4e0a-ba56-deb85e0f8daa" providerId="AD" clId="Web-{07B75A4A-6EE6-44A6-BC70-D1209773FFDD}" dt="2024-01-25T02:42:34.716" v="609"/>
          <ac:spMkLst>
            <pc:docMk/>
            <pc:sldMk cId="0" sldId="281"/>
            <ac:spMk id="14" creationId="{71E14CFD-C355-9BB2-9CDE-D7DFBF9AFA1A}"/>
          </ac:spMkLst>
        </pc:spChg>
        <pc:spChg chg="add del">
          <ac:chgData name="Taylor, Samuel E." userId="S::samueltaylor@ufl.edu::3ed5f313-3b2e-4e0a-ba56-deb85e0f8daa" providerId="AD" clId="Web-{07B75A4A-6EE6-44A6-BC70-D1209773FFDD}" dt="2024-01-25T02:42:39.216" v="611"/>
          <ac:spMkLst>
            <pc:docMk/>
            <pc:sldMk cId="0" sldId="281"/>
            <ac:spMk id="15" creationId="{3AAA4B9F-8196-7E77-C5E2-01959B1624CE}"/>
          </ac:spMkLst>
        </pc:spChg>
        <pc:spChg chg="add del">
          <ac:chgData name="Taylor, Samuel E." userId="S::samueltaylor@ufl.edu::3ed5f313-3b2e-4e0a-ba56-deb85e0f8daa" providerId="AD" clId="Web-{07B75A4A-6EE6-44A6-BC70-D1209773FFDD}" dt="2024-01-25T02:42:43.060" v="613"/>
          <ac:spMkLst>
            <pc:docMk/>
            <pc:sldMk cId="0" sldId="281"/>
            <ac:spMk id="16" creationId="{65B8994E-48CB-7140-9D0E-F078786A12F6}"/>
          </ac:spMkLst>
        </pc:spChg>
        <pc:spChg chg="add mod">
          <ac:chgData name="Taylor, Samuel E." userId="S::samueltaylor@ufl.edu::3ed5f313-3b2e-4e0a-ba56-deb85e0f8daa" providerId="AD" clId="Web-{07B75A4A-6EE6-44A6-BC70-D1209773FFDD}" dt="2024-01-25T02:42:58.498" v="618" actId="20577"/>
          <ac:spMkLst>
            <pc:docMk/>
            <pc:sldMk cId="0" sldId="281"/>
            <ac:spMk id="17" creationId="{6D31C3E0-A85C-6B66-1AE8-20910B396CC6}"/>
          </ac:spMkLst>
        </pc:spChg>
        <pc:spChg chg="mod">
          <ac:chgData name="Taylor, Samuel E." userId="S::samueltaylor@ufl.edu::3ed5f313-3b2e-4e0a-ba56-deb85e0f8daa" providerId="AD" clId="Web-{07B75A4A-6EE6-44A6-BC70-D1209773FFDD}" dt="2024-01-25T02:45:59.113" v="649" actId="1076"/>
          <ac:spMkLst>
            <pc:docMk/>
            <pc:sldMk cId="0" sldId="281"/>
            <ac:spMk id="359" creationId="{00000000-0000-0000-0000-000000000000}"/>
          </ac:spMkLst>
        </pc:spChg>
        <pc:spChg chg="del">
          <ac:chgData name="Taylor, Samuel E." userId="S::samueltaylor@ufl.edu::3ed5f313-3b2e-4e0a-ba56-deb85e0f8daa" providerId="AD" clId="Web-{07B75A4A-6EE6-44A6-BC70-D1209773FFDD}" dt="2024-01-25T02:39:02.803" v="526"/>
          <ac:spMkLst>
            <pc:docMk/>
            <pc:sldMk cId="0" sldId="281"/>
            <ac:spMk id="362" creationId="{00000000-0000-0000-0000-000000000000}"/>
          </ac:spMkLst>
        </pc:spChg>
        <pc:graphicFrameChg chg="mod modGraphic">
          <ac:chgData name="Taylor, Samuel E." userId="S::samueltaylor@ufl.edu::3ed5f313-3b2e-4e0a-ba56-deb85e0f8daa" providerId="AD" clId="Web-{07B75A4A-6EE6-44A6-BC70-D1209773FFDD}" dt="2024-01-25T02:58:13.464" v="1419"/>
          <ac:graphicFrameMkLst>
            <pc:docMk/>
            <pc:sldMk cId="0" sldId="281"/>
            <ac:graphicFrameMk id="4" creationId="{4D34A805-565D-6817-E721-24F89BC25257}"/>
          </ac:graphicFrameMkLst>
        </pc:graphicFrameChg>
        <pc:picChg chg="mod">
          <ac:chgData name="Taylor, Samuel E." userId="S::samueltaylor@ufl.edu::3ed5f313-3b2e-4e0a-ba56-deb85e0f8daa" providerId="AD" clId="Web-{07B75A4A-6EE6-44A6-BC70-D1209773FFDD}" dt="2024-01-25T02:41:34.823" v="598" actId="1076"/>
          <ac:picMkLst>
            <pc:docMk/>
            <pc:sldMk cId="0" sldId="281"/>
            <ac:picMk id="5" creationId="{C35163D9-D981-1C0B-A07F-1A5A5848A19E}"/>
          </ac:picMkLst>
        </pc:picChg>
        <pc:picChg chg="mod">
          <ac:chgData name="Taylor, Samuel E." userId="S::samueltaylor@ufl.edu::3ed5f313-3b2e-4e0a-ba56-deb85e0f8daa" providerId="AD" clId="Web-{07B75A4A-6EE6-44A6-BC70-D1209773FFDD}" dt="2024-01-25T02:40:56.369" v="577" actId="1076"/>
          <ac:picMkLst>
            <pc:docMk/>
            <pc:sldMk cId="0" sldId="281"/>
            <ac:picMk id="6" creationId="{5508E8FE-0267-94AB-5A95-5436AC31A449}"/>
          </ac:picMkLst>
        </pc:picChg>
        <pc:cxnChg chg="mod">
          <ac:chgData name="Taylor, Samuel E." userId="S::samueltaylor@ufl.edu::3ed5f313-3b2e-4e0a-ba56-deb85e0f8daa" providerId="AD" clId="Web-{07B75A4A-6EE6-44A6-BC70-D1209773FFDD}" dt="2024-01-25T02:40:56.400" v="578" actId="1076"/>
          <ac:cxnSpMkLst>
            <pc:docMk/>
            <pc:sldMk cId="0" sldId="281"/>
            <ac:cxnSpMk id="10" creationId="{2C70A0CF-01BF-A456-FBAF-26E52B8FBEE6}"/>
          </ac:cxnSpMkLst>
        </pc:cxnChg>
        <pc:cxnChg chg="mod">
          <ac:chgData name="Taylor, Samuel E." userId="S::samueltaylor@ufl.edu::3ed5f313-3b2e-4e0a-ba56-deb85e0f8daa" providerId="AD" clId="Web-{07B75A4A-6EE6-44A6-BC70-D1209773FFDD}" dt="2024-01-25T02:40:56.431" v="579" actId="1076"/>
          <ac:cxnSpMkLst>
            <pc:docMk/>
            <pc:sldMk cId="0" sldId="281"/>
            <ac:cxnSpMk id="11" creationId="{6D13D674-A265-E3D9-4E82-510DCD2005AB}"/>
          </ac:cxnSpMkLst>
        </pc:cxnChg>
        <pc:cxnChg chg="mod">
          <ac:chgData name="Taylor, Samuel E." userId="S::samueltaylor@ufl.edu::3ed5f313-3b2e-4e0a-ba56-deb85e0f8daa" providerId="AD" clId="Web-{07B75A4A-6EE6-44A6-BC70-D1209773FFDD}" dt="2024-01-25T02:41:31.183" v="594" actId="1076"/>
          <ac:cxnSpMkLst>
            <pc:docMk/>
            <pc:sldMk cId="0" sldId="281"/>
            <ac:cxnSpMk id="12" creationId="{B1DD1066-90F1-236A-4797-7A9166CC41F2}"/>
          </ac:cxnSpMkLst>
        </pc:cxnChg>
      </pc:sldChg>
      <pc:sldChg chg="modSp">
        <pc:chgData name="Taylor, Samuel E." userId="S::samueltaylor@ufl.edu::3ed5f313-3b2e-4e0a-ba56-deb85e0f8daa" providerId="AD" clId="Web-{07B75A4A-6EE6-44A6-BC70-D1209773FFDD}" dt="2024-01-25T02:52:40.735" v="965" actId="1076"/>
        <pc:sldMkLst>
          <pc:docMk/>
          <pc:sldMk cId="1065580915" sldId="343"/>
        </pc:sldMkLst>
        <pc:graphicFrameChg chg="mod modGraphic">
          <ac:chgData name="Taylor, Samuel E." userId="S::samueltaylor@ufl.edu::3ed5f313-3b2e-4e0a-ba56-deb85e0f8daa" providerId="AD" clId="Web-{07B75A4A-6EE6-44A6-BC70-D1209773FFDD}" dt="2024-01-25T02:52:40.735" v="965" actId="1076"/>
          <ac:graphicFrameMkLst>
            <pc:docMk/>
            <pc:sldMk cId="1065580915" sldId="343"/>
            <ac:graphicFrameMk id="6" creationId="{4CA8699E-EB72-3DC9-8547-58DBDBCDE51B}"/>
          </ac:graphicFrameMkLst>
        </pc:graphicFrameChg>
      </pc:sldChg>
      <pc:sldChg chg="addSp delSp modSp">
        <pc:chgData name="Taylor, Samuel E." userId="S::samueltaylor@ufl.edu::3ed5f313-3b2e-4e0a-ba56-deb85e0f8daa" providerId="AD" clId="Web-{07B75A4A-6EE6-44A6-BC70-D1209773FFDD}" dt="2024-01-25T03:06:20.161" v="2599"/>
        <pc:sldMkLst>
          <pc:docMk/>
          <pc:sldMk cId="610573948" sldId="353"/>
        </pc:sldMkLst>
        <pc:spChg chg="add mod">
          <ac:chgData name="Taylor, Samuel E." userId="S::samueltaylor@ufl.edu::3ed5f313-3b2e-4e0a-ba56-deb85e0f8daa" providerId="AD" clId="Web-{07B75A4A-6EE6-44A6-BC70-D1209773FFDD}" dt="2024-01-25T02:50:12.527" v="694" actId="1076"/>
          <ac:spMkLst>
            <pc:docMk/>
            <pc:sldMk cId="610573948" sldId="353"/>
            <ac:spMk id="8" creationId="{293ABE94-4E84-17D3-20F5-DB4078AE165A}"/>
          </ac:spMkLst>
        </pc:spChg>
        <pc:spChg chg="add del">
          <ac:chgData name="Taylor, Samuel E." userId="S::samueltaylor@ufl.edu::3ed5f313-3b2e-4e0a-ba56-deb85e0f8daa" providerId="AD" clId="Web-{07B75A4A-6EE6-44A6-BC70-D1209773FFDD}" dt="2024-01-25T02:49:44.323" v="689"/>
          <ac:spMkLst>
            <pc:docMk/>
            <pc:sldMk cId="610573948" sldId="353"/>
            <ac:spMk id="10" creationId="{4C6B3F55-71D6-DC78-90EF-137FAB84F8F7}"/>
          </ac:spMkLst>
        </pc:spChg>
        <pc:spChg chg="add mod">
          <ac:chgData name="Taylor, Samuel E." userId="S::samueltaylor@ufl.edu::3ed5f313-3b2e-4e0a-ba56-deb85e0f8daa" providerId="AD" clId="Web-{07B75A4A-6EE6-44A6-BC70-D1209773FFDD}" dt="2024-01-25T02:50:38.106" v="704" actId="1076"/>
          <ac:spMkLst>
            <pc:docMk/>
            <pc:sldMk cId="610573948" sldId="353"/>
            <ac:spMk id="12" creationId="{71461296-A089-CFF6-5DAE-16CB3ED2B04A}"/>
          </ac:spMkLst>
        </pc:spChg>
        <pc:graphicFrameChg chg="mod modGraphic">
          <ac:chgData name="Taylor, Samuel E." userId="S::samueltaylor@ufl.edu::3ed5f313-3b2e-4e0a-ba56-deb85e0f8daa" providerId="AD" clId="Web-{07B75A4A-6EE6-44A6-BC70-D1209773FFDD}" dt="2024-01-25T03:06:20.161" v="2599"/>
          <ac:graphicFrameMkLst>
            <pc:docMk/>
            <pc:sldMk cId="610573948" sldId="353"/>
            <ac:graphicFrameMk id="6" creationId="{DD3E8499-E5A9-022E-0A3F-F49A40129132}"/>
          </ac:graphicFrameMkLst>
        </pc:graphicFrameChg>
        <pc:picChg chg="mod">
          <ac:chgData name="Taylor, Samuel E." userId="S::samueltaylor@ufl.edu::3ed5f313-3b2e-4e0a-ba56-deb85e0f8daa" providerId="AD" clId="Web-{07B75A4A-6EE6-44A6-BC70-D1209773FFDD}" dt="2024-01-25T03:05:07.566" v="2473" actId="1076"/>
          <ac:picMkLst>
            <pc:docMk/>
            <pc:sldMk cId="610573948" sldId="353"/>
            <ac:picMk id="4" creationId="{DF65265B-E8AC-69DF-0E57-2D9D2A9D3226}"/>
          </ac:picMkLst>
        </pc:picChg>
        <pc:picChg chg="mod">
          <ac:chgData name="Taylor, Samuel E." userId="S::samueltaylor@ufl.edu::3ed5f313-3b2e-4e0a-ba56-deb85e0f8daa" providerId="AD" clId="Web-{07B75A4A-6EE6-44A6-BC70-D1209773FFDD}" dt="2024-01-25T03:05:20.410" v="2476" actId="1076"/>
          <ac:picMkLst>
            <pc:docMk/>
            <pc:sldMk cId="610573948" sldId="353"/>
            <ac:picMk id="5" creationId="{76702CFD-CAC1-374F-1863-A82B1923EDBF}"/>
          </ac:picMkLst>
        </pc:picChg>
      </pc:sldChg>
      <pc:sldChg chg="modSp">
        <pc:chgData name="Taylor, Samuel E." userId="S::samueltaylor@ufl.edu::3ed5f313-3b2e-4e0a-ba56-deb85e0f8daa" providerId="AD" clId="Web-{07B75A4A-6EE6-44A6-BC70-D1209773FFDD}" dt="2024-01-25T02:47:25.506" v="660" actId="20577"/>
        <pc:sldMkLst>
          <pc:docMk/>
          <pc:sldMk cId="1037544434" sldId="379"/>
        </pc:sldMkLst>
        <pc:spChg chg="mod">
          <ac:chgData name="Taylor, Samuel E." userId="S::samueltaylor@ufl.edu::3ed5f313-3b2e-4e0a-ba56-deb85e0f8daa" providerId="AD" clId="Web-{07B75A4A-6EE6-44A6-BC70-D1209773FFDD}" dt="2024-01-25T02:47:25.506" v="660" actId="20577"/>
          <ac:spMkLst>
            <pc:docMk/>
            <pc:sldMk cId="1037544434" sldId="379"/>
            <ac:spMk id="11" creationId="{AB548004-A71A-D2DB-021C-8D6CD68F36D2}"/>
          </ac:spMkLst>
        </pc:spChg>
      </pc:sldChg>
      <pc:sldChg chg="modSp">
        <pc:chgData name="Taylor, Samuel E." userId="S::samueltaylor@ufl.edu::3ed5f313-3b2e-4e0a-ba56-deb85e0f8daa" providerId="AD" clId="Web-{07B75A4A-6EE6-44A6-BC70-D1209773FFDD}" dt="2024-01-25T02:47:38.022" v="663" actId="20577"/>
        <pc:sldMkLst>
          <pc:docMk/>
          <pc:sldMk cId="2479084231" sldId="380"/>
        </pc:sldMkLst>
        <pc:spChg chg="mod">
          <ac:chgData name="Taylor, Samuel E." userId="S::samueltaylor@ufl.edu::3ed5f313-3b2e-4e0a-ba56-deb85e0f8daa" providerId="AD" clId="Web-{07B75A4A-6EE6-44A6-BC70-D1209773FFDD}" dt="2024-01-25T02:47:38.022" v="663" actId="20577"/>
          <ac:spMkLst>
            <pc:docMk/>
            <pc:sldMk cId="2479084231" sldId="380"/>
            <ac:spMk id="5" creationId="{9761EE67-984C-B623-7DCE-46A9949ECE96}"/>
          </ac:spMkLst>
        </pc:spChg>
      </pc:sldChg>
      <pc:sldChg chg="modSp">
        <pc:chgData name="Taylor, Samuel E." userId="S::samueltaylor@ufl.edu::3ed5f313-3b2e-4e0a-ba56-deb85e0f8daa" providerId="AD" clId="Web-{07B75A4A-6EE6-44A6-BC70-D1209773FFDD}" dt="2024-01-25T03:10:36.807" v="3008" actId="14100"/>
        <pc:sldMkLst>
          <pc:docMk/>
          <pc:sldMk cId="4086124589" sldId="381"/>
        </pc:sldMkLst>
        <pc:spChg chg="mod">
          <ac:chgData name="Taylor, Samuel E." userId="S::samueltaylor@ufl.edu::3ed5f313-3b2e-4e0a-ba56-deb85e0f8daa" providerId="AD" clId="Web-{07B75A4A-6EE6-44A6-BC70-D1209773FFDD}" dt="2024-01-25T03:08:08.819" v="2773" actId="20577"/>
          <ac:spMkLst>
            <pc:docMk/>
            <pc:sldMk cId="4086124589" sldId="381"/>
            <ac:spMk id="9" creationId="{C676F718-6B85-76B3-9C0E-8D664DD998E8}"/>
          </ac:spMkLst>
        </pc:spChg>
        <pc:spChg chg="mod">
          <ac:chgData name="Taylor, Samuel E." userId="S::samueltaylor@ufl.edu::3ed5f313-3b2e-4e0a-ba56-deb85e0f8daa" providerId="AD" clId="Web-{07B75A4A-6EE6-44A6-BC70-D1209773FFDD}" dt="2024-01-25T03:09:47.462" v="2907" actId="20577"/>
          <ac:spMkLst>
            <pc:docMk/>
            <pc:sldMk cId="4086124589" sldId="381"/>
            <ac:spMk id="12" creationId="{0BCD4F9E-9109-16C2-6564-EE16C1A3803A}"/>
          </ac:spMkLst>
        </pc:spChg>
        <pc:spChg chg="mod">
          <ac:chgData name="Taylor, Samuel E." userId="S::samueltaylor@ufl.edu::3ed5f313-3b2e-4e0a-ba56-deb85e0f8daa" providerId="AD" clId="Web-{07B75A4A-6EE6-44A6-BC70-D1209773FFDD}" dt="2024-01-25T03:09:35.821" v="2905" actId="1076"/>
          <ac:spMkLst>
            <pc:docMk/>
            <pc:sldMk cId="4086124589" sldId="381"/>
            <ac:spMk id="15" creationId="{CBDB8D5A-79E8-67F0-B1D5-39668B436324}"/>
          </ac:spMkLst>
        </pc:spChg>
        <pc:spChg chg="mod">
          <ac:chgData name="Taylor, Samuel E." userId="S::samueltaylor@ufl.edu::3ed5f313-3b2e-4e0a-ba56-deb85e0f8daa" providerId="AD" clId="Web-{07B75A4A-6EE6-44A6-BC70-D1209773FFDD}" dt="2024-01-25T03:10:23.838" v="3007" actId="20577"/>
          <ac:spMkLst>
            <pc:docMk/>
            <pc:sldMk cId="4086124589" sldId="381"/>
            <ac:spMk id="18" creationId="{9CEA0A82-18CA-013D-4A42-523A639AD8EA}"/>
          </ac:spMkLst>
        </pc:spChg>
        <pc:spChg chg="mod">
          <ac:chgData name="Taylor, Samuel E." userId="S::samueltaylor@ufl.edu::3ed5f313-3b2e-4e0a-ba56-deb85e0f8daa" providerId="AD" clId="Web-{07B75A4A-6EE6-44A6-BC70-D1209773FFDD}" dt="2024-01-25T03:09:42.384" v="2906" actId="1076"/>
          <ac:spMkLst>
            <pc:docMk/>
            <pc:sldMk cId="4086124589" sldId="381"/>
            <ac:spMk id="23" creationId="{C152C53A-1A80-DD19-3394-DA92CECC0AB5}"/>
          </ac:spMkLst>
        </pc:spChg>
        <pc:cxnChg chg="mod">
          <ac:chgData name="Taylor, Samuel E." userId="S::samueltaylor@ufl.edu::3ed5f313-3b2e-4e0a-ba56-deb85e0f8daa" providerId="AD" clId="Web-{07B75A4A-6EE6-44A6-BC70-D1209773FFDD}" dt="2024-01-25T03:10:36.807" v="3008" actId="14100"/>
          <ac:cxnSpMkLst>
            <pc:docMk/>
            <pc:sldMk cId="4086124589" sldId="381"/>
            <ac:cxnSpMk id="5" creationId="{80C34708-BCC6-2584-4DE7-CA71E694A241}"/>
          </ac:cxnSpMkLst>
        </pc:cxnChg>
        <pc:cxnChg chg="mod">
          <ac:chgData name="Taylor, Samuel E." userId="S::samueltaylor@ufl.edu::3ed5f313-3b2e-4e0a-ba56-deb85e0f8daa" providerId="AD" clId="Web-{07B75A4A-6EE6-44A6-BC70-D1209773FFDD}" dt="2024-01-25T03:09:28.727" v="2903" actId="14100"/>
          <ac:cxnSpMkLst>
            <pc:docMk/>
            <pc:sldMk cId="4086124589" sldId="381"/>
            <ac:cxnSpMk id="13" creationId="{DE0690A0-D0F1-7604-491F-EC698C7DB27B}"/>
          </ac:cxnSpMkLst>
        </pc:cxnChg>
        <pc:cxnChg chg="mod">
          <ac:chgData name="Taylor, Samuel E." userId="S::samueltaylor@ufl.edu::3ed5f313-3b2e-4e0a-ba56-deb85e0f8daa" providerId="AD" clId="Web-{07B75A4A-6EE6-44A6-BC70-D1209773FFDD}" dt="2024-01-25T03:09:13.133" v="2900" actId="14100"/>
          <ac:cxnSpMkLst>
            <pc:docMk/>
            <pc:sldMk cId="4086124589" sldId="381"/>
            <ac:cxnSpMk id="17" creationId="{0B9F98E9-2D71-E7FC-DCD6-A621BF5C3B72}"/>
          </ac:cxnSpMkLst>
        </pc:cxnChg>
      </pc:sldChg>
    </pc:docChg>
  </pc:docChgLst>
  <pc:docChgLst>
    <pc:chgData name="Tran, Sarah G." userId="S::sarah.tran1@ufl.edu::1cf33b51-268c-416d-8bc5-3891af239135" providerId="AD" clId="Web-{CD2DBE7A-664A-46C0-A1B1-EEDA57B9F505}"/>
    <pc:docChg chg="modSld">
      <pc:chgData name="Tran, Sarah G." userId="S::sarah.tran1@ufl.edu::1cf33b51-268c-416d-8bc5-3891af239135" providerId="AD" clId="Web-{CD2DBE7A-664A-46C0-A1B1-EEDA57B9F505}" dt="2024-01-23T00:29:07.334" v="2" actId="1076"/>
      <pc:docMkLst>
        <pc:docMk/>
      </pc:docMkLst>
      <pc:sldChg chg="modSp">
        <pc:chgData name="Tran, Sarah G." userId="S::sarah.tran1@ufl.edu::1cf33b51-268c-416d-8bc5-3891af239135" providerId="AD" clId="Web-{CD2DBE7A-664A-46C0-A1B1-EEDA57B9F505}" dt="2024-01-23T00:29:07.334" v="2" actId="1076"/>
        <pc:sldMkLst>
          <pc:docMk/>
          <pc:sldMk cId="2893095031" sldId="388"/>
        </pc:sldMkLst>
        <pc:graphicFrameChg chg="mod modGraphic">
          <ac:chgData name="Tran, Sarah G." userId="S::sarah.tran1@ufl.edu::1cf33b51-268c-416d-8bc5-3891af239135" providerId="AD" clId="Web-{CD2DBE7A-664A-46C0-A1B1-EEDA57B9F505}" dt="2024-01-23T00:29:07.334" v="2" actId="1076"/>
          <ac:graphicFrameMkLst>
            <pc:docMk/>
            <pc:sldMk cId="2893095031" sldId="388"/>
            <ac:graphicFrameMk id="9" creationId="{D9196C29-BA2C-2A5C-C358-46E6681327EE}"/>
          </ac:graphicFrameMkLst>
        </pc:graphicFrameChg>
      </pc:sldChg>
    </pc:docChg>
  </pc:docChgLst>
  <pc:docChgLst>
    <pc:chgData name="Miguel, Melanie J." userId="S::melanie.miguel@ufl.edu::30764532-18a1-45fd-8c48-d1d3bf151236" providerId="AD" clId="Web-{999FABD9-C575-47E5-98B3-2FAB83746289}"/>
    <pc:docChg chg="modSld">
      <pc:chgData name="Miguel, Melanie J." userId="S::melanie.miguel@ufl.edu::30764532-18a1-45fd-8c48-d1d3bf151236" providerId="AD" clId="Web-{999FABD9-C575-47E5-98B3-2FAB83746289}" dt="2024-01-27T08:40:59.758" v="1" actId="14100"/>
      <pc:docMkLst>
        <pc:docMk/>
      </pc:docMkLst>
      <pc:sldChg chg="modSp">
        <pc:chgData name="Miguel, Melanie J." userId="S::melanie.miguel@ufl.edu::30764532-18a1-45fd-8c48-d1d3bf151236" providerId="AD" clId="Web-{999FABD9-C575-47E5-98B3-2FAB83746289}" dt="2024-01-27T08:40:46.476" v="0" actId="14100"/>
        <pc:sldMkLst>
          <pc:docMk/>
          <pc:sldMk cId="0" sldId="280"/>
        </pc:sldMkLst>
        <pc:picChg chg="mod">
          <ac:chgData name="Miguel, Melanie J." userId="S::melanie.miguel@ufl.edu::30764532-18a1-45fd-8c48-d1d3bf151236" providerId="AD" clId="Web-{999FABD9-C575-47E5-98B3-2FAB83746289}" dt="2024-01-27T08:40:46.476" v="0" actId="14100"/>
          <ac:picMkLst>
            <pc:docMk/>
            <pc:sldMk cId="0" sldId="280"/>
            <ac:picMk id="3" creationId="{0F03319F-A63F-62EF-A3A9-0C4744B31D01}"/>
          </ac:picMkLst>
        </pc:picChg>
      </pc:sldChg>
      <pc:sldChg chg="modSp">
        <pc:chgData name="Miguel, Melanie J." userId="S::melanie.miguel@ufl.edu::30764532-18a1-45fd-8c48-d1d3bf151236" providerId="AD" clId="Web-{999FABD9-C575-47E5-98B3-2FAB83746289}" dt="2024-01-27T08:40:59.758" v="1" actId="14100"/>
        <pc:sldMkLst>
          <pc:docMk/>
          <pc:sldMk cId="0" sldId="284"/>
        </pc:sldMkLst>
        <pc:picChg chg="mod">
          <ac:chgData name="Miguel, Melanie J." userId="S::melanie.miguel@ufl.edu::30764532-18a1-45fd-8c48-d1d3bf151236" providerId="AD" clId="Web-{999FABD9-C575-47E5-98B3-2FAB83746289}" dt="2024-01-27T08:40:59.758" v="1" actId="14100"/>
          <ac:picMkLst>
            <pc:docMk/>
            <pc:sldMk cId="0" sldId="284"/>
            <ac:picMk id="2052" creationId="{5B8A081C-D839-8268-FAF7-CFCD60D35E11}"/>
          </ac:picMkLst>
        </pc:picChg>
      </pc:sldChg>
    </pc:docChg>
  </pc:docChgLst>
  <pc:docChgLst>
    <pc:chgData name="Sanat Konda" userId="08c9e551-52a9-4092-a7e3-5d2209434011" providerId="ADAL" clId="{338A8549-3644-4B8E-AF23-81F573B38435}"/>
    <pc:docChg chg="undo custSel modSld">
      <pc:chgData name="Sanat Konda" userId="08c9e551-52a9-4092-a7e3-5d2209434011" providerId="ADAL" clId="{338A8549-3644-4B8E-AF23-81F573B38435}" dt="2024-01-18T00:06:33.955" v="10" actId="20577"/>
      <pc:docMkLst>
        <pc:docMk/>
      </pc:docMkLst>
      <pc:sldChg chg="addSp modSp mod">
        <pc:chgData name="Sanat Konda" userId="08c9e551-52a9-4092-a7e3-5d2209434011" providerId="ADAL" clId="{338A8549-3644-4B8E-AF23-81F573B38435}" dt="2024-01-18T00:06:33.955" v="10" actId="20577"/>
        <pc:sldMkLst>
          <pc:docMk/>
          <pc:sldMk cId="0" sldId="305"/>
        </pc:sldMkLst>
        <pc:spChg chg="add mod">
          <ac:chgData name="Sanat Konda" userId="08c9e551-52a9-4092-a7e3-5d2209434011" providerId="ADAL" clId="{338A8549-3644-4B8E-AF23-81F573B38435}" dt="2024-01-18T00:05:11.481" v="1"/>
          <ac:spMkLst>
            <pc:docMk/>
            <pc:sldMk cId="0" sldId="305"/>
            <ac:spMk id="4" creationId="{DF6C1578-3A4F-C331-0B2B-C68FA3F85E75}"/>
          </ac:spMkLst>
        </pc:spChg>
        <pc:spChg chg="add mod">
          <ac:chgData name="Sanat Konda" userId="08c9e551-52a9-4092-a7e3-5d2209434011" providerId="ADAL" clId="{338A8549-3644-4B8E-AF23-81F573B38435}" dt="2024-01-18T00:05:11.481" v="1"/>
          <ac:spMkLst>
            <pc:docMk/>
            <pc:sldMk cId="0" sldId="305"/>
            <ac:spMk id="5" creationId="{13D7856D-3A1B-1A47-485E-6D1B7BD85E88}"/>
          </ac:spMkLst>
        </pc:spChg>
        <pc:spChg chg="add mod">
          <ac:chgData name="Sanat Konda" userId="08c9e551-52a9-4092-a7e3-5d2209434011" providerId="ADAL" clId="{338A8549-3644-4B8E-AF23-81F573B38435}" dt="2024-01-18T00:05:11.481" v="1"/>
          <ac:spMkLst>
            <pc:docMk/>
            <pc:sldMk cId="0" sldId="305"/>
            <ac:spMk id="6" creationId="{86935022-180B-7978-F39B-75CC7B4DBA87}"/>
          </ac:spMkLst>
        </pc:spChg>
        <pc:spChg chg="add mod">
          <ac:chgData name="Sanat Konda" userId="08c9e551-52a9-4092-a7e3-5d2209434011" providerId="ADAL" clId="{338A8549-3644-4B8E-AF23-81F573B38435}" dt="2024-01-18T00:05:11.481" v="1"/>
          <ac:spMkLst>
            <pc:docMk/>
            <pc:sldMk cId="0" sldId="305"/>
            <ac:spMk id="8" creationId="{87D910F7-668D-6275-A33D-4573D9378603}"/>
          </ac:spMkLst>
        </pc:spChg>
        <pc:spChg chg="add mod">
          <ac:chgData name="Sanat Konda" userId="08c9e551-52a9-4092-a7e3-5d2209434011" providerId="ADAL" clId="{338A8549-3644-4B8E-AF23-81F573B38435}" dt="2024-01-18T00:05:11.481" v="1"/>
          <ac:spMkLst>
            <pc:docMk/>
            <pc:sldMk cId="0" sldId="305"/>
            <ac:spMk id="9" creationId="{6EB105F5-3C9F-15FC-FEA2-9B6BE11CB9D1}"/>
          </ac:spMkLst>
        </pc:spChg>
        <pc:spChg chg="add mod">
          <ac:chgData name="Sanat Konda" userId="08c9e551-52a9-4092-a7e3-5d2209434011" providerId="ADAL" clId="{338A8549-3644-4B8E-AF23-81F573B38435}" dt="2024-01-18T00:05:11.481" v="1"/>
          <ac:spMkLst>
            <pc:docMk/>
            <pc:sldMk cId="0" sldId="305"/>
            <ac:spMk id="12" creationId="{153466A6-6CF0-8541-5D5F-B00A47FE5CDD}"/>
          </ac:spMkLst>
        </pc:spChg>
        <pc:spChg chg="add mod">
          <ac:chgData name="Sanat Konda" userId="08c9e551-52a9-4092-a7e3-5d2209434011" providerId="ADAL" clId="{338A8549-3644-4B8E-AF23-81F573B38435}" dt="2024-01-18T00:05:11.481" v="1"/>
          <ac:spMkLst>
            <pc:docMk/>
            <pc:sldMk cId="0" sldId="305"/>
            <ac:spMk id="13" creationId="{42DFABE6-280B-582C-9C18-E4002A36820D}"/>
          </ac:spMkLst>
        </pc:spChg>
        <pc:spChg chg="add mod">
          <ac:chgData name="Sanat Konda" userId="08c9e551-52a9-4092-a7e3-5d2209434011" providerId="ADAL" clId="{338A8549-3644-4B8E-AF23-81F573B38435}" dt="2024-01-18T00:06:33.955" v="10" actId="20577"/>
          <ac:spMkLst>
            <pc:docMk/>
            <pc:sldMk cId="0" sldId="305"/>
            <ac:spMk id="14" creationId="{B10861DE-0FB1-FFBA-A03A-073AB724867B}"/>
          </ac:spMkLst>
        </pc:spChg>
        <pc:spChg chg="add mod">
          <ac:chgData name="Sanat Konda" userId="08c9e551-52a9-4092-a7e3-5d2209434011" providerId="ADAL" clId="{338A8549-3644-4B8E-AF23-81F573B38435}" dt="2024-01-18T00:05:11.481" v="1"/>
          <ac:spMkLst>
            <pc:docMk/>
            <pc:sldMk cId="0" sldId="305"/>
            <ac:spMk id="17" creationId="{50F26F82-A263-5877-320F-D10E285A3D03}"/>
          </ac:spMkLst>
        </pc:spChg>
        <pc:spChg chg="add mod">
          <ac:chgData name="Sanat Konda" userId="08c9e551-52a9-4092-a7e3-5d2209434011" providerId="ADAL" clId="{338A8549-3644-4B8E-AF23-81F573B38435}" dt="2024-01-18T00:05:11.481" v="1"/>
          <ac:spMkLst>
            <pc:docMk/>
            <pc:sldMk cId="0" sldId="305"/>
            <ac:spMk id="18" creationId="{F7C454D7-7540-6089-120B-8CA206162CE0}"/>
          </ac:spMkLst>
        </pc:spChg>
        <pc:spChg chg="add mod">
          <ac:chgData name="Sanat Konda" userId="08c9e551-52a9-4092-a7e3-5d2209434011" providerId="ADAL" clId="{338A8549-3644-4B8E-AF23-81F573B38435}" dt="2024-01-18T00:05:11.481" v="1"/>
          <ac:spMkLst>
            <pc:docMk/>
            <pc:sldMk cId="0" sldId="305"/>
            <ac:spMk id="28" creationId="{E3C31C66-C85E-76BA-B63A-5F531751B3C3}"/>
          </ac:spMkLst>
        </pc:spChg>
        <pc:spChg chg="add mod">
          <ac:chgData name="Sanat Konda" userId="08c9e551-52a9-4092-a7e3-5d2209434011" providerId="ADAL" clId="{338A8549-3644-4B8E-AF23-81F573B38435}" dt="2024-01-18T00:05:11.481" v="1"/>
          <ac:spMkLst>
            <pc:docMk/>
            <pc:sldMk cId="0" sldId="305"/>
            <ac:spMk id="29" creationId="{5089A644-8BB3-2709-0A93-A367C60D5DB5}"/>
          </ac:spMkLst>
        </pc:spChg>
        <pc:spChg chg="add mod">
          <ac:chgData name="Sanat Konda" userId="08c9e551-52a9-4092-a7e3-5d2209434011" providerId="ADAL" clId="{338A8549-3644-4B8E-AF23-81F573B38435}" dt="2024-01-18T00:05:11.481" v="1"/>
          <ac:spMkLst>
            <pc:docMk/>
            <pc:sldMk cId="0" sldId="305"/>
            <ac:spMk id="32" creationId="{287AB44C-F8EE-F860-BD54-8FF1DFCF8F1E}"/>
          </ac:spMkLst>
        </pc:spChg>
        <pc:spChg chg="mod">
          <ac:chgData name="Sanat Konda" userId="08c9e551-52a9-4092-a7e3-5d2209434011" providerId="ADAL" clId="{338A8549-3644-4B8E-AF23-81F573B38435}" dt="2024-01-18T00:05:50.854" v="6" actId="14100"/>
          <ac:spMkLst>
            <pc:docMk/>
            <pc:sldMk cId="0" sldId="305"/>
            <ac:spMk id="604" creationId="{00000000-0000-0000-0000-000000000000}"/>
          </ac:spMkLst>
        </pc:spChg>
        <pc:cxnChg chg="add mod">
          <ac:chgData name="Sanat Konda" userId="08c9e551-52a9-4092-a7e3-5d2209434011" providerId="ADAL" clId="{338A8549-3644-4B8E-AF23-81F573B38435}" dt="2024-01-18T00:05:11.481" v="1"/>
          <ac:cxnSpMkLst>
            <pc:docMk/>
            <pc:sldMk cId="0" sldId="305"/>
            <ac:cxnSpMk id="7" creationId="{2A81A94A-BCF9-A7BD-B1BE-2A9AF4AA6977}"/>
          </ac:cxnSpMkLst>
        </pc:cxnChg>
        <pc:cxnChg chg="add mod">
          <ac:chgData name="Sanat Konda" userId="08c9e551-52a9-4092-a7e3-5d2209434011" providerId="ADAL" clId="{338A8549-3644-4B8E-AF23-81F573B38435}" dt="2024-01-18T00:05:11.481" v="1"/>
          <ac:cxnSpMkLst>
            <pc:docMk/>
            <pc:sldMk cId="0" sldId="305"/>
            <ac:cxnSpMk id="10" creationId="{1AC0A300-171D-D50A-D80A-2A7C08E8B628}"/>
          </ac:cxnSpMkLst>
        </pc:cxnChg>
        <pc:cxnChg chg="add mod">
          <ac:chgData name="Sanat Konda" userId="08c9e551-52a9-4092-a7e3-5d2209434011" providerId="ADAL" clId="{338A8549-3644-4B8E-AF23-81F573B38435}" dt="2024-01-18T00:05:11.481" v="1"/>
          <ac:cxnSpMkLst>
            <pc:docMk/>
            <pc:sldMk cId="0" sldId="305"/>
            <ac:cxnSpMk id="11" creationId="{AE7A6007-5D3D-C8FC-E20B-32AFB9DB0339}"/>
          </ac:cxnSpMkLst>
        </pc:cxnChg>
        <pc:cxnChg chg="add mod">
          <ac:chgData name="Sanat Konda" userId="08c9e551-52a9-4092-a7e3-5d2209434011" providerId="ADAL" clId="{338A8549-3644-4B8E-AF23-81F573B38435}" dt="2024-01-18T00:05:11.481" v="1"/>
          <ac:cxnSpMkLst>
            <pc:docMk/>
            <pc:sldMk cId="0" sldId="305"/>
            <ac:cxnSpMk id="15" creationId="{CC3EBF28-C3C8-53CC-93E8-06106F509AB1}"/>
          </ac:cxnSpMkLst>
        </pc:cxnChg>
        <pc:cxnChg chg="add mod">
          <ac:chgData name="Sanat Konda" userId="08c9e551-52a9-4092-a7e3-5d2209434011" providerId="ADAL" clId="{338A8549-3644-4B8E-AF23-81F573B38435}" dt="2024-01-18T00:05:11.481" v="1"/>
          <ac:cxnSpMkLst>
            <pc:docMk/>
            <pc:sldMk cId="0" sldId="305"/>
            <ac:cxnSpMk id="16" creationId="{D2C41A9B-5E30-F976-61A8-90400C7A00B9}"/>
          </ac:cxnSpMkLst>
        </pc:cxnChg>
        <pc:cxnChg chg="add mod">
          <ac:chgData name="Sanat Konda" userId="08c9e551-52a9-4092-a7e3-5d2209434011" providerId="ADAL" clId="{338A8549-3644-4B8E-AF23-81F573B38435}" dt="2024-01-18T00:05:11.481" v="1"/>
          <ac:cxnSpMkLst>
            <pc:docMk/>
            <pc:sldMk cId="0" sldId="305"/>
            <ac:cxnSpMk id="19" creationId="{F6DD594F-7D7F-1F82-9A94-7FED78988626}"/>
          </ac:cxnSpMkLst>
        </pc:cxnChg>
        <pc:cxnChg chg="add mod">
          <ac:chgData name="Sanat Konda" userId="08c9e551-52a9-4092-a7e3-5d2209434011" providerId="ADAL" clId="{338A8549-3644-4B8E-AF23-81F573B38435}" dt="2024-01-18T00:05:11.481" v="1"/>
          <ac:cxnSpMkLst>
            <pc:docMk/>
            <pc:sldMk cId="0" sldId="305"/>
            <ac:cxnSpMk id="20" creationId="{5F4DFC3D-16DD-F53D-C1B8-D7B4E99F64BB}"/>
          </ac:cxnSpMkLst>
        </pc:cxnChg>
        <pc:cxnChg chg="add mod">
          <ac:chgData name="Sanat Konda" userId="08c9e551-52a9-4092-a7e3-5d2209434011" providerId="ADAL" clId="{338A8549-3644-4B8E-AF23-81F573B38435}" dt="2024-01-18T00:05:11.481" v="1"/>
          <ac:cxnSpMkLst>
            <pc:docMk/>
            <pc:sldMk cId="0" sldId="305"/>
            <ac:cxnSpMk id="21" creationId="{47C30E07-489B-FDC6-A633-44DA02C1AE47}"/>
          </ac:cxnSpMkLst>
        </pc:cxnChg>
        <pc:cxnChg chg="add mod">
          <ac:chgData name="Sanat Konda" userId="08c9e551-52a9-4092-a7e3-5d2209434011" providerId="ADAL" clId="{338A8549-3644-4B8E-AF23-81F573B38435}" dt="2024-01-18T00:05:11.481" v="1"/>
          <ac:cxnSpMkLst>
            <pc:docMk/>
            <pc:sldMk cId="0" sldId="305"/>
            <ac:cxnSpMk id="22" creationId="{39FC6DAA-389A-CDD4-4C1B-34530A85293E}"/>
          </ac:cxnSpMkLst>
        </pc:cxnChg>
        <pc:cxnChg chg="add mod">
          <ac:chgData name="Sanat Konda" userId="08c9e551-52a9-4092-a7e3-5d2209434011" providerId="ADAL" clId="{338A8549-3644-4B8E-AF23-81F573B38435}" dt="2024-01-18T00:05:11.481" v="1"/>
          <ac:cxnSpMkLst>
            <pc:docMk/>
            <pc:sldMk cId="0" sldId="305"/>
            <ac:cxnSpMk id="23" creationId="{2D536BC5-C940-D18A-27CB-D3F3BF33444C}"/>
          </ac:cxnSpMkLst>
        </pc:cxnChg>
        <pc:cxnChg chg="add mod">
          <ac:chgData name="Sanat Konda" userId="08c9e551-52a9-4092-a7e3-5d2209434011" providerId="ADAL" clId="{338A8549-3644-4B8E-AF23-81F573B38435}" dt="2024-01-18T00:05:11.481" v="1"/>
          <ac:cxnSpMkLst>
            <pc:docMk/>
            <pc:sldMk cId="0" sldId="305"/>
            <ac:cxnSpMk id="24" creationId="{1DA0462A-B206-7DF1-1C0C-A92BE400389F}"/>
          </ac:cxnSpMkLst>
        </pc:cxnChg>
        <pc:cxnChg chg="add mod">
          <ac:chgData name="Sanat Konda" userId="08c9e551-52a9-4092-a7e3-5d2209434011" providerId="ADAL" clId="{338A8549-3644-4B8E-AF23-81F573B38435}" dt="2024-01-18T00:05:11.481" v="1"/>
          <ac:cxnSpMkLst>
            <pc:docMk/>
            <pc:sldMk cId="0" sldId="305"/>
            <ac:cxnSpMk id="25" creationId="{AF55D7E7-3392-BEF9-7FA9-3C5444F81621}"/>
          </ac:cxnSpMkLst>
        </pc:cxnChg>
        <pc:cxnChg chg="add mod">
          <ac:chgData name="Sanat Konda" userId="08c9e551-52a9-4092-a7e3-5d2209434011" providerId="ADAL" clId="{338A8549-3644-4B8E-AF23-81F573B38435}" dt="2024-01-18T00:05:11.481" v="1"/>
          <ac:cxnSpMkLst>
            <pc:docMk/>
            <pc:sldMk cId="0" sldId="305"/>
            <ac:cxnSpMk id="26" creationId="{966F0AA3-3CA9-F556-6A25-1049817244E8}"/>
          </ac:cxnSpMkLst>
        </pc:cxnChg>
        <pc:cxnChg chg="add mod">
          <ac:chgData name="Sanat Konda" userId="08c9e551-52a9-4092-a7e3-5d2209434011" providerId="ADAL" clId="{338A8549-3644-4B8E-AF23-81F573B38435}" dt="2024-01-18T00:05:11.481" v="1"/>
          <ac:cxnSpMkLst>
            <pc:docMk/>
            <pc:sldMk cId="0" sldId="305"/>
            <ac:cxnSpMk id="27" creationId="{C80575B4-3470-5BCC-4925-3963463CB274}"/>
          </ac:cxnSpMkLst>
        </pc:cxnChg>
        <pc:cxnChg chg="add mod">
          <ac:chgData name="Sanat Konda" userId="08c9e551-52a9-4092-a7e3-5d2209434011" providerId="ADAL" clId="{338A8549-3644-4B8E-AF23-81F573B38435}" dt="2024-01-18T00:05:11.481" v="1"/>
          <ac:cxnSpMkLst>
            <pc:docMk/>
            <pc:sldMk cId="0" sldId="305"/>
            <ac:cxnSpMk id="30" creationId="{39CD4678-62CD-618A-4F58-B090205DCF64}"/>
          </ac:cxnSpMkLst>
        </pc:cxnChg>
        <pc:cxnChg chg="add mod">
          <ac:chgData name="Sanat Konda" userId="08c9e551-52a9-4092-a7e3-5d2209434011" providerId="ADAL" clId="{338A8549-3644-4B8E-AF23-81F573B38435}" dt="2024-01-18T00:05:11.481" v="1"/>
          <ac:cxnSpMkLst>
            <pc:docMk/>
            <pc:sldMk cId="0" sldId="305"/>
            <ac:cxnSpMk id="31" creationId="{F75CF111-7385-DB00-1C43-26485BB2DCD4}"/>
          </ac:cxnSpMkLst>
        </pc:cxnChg>
        <pc:cxnChg chg="add mod">
          <ac:chgData name="Sanat Konda" userId="08c9e551-52a9-4092-a7e3-5d2209434011" providerId="ADAL" clId="{338A8549-3644-4B8E-AF23-81F573B38435}" dt="2024-01-18T00:05:11.481" v="1"/>
          <ac:cxnSpMkLst>
            <pc:docMk/>
            <pc:sldMk cId="0" sldId="305"/>
            <ac:cxnSpMk id="33" creationId="{6C14538B-BEFB-4024-D753-F815D3618874}"/>
          </ac:cxnSpMkLst>
        </pc:cxnChg>
        <pc:cxnChg chg="add mod">
          <ac:chgData name="Sanat Konda" userId="08c9e551-52a9-4092-a7e3-5d2209434011" providerId="ADAL" clId="{338A8549-3644-4B8E-AF23-81F573B38435}" dt="2024-01-18T00:05:11.481" v="1"/>
          <ac:cxnSpMkLst>
            <pc:docMk/>
            <pc:sldMk cId="0" sldId="305"/>
            <ac:cxnSpMk id="34" creationId="{AE3E9245-5395-F1C8-48D9-BC86F0934D14}"/>
          </ac:cxnSpMkLst>
        </pc:cxnChg>
        <pc:cxnChg chg="add mod">
          <ac:chgData name="Sanat Konda" userId="08c9e551-52a9-4092-a7e3-5d2209434011" providerId="ADAL" clId="{338A8549-3644-4B8E-AF23-81F573B38435}" dt="2024-01-18T00:05:11.481" v="1"/>
          <ac:cxnSpMkLst>
            <pc:docMk/>
            <pc:sldMk cId="0" sldId="305"/>
            <ac:cxnSpMk id="35" creationId="{AE280891-CFCE-2AAD-46FB-62E482227A33}"/>
          </ac:cxnSpMkLst>
        </pc:cxnChg>
        <pc:cxnChg chg="add mod">
          <ac:chgData name="Sanat Konda" userId="08c9e551-52a9-4092-a7e3-5d2209434011" providerId="ADAL" clId="{338A8549-3644-4B8E-AF23-81F573B38435}" dt="2024-01-18T00:05:11.481" v="1"/>
          <ac:cxnSpMkLst>
            <pc:docMk/>
            <pc:sldMk cId="0" sldId="305"/>
            <ac:cxnSpMk id="36" creationId="{2CBF6869-E6F5-C443-A41D-DEA1AE3E7036}"/>
          </ac:cxnSpMkLst>
        </pc:cxnChg>
        <pc:cxnChg chg="add mod">
          <ac:chgData name="Sanat Konda" userId="08c9e551-52a9-4092-a7e3-5d2209434011" providerId="ADAL" clId="{338A8549-3644-4B8E-AF23-81F573B38435}" dt="2024-01-18T00:05:11.481" v="1"/>
          <ac:cxnSpMkLst>
            <pc:docMk/>
            <pc:sldMk cId="0" sldId="305"/>
            <ac:cxnSpMk id="37" creationId="{D851084B-4CA9-7EA8-A3A7-7DB9A9F5EB0A}"/>
          </ac:cxnSpMkLst>
        </pc:cxnChg>
        <pc:cxnChg chg="add mod">
          <ac:chgData name="Sanat Konda" userId="08c9e551-52a9-4092-a7e3-5d2209434011" providerId="ADAL" clId="{338A8549-3644-4B8E-AF23-81F573B38435}" dt="2024-01-18T00:05:11.481" v="1"/>
          <ac:cxnSpMkLst>
            <pc:docMk/>
            <pc:sldMk cId="0" sldId="305"/>
            <ac:cxnSpMk id="38" creationId="{5B18CEB5-A66C-18A2-1E50-DF7530825EF4}"/>
          </ac:cxnSpMkLst>
        </pc:cxnChg>
        <pc:cxnChg chg="add mod">
          <ac:chgData name="Sanat Konda" userId="08c9e551-52a9-4092-a7e3-5d2209434011" providerId="ADAL" clId="{338A8549-3644-4B8E-AF23-81F573B38435}" dt="2024-01-18T00:05:11.481" v="1"/>
          <ac:cxnSpMkLst>
            <pc:docMk/>
            <pc:sldMk cId="0" sldId="305"/>
            <ac:cxnSpMk id="39" creationId="{EB43DD5C-1F08-D89F-7473-525D42500414}"/>
          </ac:cxnSpMkLst>
        </pc:cxnChg>
      </pc:sldChg>
    </pc:docChg>
  </pc:docChgLst>
  <pc:docChgLst>
    <pc:chgData name="Falzone, Dylan T." userId="8182e420-dd68-4d78-8626-223a88696ff9" providerId="ADAL" clId="{78D19B61-7957-3A4D-B3D0-246EC7C3361C}"/>
    <pc:docChg chg="undo redo custSel modSld">
      <pc:chgData name="Falzone, Dylan T." userId="8182e420-dd68-4d78-8626-223a88696ff9" providerId="ADAL" clId="{78D19B61-7957-3A4D-B3D0-246EC7C3361C}" dt="2024-01-18T00:29:55.853" v="267" actId="20577"/>
      <pc:docMkLst>
        <pc:docMk/>
      </pc:docMkLst>
      <pc:sldChg chg="addSp delSp modSp mod">
        <pc:chgData name="Falzone, Dylan T." userId="8182e420-dd68-4d78-8626-223a88696ff9" providerId="ADAL" clId="{78D19B61-7957-3A4D-B3D0-246EC7C3361C}" dt="2024-01-18T00:04:38.479" v="23" actId="1076"/>
        <pc:sldMkLst>
          <pc:docMk/>
          <pc:sldMk cId="0" sldId="304"/>
        </pc:sldMkLst>
        <pc:spChg chg="add del mod">
          <ac:chgData name="Falzone, Dylan T." userId="8182e420-dd68-4d78-8626-223a88696ff9" providerId="ADAL" clId="{78D19B61-7957-3A4D-B3D0-246EC7C3361C}" dt="2024-01-18T00:01:32.021" v="1" actId="478"/>
          <ac:spMkLst>
            <pc:docMk/>
            <pc:sldMk cId="0" sldId="304"/>
            <ac:spMk id="4" creationId="{FBCF7B52-9AE3-5C46-A69A-F8F8B0AA1FA0}"/>
          </ac:spMkLst>
        </pc:spChg>
        <pc:spChg chg="add del mod">
          <ac:chgData name="Falzone, Dylan T." userId="8182e420-dd68-4d78-8626-223a88696ff9" providerId="ADAL" clId="{78D19B61-7957-3A4D-B3D0-246EC7C3361C}" dt="2024-01-18T00:01:32.021" v="1" actId="478"/>
          <ac:spMkLst>
            <pc:docMk/>
            <pc:sldMk cId="0" sldId="304"/>
            <ac:spMk id="5" creationId="{9ABDAEF5-BE81-3A36-D32D-316FD50D7B0A}"/>
          </ac:spMkLst>
        </pc:spChg>
        <pc:spChg chg="add del mod">
          <ac:chgData name="Falzone, Dylan T." userId="8182e420-dd68-4d78-8626-223a88696ff9" providerId="ADAL" clId="{78D19B61-7957-3A4D-B3D0-246EC7C3361C}" dt="2024-01-18T00:01:32.021" v="1" actId="478"/>
          <ac:spMkLst>
            <pc:docMk/>
            <pc:sldMk cId="0" sldId="304"/>
            <ac:spMk id="6" creationId="{CDF9C6BE-7DFC-5874-0A07-DAE62AD5D826}"/>
          </ac:spMkLst>
        </pc:spChg>
        <pc:spChg chg="add del mod">
          <ac:chgData name="Falzone, Dylan T." userId="8182e420-dd68-4d78-8626-223a88696ff9" providerId="ADAL" clId="{78D19B61-7957-3A4D-B3D0-246EC7C3361C}" dt="2024-01-18T00:01:32.021" v="1" actId="478"/>
          <ac:spMkLst>
            <pc:docMk/>
            <pc:sldMk cId="0" sldId="304"/>
            <ac:spMk id="7" creationId="{D0CF069A-CE85-0287-A5BE-1872D775BF39}"/>
          </ac:spMkLst>
        </pc:spChg>
        <pc:spChg chg="add del mod">
          <ac:chgData name="Falzone, Dylan T." userId="8182e420-dd68-4d78-8626-223a88696ff9" providerId="ADAL" clId="{78D19B61-7957-3A4D-B3D0-246EC7C3361C}" dt="2024-01-18T00:01:32.021" v="1" actId="478"/>
          <ac:spMkLst>
            <pc:docMk/>
            <pc:sldMk cId="0" sldId="304"/>
            <ac:spMk id="8" creationId="{E9DCF80D-9888-1603-B243-A6507EBB1030}"/>
          </ac:spMkLst>
        </pc:spChg>
        <pc:spChg chg="add del mod">
          <ac:chgData name="Falzone, Dylan T." userId="8182e420-dd68-4d78-8626-223a88696ff9" providerId="ADAL" clId="{78D19B61-7957-3A4D-B3D0-246EC7C3361C}" dt="2024-01-18T00:01:32.021" v="1" actId="478"/>
          <ac:spMkLst>
            <pc:docMk/>
            <pc:sldMk cId="0" sldId="304"/>
            <ac:spMk id="9" creationId="{7807C246-C6AE-4968-E6BC-C2CF3D378849}"/>
          </ac:spMkLst>
        </pc:spChg>
        <pc:spChg chg="add del mod">
          <ac:chgData name="Falzone, Dylan T." userId="8182e420-dd68-4d78-8626-223a88696ff9" providerId="ADAL" clId="{78D19B61-7957-3A4D-B3D0-246EC7C3361C}" dt="2024-01-18T00:01:32.021" v="1" actId="478"/>
          <ac:spMkLst>
            <pc:docMk/>
            <pc:sldMk cId="0" sldId="304"/>
            <ac:spMk id="10" creationId="{B777B22A-52C8-2162-DC84-FE44F2A319D1}"/>
          </ac:spMkLst>
        </pc:spChg>
        <pc:spChg chg="add mod">
          <ac:chgData name="Falzone, Dylan T." userId="8182e420-dd68-4d78-8626-223a88696ff9" providerId="ADAL" clId="{78D19B61-7957-3A4D-B3D0-246EC7C3361C}" dt="2024-01-18T00:04:38.479" v="23" actId="1076"/>
          <ac:spMkLst>
            <pc:docMk/>
            <pc:sldMk cId="0" sldId="304"/>
            <ac:spMk id="19" creationId="{EF8CEFC5-93A3-8AEE-F5D8-4C36BA3655D2}"/>
          </ac:spMkLst>
        </pc:spChg>
        <pc:spChg chg="add del mod">
          <ac:chgData name="Falzone, Dylan T." userId="8182e420-dd68-4d78-8626-223a88696ff9" providerId="ADAL" clId="{78D19B61-7957-3A4D-B3D0-246EC7C3361C}" dt="2024-01-18T00:01:52.549" v="4" actId="478"/>
          <ac:spMkLst>
            <pc:docMk/>
            <pc:sldMk cId="0" sldId="304"/>
            <ac:spMk id="20" creationId="{1C8EDA5C-3258-4848-4952-D928C106A90E}"/>
          </ac:spMkLst>
        </pc:spChg>
        <pc:spChg chg="add mod">
          <ac:chgData name="Falzone, Dylan T." userId="8182e420-dd68-4d78-8626-223a88696ff9" providerId="ADAL" clId="{78D19B61-7957-3A4D-B3D0-246EC7C3361C}" dt="2024-01-18T00:04:38.479" v="23" actId="1076"/>
          <ac:spMkLst>
            <pc:docMk/>
            <pc:sldMk cId="0" sldId="304"/>
            <ac:spMk id="21" creationId="{A9ABBEED-04FC-8148-58D7-AC4F29B3B8F7}"/>
          </ac:spMkLst>
        </pc:spChg>
        <pc:spChg chg="add mod">
          <ac:chgData name="Falzone, Dylan T." userId="8182e420-dd68-4d78-8626-223a88696ff9" providerId="ADAL" clId="{78D19B61-7957-3A4D-B3D0-246EC7C3361C}" dt="2024-01-18T00:04:38.479" v="23" actId="1076"/>
          <ac:spMkLst>
            <pc:docMk/>
            <pc:sldMk cId="0" sldId="304"/>
            <ac:spMk id="22" creationId="{A6527875-D15C-8E3F-199E-423E900C8BCF}"/>
          </ac:spMkLst>
        </pc:spChg>
        <pc:spChg chg="add mod">
          <ac:chgData name="Falzone, Dylan T." userId="8182e420-dd68-4d78-8626-223a88696ff9" providerId="ADAL" clId="{78D19B61-7957-3A4D-B3D0-246EC7C3361C}" dt="2024-01-18T00:04:38.479" v="23" actId="1076"/>
          <ac:spMkLst>
            <pc:docMk/>
            <pc:sldMk cId="0" sldId="304"/>
            <ac:spMk id="23" creationId="{AE044FE8-9244-78E2-9275-A0E6D9951F1A}"/>
          </ac:spMkLst>
        </pc:spChg>
        <pc:spChg chg="add mod">
          <ac:chgData name="Falzone, Dylan T." userId="8182e420-dd68-4d78-8626-223a88696ff9" providerId="ADAL" clId="{78D19B61-7957-3A4D-B3D0-246EC7C3361C}" dt="2024-01-18T00:04:38.479" v="23" actId="1076"/>
          <ac:spMkLst>
            <pc:docMk/>
            <pc:sldMk cId="0" sldId="304"/>
            <ac:spMk id="24" creationId="{8A0C4D89-311E-F391-21C6-1D14DFF1950F}"/>
          </ac:spMkLst>
        </pc:spChg>
        <pc:spChg chg="add mod">
          <ac:chgData name="Falzone, Dylan T." userId="8182e420-dd68-4d78-8626-223a88696ff9" providerId="ADAL" clId="{78D19B61-7957-3A4D-B3D0-246EC7C3361C}" dt="2024-01-18T00:04:38.479" v="23" actId="1076"/>
          <ac:spMkLst>
            <pc:docMk/>
            <pc:sldMk cId="0" sldId="304"/>
            <ac:spMk id="25" creationId="{C2BC776B-AB97-4FE6-E1F9-6A611ABB338E}"/>
          </ac:spMkLst>
        </pc:spChg>
        <pc:spChg chg="del mod">
          <ac:chgData name="Falzone, Dylan T." userId="8182e420-dd68-4d78-8626-223a88696ff9" providerId="ADAL" clId="{78D19B61-7957-3A4D-B3D0-246EC7C3361C}" dt="2024-01-18T00:04:32.714" v="22" actId="478"/>
          <ac:spMkLst>
            <pc:docMk/>
            <pc:sldMk cId="0" sldId="304"/>
            <ac:spMk id="594" creationId="{00000000-0000-0000-0000-000000000000}"/>
          </ac:spMkLst>
        </pc:spChg>
        <pc:cxnChg chg="add del mod">
          <ac:chgData name="Falzone, Dylan T." userId="8182e420-dd68-4d78-8626-223a88696ff9" providerId="ADAL" clId="{78D19B61-7957-3A4D-B3D0-246EC7C3361C}" dt="2024-01-18T00:01:32.021" v="1" actId="478"/>
          <ac:cxnSpMkLst>
            <pc:docMk/>
            <pc:sldMk cId="0" sldId="304"/>
            <ac:cxnSpMk id="11" creationId="{8C3C8F86-92F7-6A04-8CAC-6470C0B270ED}"/>
          </ac:cxnSpMkLst>
        </pc:cxnChg>
        <pc:cxnChg chg="add del mod">
          <ac:chgData name="Falzone, Dylan T." userId="8182e420-dd68-4d78-8626-223a88696ff9" providerId="ADAL" clId="{78D19B61-7957-3A4D-B3D0-246EC7C3361C}" dt="2024-01-18T00:01:32.021" v="1" actId="478"/>
          <ac:cxnSpMkLst>
            <pc:docMk/>
            <pc:sldMk cId="0" sldId="304"/>
            <ac:cxnSpMk id="12" creationId="{3E1D94D8-0152-B039-27EE-B65769F98896}"/>
          </ac:cxnSpMkLst>
        </pc:cxnChg>
        <pc:cxnChg chg="add del mod">
          <ac:chgData name="Falzone, Dylan T." userId="8182e420-dd68-4d78-8626-223a88696ff9" providerId="ADAL" clId="{78D19B61-7957-3A4D-B3D0-246EC7C3361C}" dt="2024-01-18T00:01:32.021" v="1" actId="478"/>
          <ac:cxnSpMkLst>
            <pc:docMk/>
            <pc:sldMk cId="0" sldId="304"/>
            <ac:cxnSpMk id="13" creationId="{E4F5C328-C0DB-1DED-AD16-93ED40E55352}"/>
          </ac:cxnSpMkLst>
        </pc:cxnChg>
        <pc:cxnChg chg="add del mod">
          <ac:chgData name="Falzone, Dylan T." userId="8182e420-dd68-4d78-8626-223a88696ff9" providerId="ADAL" clId="{78D19B61-7957-3A4D-B3D0-246EC7C3361C}" dt="2024-01-18T00:01:32.021" v="1" actId="478"/>
          <ac:cxnSpMkLst>
            <pc:docMk/>
            <pc:sldMk cId="0" sldId="304"/>
            <ac:cxnSpMk id="14" creationId="{ACE89104-EF6F-4027-3290-F6E0195349B7}"/>
          </ac:cxnSpMkLst>
        </pc:cxnChg>
        <pc:cxnChg chg="add del mod">
          <ac:chgData name="Falzone, Dylan T." userId="8182e420-dd68-4d78-8626-223a88696ff9" providerId="ADAL" clId="{78D19B61-7957-3A4D-B3D0-246EC7C3361C}" dt="2024-01-18T00:01:32.021" v="1" actId="478"/>
          <ac:cxnSpMkLst>
            <pc:docMk/>
            <pc:sldMk cId="0" sldId="304"/>
            <ac:cxnSpMk id="15" creationId="{A8DEE2C2-52BF-B554-A33C-9F9ABF2B69F3}"/>
          </ac:cxnSpMkLst>
        </pc:cxnChg>
        <pc:cxnChg chg="add del mod">
          <ac:chgData name="Falzone, Dylan T." userId="8182e420-dd68-4d78-8626-223a88696ff9" providerId="ADAL" clId="{78D19B61-7957-3A4D-B3D0-246EC7C3361C}" dt="2024-01-18T00:01:32.021" v="1" actId="478"/>
          <ac:cxnSpMkLst>
            <pc:docMk/>
            <pc:sldMk cId="0" sldId="304"/>
            <ac:cxnSpMk id="16" creationId="{4B68CD7F-B99E-FF99-B54E-059331EC596C}"/>
          </ac:cxnSpMkLst>
        </pc:cxnChg>
        <pc:cxnChg chg="add del mod">
          <ac:chgData name="Falzone, Dylan T." userId="8182e420-dd68-4d78-8626-223a88696ff9" providerId="ADAL" clId="{78D19B61-7957-3A4D-B3D0-246EC7C3361C}" dt="2024-01-18T00:01:32.021" v="1" actId="478"/>
          <ac:cxnSpMkLst>
            <pc:docMk/>
            <pc:sldMk cId="0" sldId="304"/>
            <ac:cxnSpMk id="17" creationId="{29768FD2-FAC6-C404-F54C-E1C5501E6629}"/>
          </ac:cxnSpMkLst>
        </pc:cxnChg>
        <pc:cxnChg chg="add del mod">
          <ac:chgData name="Falzone, Dylan T." userId="8182e420-dd68-4d78-8626-223a88696ff9" providerId="ADAL" clId="{78D19B61-7957-3A4D-B3D0-246EC7C3361C}" dt="2024-01-18T00:01:32.021" v="1" actId="478"/>
          <ac:cxnSpMkLst>
            <pc:docMk/>
            <pc:sldMk cId="0" sldId="304"/>
            <ac:cxnSpMk id="18" creationId="{96AA84B1-1598-D79A-C4E7-FE0B2E6306D3}"/>
          </ac:cxnSpMkLst>
        </pc:cxnChg>
        <pc:cxnChg chg="add mod">
          <ac:chgData name="Falzone, Dylan T." userId="8182e420-dd68-4d78-8626-223a88696ff9" providerId="ADAL" clId="{78D19B61-7957-3A4D-B3D0-246EC7C3361C}" dt="2024-01-18T00:04:38.479" v="23" actId="1076"/>
          <ac:cxnSpMkLst>
            <pc:docMk/>
            <pc:sldMk cId="0" sldId="304"/>
            <ac:cxnSpMk id="26" creationId="{93AEC8C1-895E-E779-2381-3E7C8DB4D26C}"/>
          </ac:cxnSpMkLst>
        </pc:cxnChg>
        <pc:cxnChg chg="add mod">
          <ac:chgData name="Falzone, Dylan T." userId="8182e420-dd68-4d78-8626-223a88696ff9" providerId="ADAL" clId="{78D19B61-7957-3A4D-B3D0-246EC7C3361C}" dt="2024-01-18T00:04:38.479" v="23" actId="1076"/>
          <ac:cxnSpMkLst>
            <pc:docMk/>
            <pc:sldMk cId="0" sldId="304"/>
            <ac:cxnSpMk id="27" creationId="{4B0A15B0-D8BF-92AC-59AD-33CDB1D1F31C}"/>
          </ac:cxnSpMkLst>
        </pc:cxnChg>
        <pc:cxnChg chg="add mod">
          <ac:chgData name="Falzone, Dylan T." userId="8182e420-dd68-4d78-8626-223a88696ff9" providerId="ADAL" clId="{78D19B61-7957-3A4D-B3D0-246EC7C3361C}" dt="2024-01-18T00:04:38.479" v="23" actId="1076"/>
          <ac:cxnSpMkLst>
            <pc:docMk/>
            <pc:sldMk cId="0" sldId="304"/>
            <ac:cxnSpMk id="28" creationId="{D2AABFCD-CBBF-5554-167E-7BE7B182F148}"/>
          </ac:cxnSpMkLst>
        </pc:cxnChg>
        <pc:cxnChg chg="add mod">
          <ac:chgData name="Falzone, Dylan T." userId="8182e420-dd68-4d78-8626-223a88696ff9" providerId="ADAL" clId="{78D19B61-7957-3A4D-B3D0-246EC7C3361C}" dt="2024-01-18T00:04:38.479" v="23" actId="1076"/>
          <ac:cxnSpMkLst>
            <pc:docMk/>
            <pc:sldMk cId="0" sldId="304"/>
            <ac:cxnSpMk id="29" creationId="{6B1A3837-0074-2DE2-E83B-89B8B612A2C2}"/>
          </ac:cxnSpMkLst>
        </pc:cxnChg>
        <pc:cxnChg chg="add mod">
          <ac:chgData name="Falzone, Dylan T." userId="8182e420-dd68-4d78-8626-223a88696ff9" providerId="ADAL" clId="{78D19B61-7957-3A4D-B3D0-246EC7C3361C}" dt="2024-01-18T00:04:38.479" v="23" actId="1076"/>
          <ac:cxnSpMkLst>
            <pc:docMk/>
            <pc:sldMk cId="0" sldId="304"/>
            <ac:cxnSpMk id="30" creationId="{486DCEB7-57C5-E8FE-1E03-9D6419A21081}"/>
          </ac:cxnSpMkLst>
        </pc:cxnChg>
        <pc:cxnChg chg="add mod">
          <ac:chgData name="Falzone, Dylan T." userId="8182e420-dd68-4d78-8626-223a88696ff9" providerId="ADAL" clId="{78D19B61-7957-3A4D-B3D0-246EC7C3361C}" dt="2024-01-18T00:04:38.479" v="23" actId="1076"/>
          <ac:cxnSpMkLst>
            <pc:docMk/>
            <pc:sldMk cId="0" sldId="304"/>
            <ac:cxnSpMk id="31" creationId="{5A0F8D99-8CF8-3E97-B90F-A71C05DF204E}"/>
          </ac:cxnSpMkLst>
        </pc:cxnChg>
        <pc:cxnChg chg="add mod">
          <ac:chgData name="Falzone, Dylan T." userId="8182e420-dd68-4d78-8626-223a88696ff9" providerId="ADAL" clId="{78D19B61-7957-3A4D-B3D0-246EC7C3361C}" dt="2024-01-18T00:04:38.479" v="23" actId="1076"/>
          <ac:cxnSpMkLst>
            <pc:docMk/>
            <pc:sldMk cId="0" sldId="304"/>
            <ac:cxnSpMk id="32" creationId="{FD0ED2FE-D6B3-B071-BE91-AB572374A6B6}"/>
          </ac:cxnSpMkLst>
        </pc:cxnChg>
        <pc:cxnChg chg="add mod">
          <ac:chgData name="Falzone, Dylan T." userId="8182e420-dd68-4d78-8626-223a88696ff9" providerId="ADAL" clId="{78D19B61-7957-3A4D-B3D0-246EC7C3361C}" dt="2024-01-18T00:04:38.479" v="23" actId="1076"/>
          <ac:cxnSpMkLst>
            <pc:docMk/>
            <pc:sldMk cId="0" sldId="304"/>
            <ac:cxnSpMk id="33" creationId="{8C7C0B9B-221A-179A-8115-6CB3865E8179}"/>
          </ac:cxnSpMkLst>
        </pc:cxnChg>
      </pc:sldChg>
      <pc:sldChg chg="addSp delSp modSp mod">
        <pc:chgData name="Falzone, Dylan T." userId="8182e420-dd68-4d78-8626-223a88696ff9" providerId="ADAL" clId="{78D19B61-7957-3A4D-B3D0-246EC7C3361C}" dt="2024-01-18T00:23:21.582" v="99" actId="20577"/>
        <pc:sldMkLst>
          <pc:docMk/>
          <pc:sldMk cId="0" sldId="305"/>
        </pc:sldMkLst>
        <pc:spChg chg="mod">
          <ac:chgData name="Falzone, Dylan T." userId="8182e420-dd68-4d78-8626-223a88696ff9" providerId="ADAL" clId="{78D19B61-7957-3A4D-B3D0-246EC7C3361C}" dt="2024-01-18T00:17:52.185" v="57" actId="1076"/>
          <ac:spMkLst>
            <pc:docMk/>
            <pc:sldMk cId="0" sldId="305"/>
            <ac:spMk id="12" creationId="{153466A6-6CF0-8541-5D5F-B00A47FE5CDD}"/>
          </ac:spMkLst>
        </pc:spChg>
        <pc:spChg chg="add mod">
          <ac:chgData name="Falzone, Dylan T." userId="8182e420-dd68-4d78-8626-223a88696ff9" providerId="ADAL" clId="{78D19B61-7957-3A4D-B3D0-246EC7C3361C}" dt="2024-01-18T00:23:21.582" v="99" actId="20577"/>
          <ac:spMkLst>
            <pc:docMk/>
            <pc:sldMk cId="0" sldId="305"/>
            <ac:spMk id="44" creationId="{61C0B191-6508-AF43-9505-8BD34BAFBDDD}"/>
          </ac:spMkLst>
        </pc:spChg>
        <pc:spChg chg="del">
          <ac:chgData name="Falzone, Dylan T." userId="8182e420-dd68-4d78-8626-223a88696ff9" providerId="ADAL" clId="{78D19B61-7957-3A4D-B3D0-246EC7C3361C}" dt="2024-01-18T00:06:20.973" v="24" actId="478"/>
          <ac:spMkLst>
            <pc:docMk/>
            <pc:sldMk cId="0" sldId="305"/>
            <ac:spMk id="604" creationId="{00000000-0000-0000-0000-000000000000}"/>
          </ac:spMkLst>
        </pc:spChg>
        <pc:cxnChg chg="del mod">
          <ac:chgData name="Falzone, Dylan T." userId="8182e420-dd68-4d78-8626-223a88696ff9" providerId="ADAL" clId="{78D19B61-7957-3A4D-B3D0-246EC7C3361C}" dt="2024-01-18T00:20:21.465" v="61" actId="21"/>
          <ac:cxnSpMkLst>
            <pc:docMk/>
            <pc:sldMk cId="0" sldId="305"/>
            <ac:cxnSpMk id="20" creationId="{5F4DFC3D-16DD-F53D-C1B8-D7B4E99F64BB}"/>
          </ac:cxnSpMkLst>
        </pc:cxnChg>
        <pc:cxnChg chg="add del mod">
          <ac:chgData name="Falzone, Dylan T." userId="8182e420-dd68-4d78-8626-223a88696ff9" providerId="ADAL" clId="{78D19B61-7957-3A4D-B3D0-246EC7C3361C}" dt="2024-01-18T00:11:44.406" v="28" actId="14100"/>
          <ac:cxnSpMkLst>
            <pc:docMk/>
            <pc:sldMk cId="0" sldId="305"/>
            <ac:cxnSpMk id="22" creationId="{39FC6DAA-389A-CDD4-4C1B-34530A85293E}"/>
          </ac:cxnSpMkLst>
        </pc:cxnChg>
        <pc:cxnChg chg="mod">
          <ac:chgData name="Falzone, Dylan T." userId="8182e420-dd68-4d78-8626-223a88696ff9" providerId="ADAL" clId="{78D19B61-7957-3A4D-B3D0-246EC7C3361C}" dt="2024-01-18T00:11:56.995" v="30" actId="14100"/>
          <ac:cxnSpMkLst>
            <pc:docMk/>
            <pc:sldMk cId="0" sldId="305"/>
            <ac:cxnSpMk id="25" creationId="{AF55D7E7-3392-BEF9-7FA9-3C5444F81621}"/>
          </ac:cxnSpMkLst>
        </pc:cxnChg>
        <pc:cxnChg chg="del">
          <ac:chgData name="Falzone, Dylan T." userId="8182e420-dd68-4d78-8626-223a88696ff9" providerId="ADAL" clId="{78D19B61-7957-3A4D-B3D0-246EC7C3361C}" dt="2024-01-18T00:11:34.245" v="25" actId="478"/>
          <ac:cxnSpMkLst>
            <pc:docMk/>
            <pc:sldMk cId="0" sldId="305"/>
            <ac:cxnSpMk id="27" creationId="{C80575B4-3470-5BCC-4925-3963463CB274}"/>
          </ac:cxnSpMkLst>
        </pc:cxnChg>
        <pc:cxnChg chg="mod">
          <ac:chgData name="Falzone, Dylan T." userId="8182e420-dd68-4d78-8626-223a88696ff9" providerId="ADAL" clId="{78D19B61-7957-3A4D-B3D0-246EC7C3361C}" dt="2024-01-18T00:18:02.432" v="58" actId="14100"/>
          <ac:cxnSpMkLst>
            <pc:docMk/>
            <pc:sldMk cId="0" sldId="305"/>
            <ac:cxnSpMk id="39" creationId="{EB43DD5C-1F08-D89F-7473-525D42500414}"/>
          </ac:cxnSpMkLst>
        </pc:cxnChg>
        <pc:cxnChg chg="add mod">
          <ac:chgData name="Falzone, Dylan T." userId="8182e420-dd68-4d78-8626-223a88696ff9" providerId="ADAL" clId="{78D19B61-7957-3A4D-B3D0-246EC7C3361C}" dt="2024-01-18T00:20:50.295" v="69" actId="14100"/>
          <ac:cxnSpMkLst>
            <pc:docMk/>
            <pc:sldMk cId="0" sldId="305"/>
            <ac:cxnSpMk id="45" creationId="{3269F442-F661-B3DF-00C3-6F045D9C05D5}"/>
          </ac:cxnSpMkLst>
        </pc:cxnChg>
        <pc:cxnChg chg="add mod">
          <ac:chgData name="Falzone, Dylan T." userId="8182e420-dd68-4d78-8626-223a88696ff9" providerId="ADAL" clId="{78D19B61-7957-3A4D-B3D0-246EC7C3361C}" dt="2024-01-18T00:20:47.657" v="68" actId="14100"/>
          <ac:cxnSpMkLst>
            <pc:docMk/>
            <pc:sldMk cId="0" sldId="305"/>
            <ac:cxnSpMk id="48" creationId="{5CC4FC83-89BB-46A4-D627-D667378B68A4}"/>
          </ac:cxnSpMkLst>
        </pc:cxnChg>
        <pc:cxnChg chg="add mod">
          <ac:chgData name="Falzone, Dylan T." userId="8182e420-dd68-4d78-8626-223a88696ff9" providerId="ADAL" clId="{78D19B61-7957-3A4D-B3D0-246EC7C3361C}" dt="2024-01-18T00:21:04.217" v="73" actId="14100"/>
          <ac:cxnSpMkLst>
            <pc:docMk/>
            <pc:sldMk cId="0" sldId="305"/>
            <ac:cxnSpMk id="52" creationId="{E80C3D98-109C-FBC9-F948-35C60C6FF141}"/>
          </ac:cxnSpMkLst>
        </pc:cxnChg>
      </pc:sldChg>
      <pc:sldChg chg="addSp delSp modSp mod">
        <pc:chgData name="Falzone, Dylan T." userId="8182e420-dd68-4d78-8626-223a88696ff9" providerId="ADAL" clId="{78D19B61-7957-3A4D-B3D0-246EC7C3361C}" dt="2024-01-18T00:29:55.853" v="267" actId="20577"/>
        <pc:sldMkLst>
          <pc:docMk/>
          <pc:sldMk cId="0" sldId="306"/>
        </pc:sldMkLst>
        <pc:spChg chg="add del mod">
          <ac:chgData name="Falzone, Dylan T." userId="8182e420-dd68-4d78-8626-223a88696ff9" providerId="ADAL" clId="{78D19B61-7957-3A4D-B3D0-246EC7C3361C}" dt="2024-01-18T00:24:36.301" v="103" actId="478"/>
          <ac:spMkLst>
            <pc:docMk/>
            <pc:sldMk cId="0" sldId="306"/>
            <ac:spMk id="5" creationId="{533FD59D-2C6F-7095-307E-F14B4542758D}"/>
          </ac:spMkLst>
        </pc:spChg>
        <pc:spChg chg="del">
          <ac:chgData name="Falzone, Dylan T." userId="8182e420-dd68-4d78-8626-223a88696ff9" providerId="ADAL" clId="{78D19B61-7957-3A4D-B3D0-246EC7C3361C}" dt="2024-01-18T00:24:34.322" v="102" actId="478"/>
          <ac:spMkLst>
            <pc:docMk/>
            <pc:sldMk cId="0" sldId="306"/>
            <ac:spMk id="612" creationId="{00000000-0000-0000-0000-000000000000}"/>
          </ac:spMkLst>
        </pc:spChg>
        <pc:spChg chg="del mod">
          <ac:chgData name="Falzone, Dylan T." userId="8182e420-dd68-4d78-8626-223a88696ff9" providerId="ADAL" clId="{78D19B61-7957-3A4D-B3D0-246EC7C3361C}" dt="2024-01-18T00:24:22.226" v="101" actId="478"/>
          <ac:spMkLst>
            <pc:docMk/>
            <pc:sldMk cId="0" sldId="306"/>
            <ac:spMk id="615" creationId="{00000000-0000-0000-0000-000000000000}"/>
          </ac:spMkLst>
        </pc:spChg>
        <pc:graphicFrameChg chg="add mod modGraphic">
          <ac:chgData name="Falzone, Dylan T." userId="8182e420-dd68-4d78-8626-223a88696ff9" providerId="ADAL" clId="{78D19B61-7957-3A4D-B3D0-246EC7C3361C}" dt="2024-01-18T00:29:42.331" v="259" actId="108"/>
          <ac:graphicFrameMkLst>
            <pc:docMk/>
            <pc:sldMk cId="0" sldId="306"/>
            <ac:graphicFrameMk id="6" creationId="{66B5C6B3-7C64-D856-FB9A-9D521DC3D25D}"/>
          </ac:graphicFrameMkLst>
        </pc:graphicFrameChg>
        <pc:graphicFrameChg chg="add mod modGraphic">
          <ac:chgData name="Falzone, Dylan T." userId="8182e420-dd68-4d78-8626-223a88696ff9" providerId="ADAL" clId="{78D19B61-7957-3A4D-B3D0-246EC7C3361C}" dt="2024-01-18T00:29:55.853" v="267" actId="20577"/>
          <ac:graphicFrameMkLst>
            <pc:docMk/>
            <pc:sldMk cId="0" sldId="306"/>
            <ac:graphicFrameMk id="7" creationId="{12B3C1E0-4F4D-C342-654D-72DE762F9151}"/>
          </ac:graphicFrameMkLst>
        </pc:graphicFrameChg>
        <pc:graphicFrameChg chg="add mod modGraphic">
          <ac:chgData name="Falzone, Dylan T." userId="8182e420-dd68-4d78-8626-223a88696ff9" providerId="ADAL" clId="{78D19B61-7957-3A4D-B3D0-246EC7C3361C}" dt="2024-01-18T00:25:41.284" v="190" actId="20577"/>
          <ac:graphicFrameMkLst>
            <pc:docMk/>
            <pc:sldMk cId="0" sldId="306"/>
            <ac:graphicFrameMk id="8" creationId="{64EFC292-BF41-F204-DBA1-9852B4577B58}"/>
          </ac:graphicFrameMkLst>
        </pc:graphicFrameChg>
        <pc:picChg chg="add del mod">
          <ac:chgData name="Falzone, Dylan T." userId="8182e420-dd68-4d78-8626-223a88696ff9" providerId="ADAL" clId="{78D19B61-7957-3A4D-B3D0-246EC7C3361C}" dt="2024-01-18T00:24:47.146" v="119" actId="478"/>
          <ac:picMkLst>
            <pc:docMk/>
            <pc:sldMk cId="0" sldId="306"/>
            <ac:picMk id="9" creationId="{856A47D2-2AD1-A078-5785-07A3CDFC0948}"/>
          </ac:picMkLst>
        </pc:picChg>
        <pc:picChg chg="add mod">
          <ac:chgData name="Falzone, Dylan T." userId="8182e420-dd68-4d78-8626-223a88696ff9" providerId="ADAL" clId="{78D19B61-7957-3A4D-B3D0-246EC7C3361C}" dt="2024-01-18T00:29:06.591" v="253" actId="1076"/>
          <ac:picMkLst>
            <pc:docMk/>
            <pc:sldMk cId="0" sldId="306"/>
            <ac:picMk id="1026" creationId="{9B186BEB-9AAD-7799-90C4-AB5C5A86F96B}"/>
          </ac:picMkLst>
        </pc:picChg>
      </pc:sldChg>
    </pc:docChg>
  </pc:docChgLst>
  <pc:docChgLst>
    <pc:chgData name="Miguel, Melanie J." userId="S::melanie.miguel@ufl.edu::30764532-18a1-45fd-8c48-d1d3bf151236" providerId="AD" clId="Web-{23AF7C81-0F8A-4F98-AEC7-9854A2CB6049}"/>
    <pc:docChg chg="modSld">
      <pc:chgData name="Miguel, Melanie J." userId="S::melanie.miguel@ufl.edu::30764532-18a1-45fd-8c48-d1d3bf151236" providerId="AD" clId="Web-{23AF7C81-0F8A-4F98-AEC7-9854A2CB6049}" dt="2024-01-27T21:12:25.999" v="265" actId="20577"/>
      <pc:docMkLst>
        <pc:docMk/>
      </pc:docMkLst>
      <pc:sldChg chg="delSp modSp">
        <pc:chgData name="Miguel, Melanie J." userId="S::melanie.miguel@ufl.edu::30764532-18a1-45fd-8c48-d1d3bf151236" providerId="AD" clId="Web-{23AF7C81-0F8A-4F98-AEC7-9854A2CB6049}" dt="2024-01-27T21:12:25.999" v="265" actId="20577"/>
        <pc:sldMkLst>
          <pc:docMk/>
          <pc:sldMk cId="0" sldId="280"/>
        </pc:sldMkLst>
        <pc:spChg chg="mod">
          <ac:chgData name="Miguel, Melanie J." userId="S::melanie.miguel@ufl.edu::30764532-18a1-45fd-8c48-d1d3bf151236" providerId="AD" clId="Web-{23AF7C81-0F8A-4F98-AEC7-9854A2CB6049}" dt="2024-01-27T21:12:25.999" v="265" actId="20577"/>
          <ac:spMkLst>
            <pc:docMk/>
            <pc:sldMk cId="0" sldId="280"/>
            <ac:spMk id="349" creationId="{00000000-0000-0000-0000-000000000000}"/>
          </ac:spMkLst>
        </pc:spChg>
        <pc:picChg chg="del">
          <ac:chgData name="Miguel, Melanie J." userId="S::melanie.miguel@ufl.edu::30764532-18a1-45fd-8c48-d1d3bf151236" providerId="AD" clId="Web-{23AF7C81-0F8A-4F98-AEC7-9854A2CB6049}" dt="2024-01-27T21:09:44.430" v="227"/>
          <ac:picMkLst>
            <pc:docMk/>
            <pc:sldMk cId="0" sldId="280"/>
            <ac:picMk id="7" creationId="{24D9F0D2-AB50-F96C-01E0-FC599DC81778}"/>
          </ac:picMkLst>
        </pc:picChg>
      </pc:sldChg>
      <pc:sldChg chg="delSp modSp">
        <pc:chgData name="Miguel, Melanie J." userId="S::melanie.miguel@ufl.edu::30764532-18a1-45fd-8c48-d1d3bf151236" providerId="AD" clId="Web-{23AF7C81-0F8A-4F98-AEC7-9854A2CB6049}" dt="2024-01-27T21:09:28.976" v="226"/>
        <pc:sldMkLst>
          <pc:docMk/>
          <pc:sldMk cId="0" sldId="291"/>
        </pc:sldMkLst>
        <pc:graphicFrameChg chg="mod modGraphic">
          <ac:chgData name="Miguel, Melanie J." userId="S::melanie.miguel@ufl.edu::30764532-18a1-45fd-8c48-d1d3bf151236" providerId="AD" clId="Web-{23AF7C81-0F8A-4F98-AEC7-9854A2CB6049}" dt="2024-01-27T21:09:20.538" v="225"/>
          <ac:graphicFrameMkLst>
            <pc:docMk/>
            <pc:sldMk cId="0" sldId="291"/>
            <ac:graphicFrameMk id="4" creationId="{79C760D4-F9A7-7957-DED1-4D17DF2D2EFE}"/>
          </ac:graphicFrameMkLst>
        </pc:graphicFrameChg>
        <pc:picChg chg="del">
          <ac:chgData name="Miguel, Melanie J." userId="S::melanie.miguel@ufl.edu::30764532-18a1-45fd-8c48-d1d3bf151236" providerId="AD" clId="Web-{23AF7C81-0F8A-4F98-AEC7-9854A2CB6049}" dt="2024-01-27T21:09:28.976" v="226"/>
          <ac:picMkLst>
            <pc:docMk/>
            <pc:sldMk cId="0" sldId="291"/>
            <ac:picMk id="5" creationId="{E686C795-97E7-6356-A94B-DFBC9EFFE2C5}"/>
          </ac:picMkLst>
        </pc:picChg>
      </pc:sldChg>
    </pc:docChg>
  </pc:docChgLst>
  <pc:docChgLst>
    <pc:chgData name="DeFabrizio, Zachary J." userId="S::z.defabrizio@ufl.edu::de3ef8c5-c1a5-4678-9009-b41ee868d9e5" providerId="AD" clId="Web-{D2D692E7-B7E9-50E6-179A-299CCAA16685}"/>
    <pc:docChg chg="modSld">
      <pc:chgData name="DeFabrizio, Zachary J." userId="S::z.defabrizio@ufl.edu::de3ef8c5-c1a5-4678-9009-b41ee868d9e5" providerId="AD" clId="Web-{D2D692E7-B7E9-50E6-179A-299CCAA16685}" dt="2024-01-25T00:36:12.371" v="1644"/>
      <pc:docMkLst>
        <pc:docMk/>
      </pc:docMkLst>
      <pc:sldChg chg="addSp delSp modSp">
        <pc:chgData name="DeFabrizio, Zachary J." userId="S::z.defabrizio@ufl.edu::de3ef8c5-c1a5-4678-9009-b41ee868d9e5" providerId="AD" clId="Web-{D2D692E7-B7E9-50E6-179A-299CCAA16685}" dt="2024-01-25T00:32:02.036" v="1200"/>
        <pc:sldMkLst>
          <pc:docMk/>
          <pc:sldMk cId="0" sldId="283"/>
        </pc:sldMkLst>
        <pc:spChg chg="add del mod">
          <ac:chgData name="DeFabrizio, Zachary J." userId="S::z.defabrizio@ufl.edu::de3ef8c5-c1a5-4678-9009-b41ee868d9e5" providerId="AD" clId="Web-{D2D692E7-B7E9-50E6-179A-299CCAA16685}" dt="2024-01-24T23:46:43.004" v="8"/>
          <ac:spMkLst>
            <pc:docMk/>
            <pc:sldMk cId="0" sldId="283"/>
            <ac:spMk id="5" creationId="{3D3B889A-8305-2965-5BAD-D08E8D89DAB7}"/>
          </ac:spMkLst>
        </pc:spChg>
        <pc:spChg chg="add del mod">
          <ac:chgData name="DeFabrizio, Zachary J." userId="S::z.defabrizio@ufl.edu::de3ef8c5-c1a5-4678-9009-b41ee868d9e5" providerId="AD" clId="Web-{D2D692E7-B7E9-50E6-179A-299CCAA16685}" dt="2024-01-24T23:47:08.442" v="29" actId="20577"/>
          <ac:spMkLst>
            <pc:docMk/>
            <pc:sldMk cId="0" sldId="283"/>
            <ac:spMk id="381" creationId="{00000000-0000-0000-0000-000000000000}"/>
          </ac:spMkLst>
        </pc:spChg>
        <pc:spChg chg="del">
          <ac:chgData name="DeFabrizio, Zachary J." userId="S::z.defabrizio@ufl.edu::de3ef8c5-c1a5-4678-9009-b41ee868d9e5" providerId="AD" clId="Web-{D2D692E7-B7E9-50E6-179A-299CCAA16685}" dt="2024-01-24T23:48:43.523" v="33"/>
          <ac:spMkLst>
            <pc:docMk/>
            <pc:sldMk cId="0" sldId="283"/>
            <ac:spMk id="384" creationId="{00000000-0000-0000-0000-000000000000}"/>
          </ac:spMkLst>
        </pc:spChg>
        <pc:graphicFrameChg chg="mod modGraphic">
          <ac:chgData name="DeFabrizio, Zachary J." userId="S::z.defabrizio@ufl.edu::de3ef8c5-c1a5-4678-9009-b41ee868d9e5" providerId="AD" clId="Web-{D2D692E7-B7E9-50E6-179A-299CCAA16685}" dt="2024-01-25T00:32:02.036" v="1200"/>
          <ac:graphicFrameMkLst>
            <pc:docMk/>
            <pc:sldMk cId="0" sldId="283"/>
            <ac:graphicFrameMk id="4" creationId="{D1413AB7-BEC8-3596-55E5-24FAFF3B3913}"/>
          </ac:graphicFrameMkLst>
        </pc:graphicFrameChg>
        <pc:picChg chg="mod">
          <ac:chgData name="DeFabrizio, Zachary J." userId="S::z.defabrizio@ufl.edu::de3ef8c5-c1a5-4678-9009-b41ee868d9e5" providerId="AD" clId="Web-{D2D692E7-B7E9-50E6-179A-299CCAA16685}" dt="2024-01-24T23:41:39.402" v="1" actId="1076"/>
          <ac:picMkLst>
            <pc:docMk/>
            <pc:sldMk cId="0" sldId="283"/>
            <ac:picMk id="2" creationId="{A169198B-B48F-0ADF-6C66-336E9D2E2656}"/>
          </ac:picMkLst>
        </pc:picChg>
        <pc:picChg chg="mod">
          <ac:chgData name="DeFabrizio, Zachary J." userId="S::z.defabrizio@ufl.edu::de3ef8c5-c1a5-4678-9009-b41ee868d9e5" providerId="AD" clId="Web-{D2D692E7-B7E9-50E6-179A-299CCAA16685}" dt="2024-01-25T00:22:22.521" v="642" actId="1076"/>
          <ac:picMkLst>
            <pc:docMk/>
            <pc:sldMk cId="0" sldId="283"/>
            <ac:picMk id="5" creationId="{DFE42A7E-0A1E-7866-2275-7E4F347356F6}"/>
          </ac:picMkLst>
        </pc:picChg>
      </pc:sldChg>
      <pc:sldChg chg="modSp">
        <pc:chgData name="DeFabrizio, Zachary J." userId="S::z.defabrizio@ufl.edu::de3ef8c5-c1a5-4678-9009-b41ee868d9e5" providerId="AD" clId="Web-{D2D692E7-B7E9-50E6-179A-299CCAA16685}" dt="2024-01-25T00:36:12.371" v="1644"/>
        <pc:sldMkLst>
          <pc:docMk/>
          <pc:sldMk cId="0" sldId="289"/>
        </pc:sldMkLst>
        <pc:graphicFrameChg chg="mod modGraphic">
          <ac:chgData name="DeFabrizio, Zachary J." userId="S::z.defabrizio@ufl.edu::de3ef8c5-c1a5-4678-9009-b41ee868d9e5" providerId="AD" clId="Web-{D2D692E7-B7E9-50E6-179A-299CCAA16685}" dt="2024-01-25T00:36:12.371" v="1644"/>
          <ac:graphicFrameMkLst>
            <pc:docMk/>
            <pc:sldMk cId="0" sldId="289"/>
            <ac:graphicFrameMk id="5" creationId="{AFEA1DF3-D806-A8C5-0321-DC86E2702942}"/>
          </ac:graphicFrameMkLst>
        </pc:graphicFrameChg>
      </pc:sldChg>
    </pc:docChg>
  </pc:docChgLst>
  <pc:docChgLst>
    <pc:chgData name="DeFabrizio, Zachary J." userId="S::z.defabrizio@ufl.edu::de3ef8c5-c1a5-4678-9009-b41ee868d9e5" providerId="AD" clId="Web-{4052D33F-A149-4514-BAD7-0DB6ACC93749}"/>
    <pc:docChg chg="modSld">
      <pc:chgData name="DeFabrizio, Zachary J." userId="S::z.defabrizio@ufl.edu::de3ef8c5-c1a5-4678-9009-b41ee868d9e5" providerId="AD" clId="Web-{4052D33F-A149-4514-BAD7-0DB6ACC93749}" dt="2024-01-17T23:52:07.062" v="2" actId="20577"/>
      <pc:docMkLst>
        <pc:docMk/>
      </pc:docMkLst>
      <pc:sldChg chg="modSp">
        <pc:chgData name="DeFabrizio, Zachary J." userId="S::z.defabrizio@ufl.edu::de3ef8c5-c1a5-4678-9009-b41ee868d9e5" providerId="AD" clId="Web-{4052D33F-A149-4514-BAD7-0DB6ACC93749}" dt="2024-01-17T23:52:07.062" v="2" actId="20577"/>
        <pc:sldMkLst>
          <pc:docMk/>
          <pc:sldMk cId="0" sldId="256"/>
        </pc:sldMkLst>
        <pc:spChg chg="mod">
          <ac:chgData name="DeFabrizio, Zachary J." userId="S::z.defabrizio@ufl.edu::de3ef8c5-c1a5-4678-9009-b41ee868d9e5" providerId="AD" clId="Web-{4052D33F-A149-4514-BAD7-0DB6ACC93749}" dt="2024-01-17T23:52:07.062" v="2" actId="20577"/>
          <ac:spMkLst>
            <pc:docMk/>
            <pc:sldMk cId="0" sldId="256"/>
            <ac:spMk id="104" creationId="{00000000-0000-0000-0000-000000000000}"/>
          </ac:spMkLst>
        </pc:spChg>
      </pc:sldChg>
    </pc:docChg>
  </pc:docChgLst>
  <pc:docChgLst>
    <pc:chgData name="Shivaram, Yashas T." userId="bf39058e-8e3a-4482-92c1-6be760711f67" providerId="ADAL" clId="{5141D791-CC00-44CC-A63B-E55C3572BFB2}"/>
    <pc:docChg chg="undo custSel addSld delSld modSld">
      <pc:chgData name="Shivaram, Yashas T." userId="bf39058e-8e3a-4482-92c1-6be760711f67" providerId="ADAL" clId="{5141D791-CC00-44CC-A63B-E55C3572BFB2}" dt="2024-01-30T00:16:24.822" v="676" actId="20577"/>
      <pc:docMkLst>
        <pc:docMk/>
      </pc:docMkLst>
      <pc:sldChg chg="addSp modSp mod">
        <pc:chgData name="Shivaram, Yashas T." userId="bf39058e-8e3a-4482-92c1-6be760711f67" providerId="ADAL" clId="{5141D791-CC00-44CC-A63B-E55C3572BFB2}" dt="2024-01-17T19:35:28.257" v="1" actId="1076"/>
        <pc:sldMkLst>
          <pc:docMk/>
          <pc:sldMk cId="0" sldId="269"/>
        </pc:sldMkLst>
        <pc:spChg chg="mod">
          <ac:chgData name="Shivaram, Yashas T." userId="bf39058e-8e3a-4482-92c1-6be760711f67" providerId="ADAL" clId="{5141D791-CC00-44CC-A63B-E55C3572BFB2}" dt="2024-01-17T19:35:28.257" v="1" actId="1076"/>
          <ac:spMkLst>
            <pc:docMk/>
            <pc:sldMk cId="0" sldId="269"/>
            <ac:spMk id="233" creationId="{00000000-0000-0000-0000-000000000000}"/>
          </ac:spMkLst>
        </pc:spChg>
        <pc:graphicFrameChg chg="add mod">
          <ac:chgData name="Shivaram, Yashas T." userId="bf39058e-8e3a-4482-92c1-6be760711f67" providerId="ADAL" clId="{5141D791-CC00-44CC-A63B-E55C3572BFB2}" dt="2024-01-17T19:35:15.586" v="0"/>
          <ac:graphicFrameMkLst>
            <pc:docMk/>
            <pc:sldMk cId="0" sldId="269"/>
            <ac:graphicFrameMk id="4" creationId="{995DF8B0-062A-3EFD-D025-235D24931E39}"/>
          </ac:graphicFrameMkLst>
        </pc:graphicFrameChg>
      </pc:sldChg>
      <pc:sldChg chg="addSp modSp mod">
        <pc:chgData name="Shivaram, Yashas T." userId="bf39058e-8e3a-4482-92c1-6be760711f67" providerId="ADAL" clId="{5141D791-CC00-44CC-A63B-E55C3572BFB2}" dt="2024-01-17T19:37:34.546" v="4" actId="1076"/>
        <pc:sldMkLst>
          <pc:docMk/>
          <pc:sldMk cId="0" sldId="272"/>
        </pc:sldMkLst>
        <pc:spChg chg="mod">
          <ac:chgData name="Shivaram, Yashas T." userId="bf39058e-8e3a-4482-92c1-6be760711f67" providerId="ADAL" clId="{5141D791-CC00-44CC-A63B-E55C3572BFB2}" dt="2024-01-17T19:37:29.278" v="3" actId="1076"/>
          <ac:spMkLst>
            <pc:docMk/>
            <pc:sldMk cId="0" sldId="272"/>
            <ac:spMk id="265" creationId="{00000000-0000-0000-0000-000000000000}"/>
          </ac:spMkLst>
        </pc:spChg>
        <pc:spChg chg="mod">
          <ac:chgData name="Shivaram, Yashas T." userId="bf39058e-8e3a-4482-92c1-6be760711f67" providerId="ADAL" clId="{5141D791-CC00-44CC-A63B-E55C3572BFB2}" dt="2024-01-17T19:37:34.546" v="4" actId="1076"/>
          <ac:spMkLst>
            <pc:docMk/>
            <pc:sldMk cId="0" sldId="272"/>
            <ac:spMk id="268" creationId="{00000000-0000-0000-0000-000000000000}"/>
          </ac:spMkLst>
        </pc:spChg>
        <pc:graphicFrameChg chg="add mod">
          <ac:chgData name="Shivaram, Yashas T." userId="bf39058e-8e3a-4482-92c1-6be760711f67" providerId="ADAL" clId="{5141D791-CC00-44CC-A63B-E55C3572BFB2}" dt="2024-01-17T19:37:22.744" v="2"/>
          <ac:graphicFrameMkLst>
            <pc:docMk/>
            <pc:sldMk cId="0" sldId="272"/>
            <ac:graphicFrameMk id="4" creationId="{70542BCA-E8D1-17FA-45E4-11605F3C50F0}"/>
          </ac:graphicFrameMkLst>
        </pc:graphicFrameChg>
        <pc:graphicFrameChg chg="add mod">
          <ac:chgData name="Shivaram, Yashas T." userId="bf39058e-8e3a-4482-92c1-6be760711f67" providerId="ADAL" clId="{5141D791-CC00-44CC-A63B-E55C3572BFB2}" dt="2024-01-17T19:37:22.744" v="2"/>
          <ac:graphicFrameMkLst>
            <pc:docMk/>
            <pc:sldMk cId="0" sldId="272"/>
            <ac:graphicFrameMk id="5" creationId="{223E5839-216B-DBE6-BE8A-A79CCC72B35D}"/>
          </ac:graphicFrameMkLst>
        </pc:graphicFrameChg>
        <pc:picChg chg="add mod">
          <ac:chgData name="Shivaram, Yashas T." userId="bf39058e-8e3a-4482-92c1-6be760711f67" providerId="ADAL" clId="{5141D791-CC00-44CC-A63B-E55C3572BFB2}" dt="2024-01-17T19:37:22.744" v="2"/>
          <ac:picMkLst>
            <pc:docMk/>
            <pc:sldMk cId="0" sldId="272"/>
            <ac:picMk id="6" creationId="{5D1FE3A1-7865-FE0F-DAD7-BE18C3A72E3C}"/>
          </ac:picMkLst>
        </pc:picChg>
      </pc:sldChg>
      <pc:sldChg chg="addSp delSp modSp mod">
        <pc:chgData name="Shivaram, Yashas T." userId="bf39058e-8e3a-4482-92c1-6be760711f67" providerId="ADAL" clId="{5141D791-CC00-44CC-A63B-E55C3572BFB2}" dt="2024-01-23T00:05:40.768" v="519" actId="20577"/>
        <pc:sldMkLst>
          <pc:docMk/>
          <pc:sldMk cId="0" sldId="273"/>
        </pc:sldMkLst>
        <pc:spChg chg="del mod">
          <ac:chgData name="Shivaram, Yashas T." userId="bf39058e-8e3a-4482-92c1-6be760711f67" providerId="ADAL" clId="{5141D791-CC00-44CC-A63B-E55C3572BFB2}" dt="2024-01-22T23:39:21.896" v="456" actId="478"/>
          <ac:spMkLst>
            <pc:docMk/>
            <pc:sldMk cId="0" sldId="273"/>
            <ac:spMk id="6" creationId="{FABB62ED-2222-4095-4DB4-D1AB1F016C35}"/>
          </ac:spMkLst>
        </pc:spChg>
        <pc:spChg chg="mod">
          <ac:chgData name="Shivaram, Yashas T." userId="bf39058e-8e3a-4482-92c1-6be760711f67" providerId="ADAL" clId="{5141D791-CC00-44CC-A63B-E55C3572BFB2}" dt="2024-01-18T00:18:15.902" v="403" actId="1076"/>
          <ac:spMkLst>
            <pc:docMk/>
            <pc:sldMk cId="0" sldId="273"/>
            <ac:spMk id="276" creationId="{00000000-0000-0000-0000-000000000000}"/>
          </ac:spMkLst>
        </pc:spChg>
        <pc:spChg chg="mod">
          <ac:chgData name="Shivaram, Yashas T." userId="bf39058e-8e3a-4482-92c1-6be760711f67" providerId="ADAL" clId="{5141D791-CC00-44CC-A63B-E55C3572BFB2}" dt="2024-01-18T00:18:19.394" v="404" actId="1076"/>
          <ac:spMkLst>
            <pc:docMk/>
            <pc:sldMk cId="0" sldId="273"/>
            <ac:spMk id="279" creationId="{00000000-0000-0000-0000-000000000000}"/>
          </ac:spMkLst>
        </pc:spChg>
        <pc:graphicFrameChg chg="add mod modGraphic">
          <ac:chgData name="Shivaram, Yashas T." userId="bf39058e-8e3a-4482-92c1-6be760711f67" providerId="ADAL" clId="{5141D791-CC00-44CC-A63B-E55C3572BFB2}" dt="2024-01-23T00:05:40.768" v="519" actId="20577"/>
          <ac:graphicFrameMkLst>
            <pc:docMk/>
            <pc:sldMk cId="0" sldId="273"/>
            <ac:graphicFrameMk id="4" creationId="{DC2E0F8E-E898-3055-C71F-8ED4DF0DABCC}"/>
          </ac:graphicFrameMkLst>
        </pc:graphicFrameChg>
        <pc:graphicFrameChg chg="add mod modGraphic">
          <ac:chgData name="Shivaram, Yashas T." userId="bf39058e-8e3a-4482-92c1-6be760711f67" providerId="ADAL" clId="{5141D791-CC00-44CC-A63B-E55C3572BFB2}" dt="2024-01-23T00:05:18.862" v="516" actId="20577"/>
          <ac:graphicFrameMkLst>
            <pc:docMk/>
            <pc:sldMk cId="0" sldId="273"/>
            <ac:graphicFrameMk id="5" creationId="{643E1398-B0A7-5B26-1841-A02D0A5CC2A3}"/>
          </ac:graphicFrameMkLst>
        </pc:graphicFrameChg>
        <pc:picChg chg="add mod">
          <ac:chgData name="Shivaram, Yashas T." userId="bf39058e-8e3a-4482-92c1-6be760711f67" providerId="ADAL" clId="{5141D791-CC00-44CC-A63B-E55C3572BFB2}" dt="2024-01-22T23:46:47.560" v="465" actId="1076"/>
          <ac:picMkLst>
            <pc:docMk/>
            <pc:sldMk cId="0" sldId="273"/>
            <ac:picMk id="1026" creationId="{B59CDDF5-9019-DBCB-638C-2E93F0DAF556}"/>
          </ac:picMkLst>
        </pc:picChg>
      </pc:sldChg>
      <pc:sldChg chg="addSp modSp mod">
        <pc:chgData name="Shivaram, Yashas T." userId="bf39058e-8e3a-4482-92c1-6be760711f67" providerId="ADAL" clId="{5141D791-CC00-44CC-A63B-E55C3572BFB2}" dt="2024-01-17T19:40:05.517" v="6" actId="1076"/>
        <pc:sldMkLst>
          <pc:docMk/>
          <pc:sldMk cId="0" sldId="276"/>
        </pc:sldMkLst>
        <pc:spChg chg="add mod">
          <ac:chgData name="Shivaram, Yashas T." userId="bf39058e-8e3a-4482-92c1-6be760711f67" providerId="ADAL" clId="{5141D791-CC00-44CC-A63B-E55C3572BFB2}" dt="2024-01-17T19:40:00.269" v="5"/>
          <ac:spMkLst>
            <pc:docMk/>
            <pc:sldMk cId="0" sldId="276"/>
            <ac:spMk id="5" creationId="{CA80ECDB-6EC6-BAD4-1635-BC5C81012199}"/>
          </ac:spMkLst>
        </pc:spChg>
        <pc:spChg chg="add mod">
          <ac:chgData name="Shivaram, Yashas T." userId="bf39058e-8e3a-4482-92c1-6be760711f67" providerId="ADAL" clId="{5141D791-CC00-44CC-A63B-E55C3572BFB2}" dt="2024-01-17T19:40:00.269" v="5"/>
          <ac:spMkLst>
            <pc:docMk/>
            <pc:sldMk cId="0" sldId="276"/>
            <ac:spMk id="7" creationId="{4ECBC303-4C5F-1DE3-D991-511BDB980D01}"/>
          </ac:spMkLst>
        </pc:spChg>
        <pc:spChg chg="mod">
          <ac:chgData name="Shivaram, Yashas T." userId="bf39058e-8e3a-4482-92c1-6be760711f67" providerId="ADAL" clId="{5141D791-CC00-44CC-A63B-E55C3572BFB2}" dt="2024-01-17T19:40:05.517" v="6" actId="1076"/>
          <ac:spMkLst>
            <pc:docMk/>
            <pc:sldMk cId="0" sldId="276"/>
            <ac:spMk id="309" creationId="{00000000-0000-0000-0000-000000000000}"/>
          </ac:spMkLst>
        </pc:spChg>
        <pc:spChg chg="mod">
          <ac:chgData name="Shivaram, Yashas T." userId="bf39058e-8e3a-4482-92c1-6be760711f67" providerId="ADAL" clId="{5141D791-CC00-44CC-A63B-E55C3572BFB2}" dt="2024-01-17T19:40:05.517" v="6" actId="1076"/>
          <ac:spMkLst>
            <pc:docMk/>
            <pc:sldMk cId="0" sldId="276"/>
            <ac:spMk id="312" creationId="{00000000-0000-0000-0000-000000000000}"/>
          </ac:spMkLst>
        </pc:spChg>
        <pc:graphicFrameChg chg="add mod">
          <ac:chgData name="Shivaram, Yashas T." userId="bf39058e-8e3a-4482-92c1-6be760711f67" providerId="ADAL" clId="{5141D791-CC00-44CC-A63B-E55C3572BFB2}" dt="2024-01-17T19:40:00.269" v="5"/>
          <ac:graphicFrameMkLst>
            <pc:docMk/>
            <pc:sldMk cId="0" sldId="276"/>
            <ac:graphicFrameMk id="4" creationId="{571F26F5-12DC-177C-679D-4B912535A888}"/>
          </ac:graphicFrameMkLst>
        </pc:graphicFrameChg>
        <pc:graphicFrameChg chg="add mod">
          <ac:chgData name="Shivaram, Yashas T." userId="bf39058e-8e3a-4482-92c1-6be760711f67" providerId="ADAL" clId="{5141D791-CC00-44CC-A63B-E55C3572BFB2}" dt="2024-01-17T19:40:00.269" v="5"/>
          <ac:graphicFrameMkLst>
            <pc:docMk/>
            <pc:sldMk cId="0" sldId="276"/>
            <ac:graphicFrameMk id="6" creationId="{B8386690-8A0A-5303-82C4-119FD08FAD87}"/>
          </ac:graphicFrameMkLst>
        </pc:graphicFrameChg>
        <pc:picChg chg="add mod">
          <ac:chgData name="Shivaram, Yashas T." userId="bf39058e-8e3a-4482-92c1-6be760711f67" providerId="ADAL" clId="{5141D791-CC00-44CC-A63B-E55C3572BFB2}" dt="2024-01-17T19:40:00.269" v="5"/>
          <ac:picMkLst>
            <pc:docMk/>
            <pc:sldMk cId="0" sldId="276"/>
            <ac:picMk id="8" creationId="{CC12F267-2596-58CA-43C4-42F723C6DF43}"/>
          </ac:picMkLst>
        </pc:picChg>
      </pc:sldChg>
      <pc:sldChg chg="addSp delSp modSp mod">
        <pc:chgData name="Shivaram, Yashas T." userId="bf39058e-8e3a-4482-92c1-6be760711f67" providerId="ADAL" clId="{5141D791-CC00-44CC-A63B-E55C3572BFB2}" dt="2024-01-18T00:04:29.592" v="400" actId="1076"/>
        <pc:sldMkLst>
          <pc:docMk/>
          <pc:sldMk cId="0" sldId="277"/>
        </pc:sldMkLst>
        <pc:spChg chg="mod">
          <ac:chgData name="Shivaram, Yashas T." userId="bf39058e-8e3a-4482-92c1-6be760711f67" providerId="ADAL" clId="{5141D791-CC00-44CC-A63B-E55C3572BFB2}" dt="2024-01-17T19:46:02.960" v="11" actId="1076"/>
          <ac:spMkLst>
            <pc:docMk/>
            <pc:sldMk cId="0" sldId="277"/>
            <ac:spMk id="320" creationId="{00000000-0000-0000-0000-000000000000}"/>
          </ac:spMkLst>
        </pc:spChg>
        <pc:spChg chg="mod">
          <ac:chgData name="Shivaram, Yashas T." userId="bf39058e-8e3a-4482-92c1-6be760711f67" providerId="ADAL" clId="{5141D791-CC00-44CC-A63B-E55C3572BFB2}" dt="2024-01-17T19:46:02.960" v="11" actId="1076"/>
          <ac:spMkLst>
            <pc:docMk/>
            <pc:sldMk cId="0" sldId="277"/>
            <ac:spMk id="323" creationId="{00000000-0000-0000-0000-000000000000}"/>
          </ac:spMkLst>
        </pc:spChg>
        <pc:graphicFrameChg chg="add mod modGraphic">
          <ac:chgData name="Shivaram, Yashas T." userId="bf39058e-8e3a-4482-92c1-6be760711f67" providerId="ADAL" clId="{5141D791-CC00-44CC-A63B-E55C3572BFB2}" dt="2024-01-17T23:42:58.287" v="346" actId="20577"/>
          <ac:graphicFrameMkLst>
            <pc:docMk/>
            <pc:sldMk cId="0" sldId="277"/>
            <ac:graphicFrameMk id="4" creationId="{DA6BB74B-216C-A40D-47C7-829F5A283D87}"/>
          </ac:graphicFrameMkLst>
        </pc:graphicFrameChg>
        <pc:graphicFrameChg chg="add mod modGraphic">
          <ac:chgData name="Shivaram, Yashas T." userId="bf39058e-8e3a-4482-92c1-6be760711f67" providerId="ADAL" clId="{5141D791-CC00-44CC-A63B-E55C3572BFB2}" dt="2024-01-18T00:01:35.321" v="395" actId="20577"/>
          <ac:graphicFrameMkLst>
            <pc:docMk/>
            <pc:sldMk cId="0" sldId="277"/>
            <ac:graphicFrameMk id="5" creationId="{CB72B588-F511-8F51-023B-80C5B6FF8EFD}"/>
          </ac:graphicFrameMkLst>
        </pc:graphicFrameChg>
        <pc:picChg chg="add del mod">
          <ac:chgData name="Shivaram, Yashas T." userId="bf39058e-8e3a-4482-92c1-6be760711f67" providerId="ADAL" clId="{5141D791-CC00-44CC-A63B-E55C3572BFB2}" dt="2024-01-17T23:42:55.047" v="340" actId="478"/>
          <ac:picMkLst>
            <pc:docMk/>
            <pc:sldMk cId="0" sldId="277"/>
            <ac:picMk id="6" creationId="{3A49F8B8-7086-C2E5-2E64-94AD4DCA0A97}"/>
          </ac:picMkLst>
        </pc:picChg>
        <pc:picChg chg="add mod">
          <ac:chgData name="Shivaram, Yashas T." userId="bf39058e-8e3a-4482-92c1-6be760711f67" providerId="ADAL" clId="{5141D791-CC00-44CC-A63B-E55C3572BFB2}" dt="2024-01-18T00:04:29.592" v="400" actId="1076"/>
          <ac:picMkLst>
            <pc:docMk/>
            <pc:sldMk cId="0" sldId="277"/>
            <ac:picMk id="1026" creationId="{C7638FC3-0F89-9B0E-26DA-C7D37540F047}"/>
          </ac:picMkLst>
        </pc:picChg>
      </pc:sldChg>
      <pc:sldChg chg="addSp delSp modSp mod">
        <pc:chgData name="Shivaram, Yashas T." userId="bf39058e-8e3a-4482-92c1-6be760711f67" providerId="ADAL" clId="{5141D791-CC00-44CC-A63B-E55C3572BFB2}" dt="2024-01-23T00:09:07.417" v="524" actId="6549"/>
        <pc:sldMkLst>
          <pc:docMk/>
          <pc:sldMk cId="0" sldId="307"/>
        </pc:sldMkLst>
        <pc:spChg chg="add del mod">
          <ac:chgData name="Shivaram, Yashas T." userId="bf39058e-8e3a-4482-92c1-6be760711f67" providerId="ADAL" clId="{5141D791-CC00-44CC-A63B-E55C3572BFB2}" dt="2024-01-23T00:08:43.485" v="521" actId="478"/>
          <ac:spMkLst>
            <pc:docMk/>
            <pc:sldMk cId="0" sldId="307"/>
            <ac:spMk id="5" creationId="{D7E9AB24-81A0-1189-7AC3-4EFCD0BBC5CE}"/>
          </ac:spMkLst>
        </pc:spChg>
        <pc:spChg chg="del">
          <ac:chgData name="Shivaram, Yashas T." userId="bf39058e-8e3a-4482-92c1-6be760711f67" providerId="ADAL" clId="{5141D791-CC00-44CC-A63B-E55C3572BFB2}" dt="2024-01-23T00:08:40.049" v="520" actId="478"/>
          <ac:spMkLst>
            <pc:docMk/>
            <pc:sldMk cId="0" sldId="307"/>
            <ac:spMk id="622" creationId="{00000000-0000-0000-0000-000000000000}"/>
          </ac:spMkLst>
        </pc:spChg>
        <pc:graphicFrameChg chg="add mod modGraphic">
          <ac:chgData name="Shivaram, Yashas T." userId="bf39058e-8e3a-4482-92c1-6be760711f67" providerId="ADAL" clId="{5141D791-CC00-44CC-A63B-E55C3572BFB2}" dt="2024-01-23T00:09:07.417" v="524" actId="6549"/>
          <ac:graphicFrameMkLst>
            <pc:docMk/>
            <pc:sldMk cId="0" sldId="307"/>
            <ac:graphicFrameMk id="6" creationId="{08B9B3DC-09A9-03B0-9826-6A6D7BC271AE}"/>
          </ac:graphicFrameMkLst>
        </pc:graphicFrameChg>
      </pc:sldChg>
      <pc:sldChg chg="modSp mod">
        <pc:chgData name="Shivaram, Yashas T." userId="bf39058e-8e3a-4482-92c1-6be760711f67" providerId="ADAL" clId="{5141D791-CC00-44CC-A63B-E55C3572BFB2}" dt="2024-01-25T00:21:57.516" v="666" actId="2165"/>
        <pc:sldMkLst>
          <pc:docMk/>
          <pc:sldMk cId="0" sldId="332"/>
        </pc:sldMkLst>
        <pc:graphicFrameChg chg="modGraphic">
          <ac:chgData name="Shivaram, Yashas T." userId="bf39058e-8e3a-4482-92c1-6be760711f67" providerId="ADAL" clId="{5141D791-CC00-44CC-A63B-E55C3572BFB2}" dt="2024-01-25T00:21:57.516" v="666" actId="2165"/>
          <ac:graphicFrameMkLst>
            <pc:docMk/>
            <pc:sldMk cId="0" sldId="332"/>
            <ac:graphicFrameMk id="7" creationId="{2EC607B5-FCCB-CC91-84DB-2BCC767B3F77}"/>
          </ac:graphicFrameMkLst>
        </pc:graphicFrameChg>
      </pc:sldChg>
      <pc:sldChg chg="addSp delSp modSp del mod">
        <pc:chgData name="Shivaram, Yashas T." userId="bf39058e-8e3a-4482-92c1-6be760711f67" providerId="ADAL" clId="{5141D791-CC00-44CC-A63B-E55C3572BFB2}" dt="2024-01-25T00:13:45.662" v="636" actId="47"/>
        <pc:sldMkLst>
          <pc:docMk/>
          <pc:sldMk cId="0" sldId="333"/>
        </pc:sldMkLst>
        <pc:spChg chg="add del mod">
          <ac:chgData name="Shivaram, Yashas T." userId="bf39058e-8e3a-4482-92c1-6be760711f67" providerId="ADAL" clId="{5141D791-CC00-44CC-A63B-E55C3572BFB2}" dt="2024-01-25T00:06:33.305" v="577" actId="478"/>
          <ac:spMkLst>
            <pc:docMk/>
            <pc:sldMk cId="0" sldId="333"/>
            <ac:spMk id="5" creationId="{02485B31-0EDE-5381-1B7B-3D5B3CD6069E}"/>
          </ac:spMkLst>
        </pc:spChg>
        <pc:spChg chg="del">
          <ac:chgData name="Shivaram, Yashas T." userId="bf39058e-8e3a-4482-92c1-6be760711f67" providerId="ADAL" clId="{5141D791-CC00-44CC-A63B-E55C3572BFB2}" dt="2024-01-25T00:06:30.094" v="575" actId="478"/>
          <ac:spMkLst>
            <pc:docMk/>
            <pc:sldMk cId="0" sldId="333"/>
            <ac:spMk id="875" creationId="{00000000-0000-0000-0000-000000000000}"/>
          </ac:spMkLst>
        </pc:spChg>
        <pc:graphicFrameChg chg="add mod">
          <ac:chgData name="Shivaram, Yashas T." userId="bf39058e-8e3a-4482-92c1-6be760711f67" providerId="ADAL" clId="{5141D791-CC00-44CC-A63B-E55C3572BFB2}" dt="2024-01-25T00:06:30.414" v="576"/>
          <ac:graphicFrameMkLst>
            <pc:docMk/>
            <pc:sldMk cId="0" sldId="333"/>
            <ac:graphicFrameMk id="6" creationId="{7D155238-F9D8-01E5-E720-D6A53D7E3BFE}"/>
          </ac:graphicFrameMkLst>
        </pc:graphicFrameChg>
      </pc:sldChg>
      <pc:sldChg chg="modSp mod">
        <pc:chgData name="Shivaram, Yashas T." userId="bf39058e-8e3a-4482-92c1-6be760711f67" providerId="ADAL" clId="{5141D791-CC00-44CC-A63B-E55C3572BFB2}" dt="2024-01-30T00:16:24.822" v="676" actId="20577"/>
        <pc:sldMkLst>
          <pc:docMk/>
          <pc:sldMk cId="1150091092" sldId="377"/>
        </pc:sldMkLst>
        <pc:graphicFrameChg chg="modGraphic">
          <ac:chgData name="Shivaram, Yashas T." userId="bf39058e-8e3a-4482-92c1-6be760711f67" providerId="ADAL" clId="{5141D791-CC00-44CC-A63B-E55C3572BFB2}" dt="2024-01-30T00:16:24.822" v="676" actId="20577"/>
          <ac:graphicFrameMkLst>
            <pc:docMk/>
            <pc:sldMk cId="1150091092" sldId="377"/>
            <ac:graphicFrameMk id="6" creationId="{1D516802-C125-1568-FC42-666A351F587B}"/>
          </ac:graphicFrameMkLst>
        </pc:graphicFrameChg>
      </pc:sldChg>
      <pc:sldChg chg="modSp mod">
        <pc:chgData name="Shivaram, Yashas T." userId="bf39058e-8e3a-4482-92c1-6be760711f67" providerId="ADAL" clId="{5141D791-CC00-44CC-A63B-E55C3572BFB2}" dt="2024-01-24T23:41:18.945" v="574" actId="20577"/>
        <pc:sldMkLst>
          <pc:docMk/>
          <pc:sldMk cId="424867845" sldId="387"/>
        </pc:sldMkLst>
        <pc:graphicFrameChg chg="modGraphic">
          <ac:chgData name="Shivaram, Yashas T." userId="bf39058e-8e3a-4482-92c1-6be760711f67" providerId="ADAL" clId="{5141D791-CC00-44CC-A63B-E55C3572BFB2}" dt="2024-01-24T23:41:18.945" v="574" actId="20577"/>
          <ac:graphicFrameMkLst>
            <pc:docMk/>
            <pc:sldMk cId="424867845" sldId="387"/>
            <ac:graphicFrameMk id="4" creationId="{FF014CBF-9744-8CF3-3BF4-0BCBD9C993D6}"/>
          </ac:graphicFrameMkLst>
        </pc:graphicFrameChg>
      </pc:sldChg>
      <pc:sldChg chg="delSp new del mod">
        <pc:chgData name="Shivaram, Yashas T." userId="bf39058e-8e3a-4482-92c1-6be760711f67" providerId="ADAL" clId="{5141D791-CC00-44CC-A63B-E55C3572BFB2}" dt="2024-01-25T00:09:06.475" v="581" actId="47"/>
        <pc:sldMkLst>
          <pc:docMk/>
          <pc:sldMk cId="3528794409" sldId="392"/>
        </pc:sldMkLst>
        <pc:spChg chg="del">
          <ac:chgData name="Shivaram, Yashas T." userId="bf39058e-8e3a-4482-92c1-6be760711f67" providerId="ADAL" clId="{5141D791-CC00-44CC-A63B-E55C3572BFB2}" dt="2024-01-25T00:09:00.058" v="579" actId="478"/>
          <ac:spMkLst>
            <pc:docMk/>
            <pc:sldMk cId="3528794409" sldId="392"/>
            <ac:spMk id="3" creationId="{F03EA85C-255C-270B-ABD6-9A21882FD303}"/>
          </ac:spMkLst>
        </pc:spChg>
      </pc:sldChg>
      <pc:sldChg chg="addSp delSp modSp add del mod">
        <pc:chgData name="Shivaram, Yashas T." userId="bf39058e-8e3a-4482-92c1-6be760711f67" providerId="ADAL" clId="{5141D791-CC00-44CC-A63B-E55C3572BFB2}" dt="2024-01-25T00:13:47.380" v="637" actId="47"/>
        <pc:sldMkLst>
          <pc:docMk/>
          <pc:sldMk cId="2432323206" sldId="394"/>
        </pc:sldMkLst>
        <pc:graphicFrameChg chg="add mod">
          <ac:chgData name="Shivaram, Yashas T." userId="bf39058e-8e3a-4482-92c1-6be760711f67" providerId="ADAL" clId="{5141D791-CC00-44CC-A63B-E55C3572BFB2}" dt="2024-01-25T00:09:45.236" v="583"/>
          <ac:graphicFrameMkLst>
            <pc:docMk/>
            <pc:sldMk cId="2432323206" sldId="394"/>
            <ac:graphicFrameMk id="4" creationId="{E680029E-7460-3F7E-F6C3-210D9C4A15C1}"/>
          </ac:graphicFrameMkLst>
        </pc:graphicFrameChg>
        <pc:graphicFrameChg chg="del">
          <ac:chgData name="Shivaram, Yashas T." userId="bf39058e-8e3a-4482-92c1-6be760711f67" providerId="ADAL" clId="{5141D791-CC00-44CC-A63B-E55C3572BFB2}" dt="2024-01-25T00:09:11.033" v="582" actId="478"/>
          <ac:graphicFrameMkLst>
            <pc:docMk/>
            <pc:sldMk cId="2432323206" sldId="394"/>
            <ac:graphicFrameMk id="6" creationId="{7D155238-F9D8-01E5-E720-D6A53D7E3BFE}"/>
          </ac:graphicFrameMkLst>
        </pc:graphicFrameChg>
      </pc:sldChg>
      <pc:sldChg chg="addSp delSp modSp add mod">
        <pc:chgData name="Shivaram, Yashas T." userId="bf39058e-8e3a-4482-92c1-6be760711f67" providerId="ADAL" clId="{5141D791-CC00-44CC-A63B-E55C3572BFB2}" dt="2024-01-25T00:10:09.558" v="587"/>
        <pc:sldMkLst>
          <pc:docMk/>
          <pc:sldMk cId="1499322274" sldId="395"/>
        </pc:sldMkLst>
        <pc:graphicFrameChg chg="del">
          <ac:chgData name="Shivaram, Yashas T." userId="bf39058e-8e3a-4482-92c1-6be760711f67" providerId="ADAL" clId="{5141D791-CC00-44CC-A63B-E55C3572BFB2}" dt="2024-01-25T00:10:01.284" v="586" actId="478"/>
          <ac:graphicFrameMkLst>
            <pc:docMk/>
            <pc:sldMk cId="1499322274" sldId="395"/>
            <ac:graphicFrameMk id="4" creationId="{E680029E-7460-3F7E-F6C3-210D9C4A15C1}"/>
          </ac:graphicFrameMkLst>
        </pc:graphicFrameChg>
        <pc:graphicFrameChg chg="add mod">
          <ac:chgData name="Shivaram, Yashas T." userId="bf39058e-8e3a-4482-92c1-6be760711f67" providerId="ADAL" clId="{5141D791-CC00-44CC-A63B-E55C3572BFB2}" dt="2024-01-25T00:10:09.558" v="587"/>
          <ac:graphicFrameMkLst>
            <pc:docMk/>
            <pc:sldMk cId="1499322274" sldId="395"/>
            <ac:graphicFrameMk id="5" creationId="{CECFBF3A-3D3C-60A0-0F92-2E2C442C274F}"/>
          </ac:graphicFrameMkLst>
        </pc:graphicFrameChg>
      </pc:sldChg>
      <pc:sldChg chg="delSp add del mod">
        <pc:chgData name="Shivaram, Yashas T." userId="bf39058e-8e3a-4482-92c1-6be760711f67" providerId="ADAL" clId="{5141D791-CC00-44CC-A63B-E55C3572BFB2}" dt="2024-01-25T00:10:38.514" v="590" actId="47"/>
        <pc:sldMkLst>
          <pc:docMk/>
          <pc:sldMk cId="687155450" sldId="396"/>
        </pc:sldMkLst>
        <pc:graphicFrameChg chg="del">
          <ac:chgData name="Shivaram, Yashas T." userId="bf39058e-8e3a-4482-92c1-6be760711f67" providerId="ADAL" clId="{5141D791-CC00-44CC-A63B-E55C3572BFB2}" dt="2024-01-25T00:10:17.993" v="588" actId="478"/>
          <ac:graphicFrameMkLst>
            <pc:docMk/>
            <pc:sldMk cId="687155450" sldId="396"/>
            <ac:graphicFrameMk id="4" creationId="{E680029E-7460-3F7E-F6C3-210D9C4A15C1}"/>
          </ac:graphicFrameMkLst>
        </pc:graphicFrameChg>
      </pc:sldChg>
      <pc:sldChg chg="modSp add mod">
        <pc:chgData name="Shivaram, Yashas T." userId="bf39058e-8e3a-4482-92c1-6be760711f67" providerId="ADAL" clId="{5141D791-CC00-44CC-A63B-E55C3572BFB2}" dt="2024-01-25T00:11:08.989" v="635" actId="20577"/>
        <pc:sldMkLst>
          <pc:docMk/>
          <pc:sldMk cId="1043599454" sldId="397"/>
        </pc:sldMkLst>
        <pc:spChg chg="mod">
          <ac:chgData name="Shivaram, Yashas T." userId="bf39058e-8e3a-4482-92c1-6be760711f67" providerId="ADAL" clId="{5141D791-CC00-44CC-A63B-E55C3572BFB2}" dt="2024-01-25T00:11:08.989" v="635" actId="20577"/>
          <ac:spMkLst>
            <pc:docMk/>
            <pc:sldMk cId="1043599454" sldId="397"/>
            <ac:spMk id="874" creationId="{00000000-0000-0000-0000-000000000000}"/>
          </ac:spMkLst>
        </pc:spChg>
        <pc:spChg chg="mod">
          <ac:chgData name="Shivaram, Yashas T." userId="bf39058e-8e3a-4482-92c1-6be760711f67" providerId="ADAL" clId="{5141D791-CC00-44CC-A63B-E55C3572BFB2}" dt="2024-01-25T00:11:02.239" v="602" actId="20577"/>
          <ac:spMkLst>
            <pc:docMk/>
            <pc:sldMk cId="1043599454" sldId="397"/>
            <ac:spMk id="878" creationId="{00000000-0000-0000-0000-000000000000}"/>
          </ac:spMkLst>
        </pc:spChg>
      </pc:sldChg>
    </pc:docChg>
  </pc:docChgLst>
  <pc:docChgLst>
    <pc:chgData name="Elliott, Evan Steele" userId="S::evan.elliott@ufl.edu::28bb92fe-b7fd-4567-af18-7f0b77e4621e" providerId="AD" clId="Web-{DAF2EE53-DD9D-44D7-860A-D34D70FB0CAA}"/>
    <pc:docChg chg="modSld">
      <pc:chgData name="Elliott, Evan Steele" userId="S::evan.elliott@ufl.edu::28bb92fe-b7fd-4567-af18-7f0b77e4621e" providerId="AD" clId="Web-{DAF2EE53-DD9D-44D7-860A-D34D70FB0CAA}" dt="2024-01-24T23:52:57.458" v="83" actId="20577"/>
      <pc:docMkLst>
        <pc:docMk/>
      </pc:docMkLst>
      <pc:sldChg chg="modSp">
        <pc:chgData name="Elliott, Evan Steele" userId="S::evan.elliott@ufl.edu::28bb92fe-b7fd-4567-af18-7f0b77e4621e" providerId="AD" clId="Web-{DAF2EE53-DD9D-44D7-860A-D34D70FB0CAA}" dt="2024-01-24T23:52:57.458" v="83" actId="20577"/>
        <pc:sldMkLst>
          <pc:docMk/>
          <pc:sldMk cId="0" sldId="317"/>
        </pc:sldMkLst>
        <pc:spChg chg="mod">
          <ac:chgData name="Elliott, Evan Steele" userId="S::evan.elliott@ufl.edu::28bb92fe-b7fd-4567-af18-7f0b77e4621e" providerId="AD" clId="Web-{DAF2EE53-DD9D-44D7-860A-D34D70FB0CAA}" dt="2024-01-24T23:52:57.458" v="83" actId="20577"/>
          <ac:spMkLst>
            <pc:docMk/>
            <pc:sldMk cId="0" sldId="317"/>
            <ac:spMk id="8" creationId="{CB3049C7-1759-BB94-25E3-DFA6161D7138}"/>
          </ac:spMkLst>
        </pc:spChg>
      </pc:sldChg>
    </pc:docChg>
  </pc:docChgLst>
  <pc:docChgLst>
    <pc:chgData name="DeFabrizio, Zachary J." userId="S::z.defabrizio@ufl.edu::de3ef8c5-c1a5-4678-9009-b41ee868d9e5" providerId="AD" clId="Web-{0F3BC08F-018B-8202-3B86-D315489C2B18}"/>
    <pc:docChg chg="modSld">
      <pc:chgData name="DeFabrizio, Zachary J." userId="S::z.defabrizio@ufl.edu::de3ef8c5-c1a5-4678-9009-b41ee868d9e5" providerId="AD" clId="Web-{0F3BC08F-018B-8202-3B86-D315489C2B18}" dt="2024-01-28T02:04:21.614" v="852"/>
      <pc:docMkLst>
        <pc:docMk/>
      </pc:docMkLst>
      <pc:sldChg chg="addSp delSp modSp">
        <pc:chgData name="DeFabrizio, Zachary J." userId="S::z.defabrizio@ufl.edu::de3ef8c5-c1a5-4678-9009-b41ee868d9e5" providerId="AD" clId="Web-{0F3BC08F-018B-8202-3B86-D315489C2B18}" dt="2024-01-28T01:55:54.789" v="664"/>
        <pc:sldMkLst>
          <pc:docMk/>
          <pc:sldMk cId="0" sldId="266"/>
        </pc:sldMkLst>
        <pc:spChg chg="add mod ord">
          <ac:chgData name="DeFabrizio, Zachary J." userId="S::z.defabrizio@ufl.edu::de3ef8c5-c1a5-4678-9009-b41ee868d9e5" providerId="AD" clId="Web-{0F3BC08F-018B-8202-3B86-D315489C2B18}" dt="2024-01-28T00:44:14.209" v="257" actId="1076"/>
          <ac:spMkLst>
            <pc:docMk/>
            <pc:sldMk cId="0" sldId="266"/>
            <ac:spMk id="6" creationId="{31A353C0-20B9-00DD-7367-5986D597FB98}"/>
          </ac:spMkLst>
        </pc:spChg>
        <pc:spChg chg="add mod">
          <ac:chgData name="DeFabrizio, Zachary J." userId="S::z.defabrizio@ufl.edu::de3ef8c5-c1a5-4678-9009-b41ee868d9e5" providerId="AD" clId="Web-{0F3BC08F-018B-8202-3B86-D315489C2B18}" dt="2024-01-28T00:03:55.446" v="30" actId="14100"/>
          <ac:spMkLst>
            <pc:docMk/>
            <pc:sldMk cId="0" sldId="266"/>
            <ac:spMk id="9" creationId="{A2EE39AB-24CC-5248-AB72-BEC810D59E5B}"/>
          </ac:spMkLst>
        </pc:spChg>
        <pc:spChg chg="add mod">
          <ac:chgData name="DeFabrizio, Zachary J." userId="S::z.defabrizio@ufl.edu::de3ef8c5-c1a5-4678-9009-b41ee868d9e5" providerId="AD" clId="Web-{0F3BC08F-018B-8202-3B86-D315489C2B18}" dt="2024-01-28T00:12:29.926" v="92" actId="14100"/>
          <ac:spMkLst>
            <pc:docMk/>
            <pc:sldMk cId="0" sldId="266"/>
            <ac:spMk id="10" creationId="{5612FD75-7B4A-9123-D40B-9764EB7F6593}"/>
          </ac:spMkLst>
        </pc:spChg>
        <pc:spChg chg="add mod ord">
          <ac:chgData name="DeFabrizio, Zachary J." userId="S::z.defabrizio@ufl.edu::de3ef8c5-c1a5-4678-9009-b41ee868d9e5" providerId="AD" clId="Web-{0F3BC08F-018B-8202-3B86-D315489C2B18}" dt="2024-01-28T00:12:29.926" v="93" actId="14100"/>
          <ac:spMkLst>
            <pc:docMk/>
            <pc:sldMk cId="0" sldId="266"/>
            <ac:spMk id="11" creationId="{3DFB3E17-9DA4-1573-4576-8B9AA3B483C9}"/>
          </ac:spMkLst>
        </pc:spChg>
        <pc:spChg chg="add del mod">
          <ac:chgData name="DeFabrizio, Zachary J." userId="S::z.defabrizio@ufl.edu::de3ef8c5-c1a5-4678-9009-b41ee868d9e5" providerId="AD" clId="Web-{0F3BC08F-018B-8202-3B86-D315489C2B18}" dt="2024-01-28T00:08:54.546" v="53"/>
          <ac:spMkLst>
            <pc:docMk/>
            <pc:sldMk cId="0" sldId="266"/>
            <ac:spMk id="12" creationId="{0CE721B7-6199-18D8-EC62-87832ABEE12B}"/>
          </ac:spMkLst>
        </pc:spChg>
        <pc:spChg chg="add mod">
          <ac:chgData name="DeFabrizio, Zachary J." userId="S::z.defabrizio@ufl.edu::de3ef8c5-c1a5-4678-9009-b41ee868d9e5" providerId="AD" clId="Web-{0F3BC08F-018B-8202-3B86-D315489C2B18}" dt="2024-01-28T00:09:29.735" v="57" actId="1076"/>
          <ac:spMkLst>
            <pc:docMk/>
            <pc:sldMk cId="0" sldId="266"/>
            <ac:spMk id="13" creationId="{FE106FC7-15E9-1330-F350-949E2E3BF609}"/>
          </ac:spMkLst>
        </pc:spChg>
        <pc:spChg chg="add mod ord">
          <ac:chgData name="DeFabrizio, Zachary J." userId="S::z.defabrizio@ufl.edu::de3ef8c5-c1a5-4678-9009-b41ee868d9e5" providerId="AD" clId="Web-{0F3BC08F-018B-8202-3B86-D315489C2B18}" dt="2024-01-28T00:24:02.895" v="125"/>
          <ac:spMkLst>
            <pc:docMk/>
            <pc:sldMk cId="0" sldId="266"/>
            <ac:spMk id="21" creationId="{3520291C-B98F-F172-823A-45054E5F37FE}"/>
          </ac:spMkLst>
        </pc:spChg>
        <pc:spChg chg="add mod ord">
          <ac:chgData name="DeFabrizio, Zachary J." userId="S::z.defabrizio@ufl.edu::de3ef8c5-c1a5-4678-9009-b41ee868d9e5" providerId="AD" clId="Web-{0F3BC08F-018B-8202-3B86-D315489C2B18}" dt="2024-01-28T00:24:14.380" v="126"/>
          <ac:spMkLst>
            <pc:docMk/>
            <pc:sldMk cId="0" sldId="266"/>
            <ac:spMk id="23" creationId="{9627ED0F-2846-56CD-6160-30A9335C3B12}"/>
          </ac:spMkLst>
        </pc:spChg>
        <pc:spChg chg="add mod ord">
          <ac:chgData name="DeFabrizio, Zachary J." userId="S::z.defabrizio@ufl.edu::de3ef8c5-c1a5-4678-9009-b41ee868d9e5" providerId="AD" clId="Web-{0F3BC08F-018B-8202-3B86-D315489C2B18}" dt="2024-01-28T00:24:24.724" v="128"/>
          <ac:spMkLst>
            <pc:docMk/>
            <pc:sldMk cId="0" sldId="266"/>
            <ac:spMk id="24" creationId="{27298F87-0CC1-18A3-5EC6-0522EEE6F4D8}"/>
          </ac:spMkLst>
        </pc:spChg>
        <pc:spChg chg="add del mod">
          <ac:chgData name="DeFabrizio, Zachary J." userId="S::z.defabrizio@ufl.edu::de3ef8c5-c1a5-4678-9009-b41ee868d9e5" providerId="AD" clId="Web-{0F3BC08F-018B-8202-3B86-D315489C2B18}" dt="2024-01-28T00:23:39.723" v="120"/>
          <ac:spMkLst>
            <pc:docMk/>
            <pc:sldMk cId="0" sldId="266"/>
            <ac:spMk id="25" creationId="{41106B3A-1AC1-479F-985C-2B1AE0BD1F72}"/>
          </ac:spMkLst>
        </pc:spChg>
        <pc:spChg chg="add mod">
          <ac:chgData name="DeFabrizio, Zachary J." userId="S::z.defabrizio@ufl.edu::de3ef8c5-c1a5-4678-9009-b41ee868d9e5" providerId="AD" clId="Web-{0F3BC08F-018B-8202-3B86-D315489C2B18}" dt="2024-01-28T00:29:06.824" v="240" actId="1076"/>
          <ac:spMkLst>
            <pc:docMk/>
            <pc:sldMk cId="0" sldId="266"/>
            <ac:spMk id="27" creationId="{FCD6C53B-9B78-8B52-27FA-0E5226ABFA62}"/>
          </ac:spMkLst>
        </pc:spChg>
        <pc:spChg chg="add mod">
          <ac:chgData name="DeFabrizio, Zachary J." userId="S::z.defabrizio@ufl.edu::de3ef8c5-c1a5-4678-9009-b41ee868d9e5" providerId="AD" clId="Web-{0F3BC08F-018B-8202-3B86-D315489C2B18}" dt="2024-01-28T00:29:06.839" v="241" actId="1076"/>
          <ac:spMkLst>
            <pc:docMk/>
            <pc:sldMk cId="0" sldId="266"/>
            <ac:spMk id="28" creationId="{B105EF87-0B27-893C-49EF-52AAE0A64867}"/>
          </ac:spMkLst>
        </pc:spChg>
        <pc:spChg chg="add mod">
          <ac:chgData name="DeFabrizio, Zachary J." userId="S::z.defabrizio@ufl.edu::de3ef8c5-c1a5-4678-9009-b41ee868d9e5" providerId="AD" clId="Web-{0F3BC08F-018B-8202-3B86-D315489C2B18}" dt="2024-01-28T00:29:06.839" v="242" actId="1076"/>
          <ac:spMkLst>
            <pc:docMk/>
            <pc:sldMk cId="0" sldId="266"/>
            <ac:spMk id="29" creationId="{5AC1DBF1-0DAC-C912-95B9-B54EFC1F5CF7}"/>
          </ac:spMkLst>
        </pc:spChg>
        <pc:spChg chg="add mod">
          <ac:chgData name="DeFabrizio, Zachary J." userId="S::z.defabrizio@ufl.edu::de3ef8c5-c1a5-4678-9009-b41ee868d9e5" providerId="AD" clId="Web-{0F3BC08F-018B-8202-3B86-D315489C2B18}" dt="2024-01-28T00:29:12.511" v="248" actId="1076"/>
          <ac:spMkLst>
            <pc:docMk/>
            <pc:sldMk cId="0" sldId="266"/>
            <ac:spMk id="36" creationId="{ECA9D0DF-91A8-94EB-6C0A-512AD7FF7404}"/>
          </ac:spMkLst>
        </pc:spChg>
        <pc:spChg chg="add mod">
          <ac:chgData name="DeFabrizio, Zachary J." userId="S::z.defabrizio@ufl.edu::de3ef8c5-c1a5-4678-9009-b41ee868d9e5" providerId="AD" clId="Web-{0F3BC08F-018B-8202-3B86-D315489C2B18}" dt="2024-01-28T00:29:36.637" v="256" actId="1076"/>
          <ac:spMkLst>
            <pc:docMk/>
            <pc:sldMk cId="0" sldId="266"/>
            <ac:spMk id="37" creationId="{C41317E2-62A0-8AEB-6445-26E42E661769}"/>
          </ac:spMkLst>
        </pc:spChg>
        <pc:spChg chg="add mod">
          <ac:chgData name="DeFabrizio, Zachary J." userId="S::z.defabrizio@ufl.edu::de3ef8c5-c1a5-4678-9009-b41ee868d9e5" providerId="AD" clId="Web-{0F3BC08F-018B-8202-3B86-D315489C2B18}" dt="2024-01-28T00:55:28.427" v="291" actId="1076"/>
          <ac:spMkLst>
            <pc:docMk/>
            <pc:sldMk cId="0" sldId="266"/>
            <ac:spMk id="40" creationId="{857152B0-B3E7-F914-7D8C-E274F7E8F8A9}"/>
          </ac:spMkLst>
        </pc:spChg>
        <pc:spChg chg="add mod">
          <ac:chgData name="DeFabrizio, Zachary J." userId="S::z.defabrizio@ufl.edu::de3ef8c5-c1a5-4678-9009-b41ee868d9e5" providerId="AD" clId="Web-{0F3BC08F-018B-8202-3B86-D315489C2B18}" dt="2024-01-28T00:45:08.053" v="266" actId="1076"/>
          <ac:spMkLst>
            <pc:docMk/>
            <pc:sldMk cId="0" sldId="266"/>
            <ac:spMk id="41" creationId="{B68B7D0F-E4E9-4302-5894-8F7A5FDDE85F}"/>
          </ac:spMkLst>
        </pc:spChg>
        <pc:spChg chg="add mod">
          <ac:chgData name="DeFabrizio, Zachary J." userId="S::z.defabrizio@ufl.edu::de3ef8c5-c1a5-4678-9009-b41ee868d9e5" providerId="AD" clId="Web-{0F3BC08F-018B-8202-3B86-D315489C2B18}" dt="2024-01-28T00:45:18.679" v="268" actId="1076"/>
          <ac:spMkLst>
            <pc:docMk/>
            <pc:sldMk cId="0" sldId="266"/>
            <ac:spMk id="42" creationId="{2CF1DCD7-8CE6-01D8-C93C-192F2B178F47}"/>
          </ac:spMkLst>
        </pc:spChg>
        <pc:spChg chg="add mod">
          <ac:chgData name="DeFabrizio, Zachary J." userId="S::z.defabrizio@ufl.edu::de3ef8c5-c1a5-4678-9009-b41ee868d9e5" providerId="AD" clId="Web-{0F3BC08F-018B-8202-3B86-D315489C2B18}" dt="2024-01-28T00:45:32.695" v="270" actId="1076"/>
          <ac:spMkLst>
            <pc:docMk/>
            <pc:sldMk cId="0" sldId="266"/>
            <ac:spMk id="43" creationId="{2A2A9F34-578D-D377-2705-4B9AE8AAA421}"/>
          </ac:spMkLst>
        </pc:spChg>
        <pc:spChg chg="add mod">
          <ac:chgData name="DeFabrizio, Zachary J." userId="S::z.defabrizio@ufl.edu::de3ef8c5-c1a5-4678-9009-b41ee868d9e5" providerId="AD" clId="Web-{0F3BC08F-018B-8202-3B86-D315489C2B18}" dt="2024-01-28T00:46:02.648" v="277" actId="14100"/>
          <ac:spMkLst>
            <pc:docMk/>
            <pc:sldMk cId="0" sldId="266"/>
            <ac:spMk id="44" creationId="{C19E786D-B38D-998A-4B37-A24484C14CBA}"/>
          </ac:spMkLst>
        </pc:spChg>
        <pc:spChg chg="add mod">
          <ac:chgData name="DeFabrizio, Zachary J." userId="S::z.defabrizio@ufl.edu::de3ef8c5-c1a5-4678-9009-b41ee868d9e5" providerId="AD" clId="Web-{0F3BC08F-018B-8202-3B86-D315489C2B18}" dt="2024-01-28T00:54:26.378" v="279" actId="1076"/>
          <ac:spMkLst>
            <pc:docMk/>
            <pc:sldMk cId="0" sldId="266"/>
            <ac:spMk id="45" creationId="{49B1CDB4-8991-E3CC-44F6-92D621F7F661}"/>
          </ac:spMkLst>
        </pc:spChg>
        <pc:spChg chg="add mod">
          <ac:chgData name="DeFabrizio, Zachary J." userId="S::z.defabrizio@ufl.edu::de3ef8c5-c1a5-4678-9009-b41ee868d9e5" providerId="AD" clId="Web-{0F3BC08F-018B-8202-3B86-D315489C2B18}" dt="2024-01-28T00:55:01.207" v="284" actId="1076"/>
          <ac:spMkLst>
            <pc:docMk/>
            <pc:sldMk cId="0" sldId="266"/>
            <ac:spMk id="46" creationId="{674789A0-AB9E-1EFB-0F16-A6556A8FF32A}"/>
          </ac:spMkLst>
        </pc:spChg>
        <pc:spChg chg="add del">
          <ac:chgData name="DeFabrizio, Zachary J." userId="S::z.defabrizio@ufl.edu::de3ef8c5-c1a5-4678-9009-b41ee868d9e5" providerId="AD" clId="Web-{0F3BC08F-018B-8202-3B86-D315489C2B18}" dt="2024-01-28T00:54:53.363" v="283"/>
          <ac:spMkLst>
            <pc:docMk/>
            <pc:sldMk cId="0" sldId="266"/>
            <ac:spMk id="47" creationId="{9EB0CCDE-1258-B6B8-D5AD-2B689977F8AC}"/>
          </ac:spMkLst>
        </pc:spChg>
        <pc:spChg chg="add mod">
          <ac:chgData name="DeFabrizio, Zachary J." userId="S::z.defabrizio@ufl.edu::de3ef8c5-c1a5-4678-9009-b41ee868d9e5" providerId="AD" clId="Web-{0F3BC08F-018B-8202-3B86-D315489C2B18}" dt="2024-01-28T00:55:05.207" v="285" actId="1076"/>
          <ac:spMkLst>
            <pc:docMk/>
            <pc:sldMk cId="0" sldId="266"/>
            <ac:spMk id="48" creationId="{DAE11345-DFE3-93C7-A0DC-B4AB209166B1}"/>
          </ac:spMkLst>
        </pc:spChg>
        <pc:spChg chg="add mod">
          <ac:chgData name="DeFabrizio, Zachary J." userId="S::z.defabrizio@ufl.edu::de3ef8c5-c1a5-4678-9009-b41ee868d9e5" providerId="AD" clId="Web-{0F3BC08F-018B-8202-3B86-D315489C2B18}" dt="2024-01-28T00:55:07.379" v="286" actId="1076"/>
          <ac:spMkLst>
            <pc:docMk/>
            <pc:sldMk cId="0" sldId="266"/>
            <ac:spMk id="49" creationId="{542A7C79-E18D-9494-55B7-AFD423C510B8}"/>
          </ac:spMkLst>
        </pc:spChg>
        <pc:spChg chg="add mod">
          <ac:chgData name="DeFabrizio, Zachary J." userId="S::z.defabrizio@ufl.edu::de3ef8c5-c1a5-4678-9009-b41ee868d9e5" providerId="AD" clId="Web-{0F3BC08F-018B-8202-3B86-D315489C2B18}" dt="2024-01-28T00:55:22.098" v="288" actId="1076"/>
          <ac:spMkLst>
            <pc:docMk/>
            <pc:sldMk cId="0" sldId="266"/>
            <ac:spMk id="50" creationId="{315A2AB3-C8A6-2D8B-F326-DA70437E02D9}"/>
          </ac:spMkLst>
        </pc:spChg>
        <pc:spChg chg="mod">
          <ac:chgData name="DeFabrizio, Zachary J." userId="S::z.defabrizio@ufl.edu::de3ef8c5-c1a5-4678-9009-b41ee868d9e5" providerId="AD" clId="Web-{0F3BC08F-018B-8202-3B86-D315489C2B18}" dt="2024-01-28T00:27:30.853" v="209" actId="20577"/>
          <ac:spMkLst>
            <pc:docMk/>
            <pc:sldMk cId="0" sldId="266"/>
            <ac:spMk id="205" creationId="{00000000-0000-0000-0000-000000000000}"/>
          </ac:spMkLst>
        </pc:spChg>
        <pc:picChg chg="add mod">
          <ac:chgData name="DeFabrizio, Zachary J." userId="S::z.defabrizio@ufl.edu::de3ef8c5-c1a5-4678-9009-b41ee868d9e5" providerId="AD" clId="Web-{0F3BC08F-018B-8202-3B86-D315489C2B18}" dt="2024-01-28T00:02:02.380" v="7" actId="1076"/>
          <ac:picMkLst>
            <pc:docMk/>
            <pc:sldMk cId="0" sldId="266"/>
            <ac:picMk id="4" creationId="{F43A8AF8-1C4E-4487-4D93-BF91B0FD54B5}"/>
          </ac:picMkLst>
        </pc:picChg>
        <pc:picChg chg="add mod">
          <ac:chgData name="DeFabrizio, Zachary J." userId="S::z.defabrizio@ufl.edu::de3ef8c5-c1a5-4678-9009-b41ee868d9e5" providerId="AD" clId="Web-{0F3BC08F-018B-8202-3B86-D315489C2B18}" dt="2024-01-28T00:12:29.926" v="94" actId="14100"/>
          <ac:picMkLst>
            <pc:docMk/>
            <pc:sldMk cId="0" sldId="266"/>
            <ac:picMk id="5" creationId="{5FA901B8-4AC6-1624-50F8-CC032106DF12}"/>
          </ac:picMkLst>
        </pc:picChg>
        <pc:picChg chg="add del mod">
          <ac:chgData name="DeFabrizio, Zachary J." userId="S::z.defabrizio@ufl.edu::de3ef8c5-c1a5-4678-9009-b41ee868d9e5" providerId="AD" clId="Web-{0F3BC08F-018B-8202-3B86-D315489C2B18}" dt="2024-01-28T00:08:56.140" v="54"/>
          <ac:picMkLst>
            <pc:docMk/>
            <pc:sldMk cId="0" sldId="266"/>
            <ac:picMk id="7" creationId="{451DB70C-461B-5CCF-98CF-4A99172C3781}"/>
          </ac:picMkLst>
        </pc:picChg>
        <pc:picChg chg="mod">
          <ac:chgData name="DeFabrizio, Zachary J." userId="S::z.defabrizio@ufl.edu::de3ef8c5-c1a5-4678-9009-b41ee868d9e5" providerId="AD" clId="Web-{0F3BC08F-018B-8202-3B86-D315489C2B18}" dt="2024-01-28T00:55:28.396" v="290" actId="1076"/>
          <ac:picMkLst>
            <pc:docMk/>
            <pc:sldMk cId="0" sldId="266"/>
            <ac:picMk id="8" creationId="{B47DB78B-FF01-CA9C-EBE2-C7EE39A240FF}"/>
          </ac:picMkLst>
        </pc:picChg>
        <pc:picChg chg="add mod ord">
          <ac:chgData name="DeFabrizio, Zachary J." userId="S::z.defabrizio@ufl.edu::de3ef8c5-c1a5-4678-9009-b41ee868d9e5" providerId="AD" clId="Web-{0F3BC08F-018B-8202-3B86-D315489C2B18}" dt="2024-01-28T00:10:10.470" v="66" actId="1076"/>
          <ac:picMkLst>
            <pc:docMk/>
            <pc:sldMk cId="0" sldId="266"/>
            <ac:picMk id="14" creationId="{6BF8F8D4-F19F-7594-593C-0936D486B364}"/>
          </ac:picMkLst>
        </pc:picChg>
        <pc:picChg chg="add mod">
          <ac:chgData name="DeFabrizio, Zachary J." userId="S::z.defabrizio@ufl.edu::de3ef8c5-c1a5-4678-9009-b41ee868d9e5" providerId="AD" clId="Web-{0F3BC08F-018B-8202-3B86-D315489C2B18}" dt="2024-01-28T00:12:17.535" v="86" actId="1076"/>
          <ac:picMkLst>
            <pc:docMk/>
            <pc:sldMk cId="0" sldId="266"/>
            <ac:picMk id="19" creationId="{D573E88C-9830-6D71-06F2-A821676171C5}"/>
          </ac:picMkLst>
        </pc:picChg>
        <pc:picChg chg="add mod ord">
          <ac:chgData name="DeFabrizio, Zachary J." userId="S::z.defabrizio@ufl.edu::de3ef8c5-c1a5-4678-9009-b41ee868d9e5" providerId="AD" clId="Web-{0F3BC08F-018B-8202-3B86-D315489C2B18}" dt="2024-01-28T00:24:42.005" v="130"/>
          <ac:picMkLst>
            <pc:docMk/>
            <pc:sldMk cId="0" sldId="266"/>
            <ac:picMk id="20" creationId="{4F5FFFD0-7EAE-BABE-6F15-6A03B53C99FE}"/>
          </ac:picMkLst>
        </pc:picChg>
        <pc:picChg chg="add del mod">
          <ac:chgData name="DeFabrizio, Zachary J." userId="S::z.defabrizio@ufl.edu::de3ef8c5-c1a5-4678-9009-b41ee868d9e5" providerId="AD" clId="Web-{0F3BC08F-018B-8202-3B86-D315489C2B18}" dt="2024-01-28T00:25:24.475" v="143"/>
          <ac:picMkLst>
            <pc:docMk/>
            <pc:sldMk cId="0" sldId="266"/>
            <ac:picMk id="26" creationId="{359A590F-E868-FA68-CFD5-EE8722A55DF5}"/>
          </ac:picMkLst>
        </pc:picChg>
        <pc:picChg chg="add del mod">
          <ac:chgData name="DeFabrizio, Zachary J." userId="S::z.defabrizio@ufl.edu::de3ef8c5-c1a5-4678-9009-b41ee868d9e5" providerId="AD" clId="Web-{0F3BC08F-018B-8202-3B86-D315489C2B18}" dt="2024-01-28T00:26:06.882" v="159"/>
          <ac:picMkLst>
            <pc:docMk/>
            <pc:sldMk cId="0" sldId="266"/>
            <ac:picMk id="30" creationId="{68AF9F56-719C-E169-D79A-8A37ACD68E4E}"/>
          </ac:picMkLst>
        </pc:picChg>
        <pc:picChg chg="add mod">
          <ac:chgData name="DeFabrizio, Zachary J." userId="S::z.defabrizio@ufl.edu::de3ef8c5-c1a5-4678-9009-b41ee868d9e5" providerId="AD" clId="Web-{0F3BC08F-018B-8202-3B86-D315489C2B18}" dt="2024-01-28T00:29:06.855" v="243" actId="1076"/>
          <ac:picMkLst>
            <pc:docMk/>
            <pc:sldMk cId="0" sldId="266"/>
            <ac:picMk id="31" creationId="{87AE6861-A27D-9B58-82A0-561A7CD8D773}"/>
          </ac:picMkLst>
        </pc:picChg>
        <pc:picChg chg="add mod">
          <ac:chgData name="DeFabrizio, Zachary J." userId="S::z.defabrizio@ufl.edu::de3ef8c5-c1a5-4678-9009-b41ee868d9e5" providerId="AD" clId="Web-{0F3BC08F-018B-8202-3B86-D315489C2B18}" dt="2024-01-28T00:29:06.871" v="244" actId="1076"/>
          <ac:picMkLst>
            <pc:docMk/>
            <pc:sldMk cId="0" sldId="266"/>
            <ac:picMk id="32" creationId="{577185F0-D5B5-A175-CAFB-9A4933B30898}"/>
          </ac:picMkLst>
        </pc:picChg>
        <pc:picChg chg="add mod">
          <ac:chgData name="DeFabrizio, Zachary J." userId="S::z.defabrizio@ufl.edu::de3ef8c5-c1a5-4678-9009-b41ee868d9e5" providerId="AD" clId="Web-{0F3BC08F-018B-8202-3B86-D315489C2B18}" dt="2024-01-28T00:29:09.558" v="245" actId="1076"/>
          <ac:picMkLst>
            <pc:docMk/>
            <pc:sldMk cId="0" sldId="266"/>
            <ac:picMk id="33" creationId="{08DB6C63-7801-90D1-3B4A-39911456A3C6}"/>
          </ac:picMkLst>
        </pc:picChg>
        <pc:picChg chg="add mod">
          <ac:chgData name="DeFabrizio, Zachary J." userId="S::z.defabrizio@ufl.edu::de3ef8c5-c1a5-4678-9009-b41ee868d9e5" providerId="AD" clId="Web-{0F3BC08F-018B-8202-3B86-D315489C2B18}" dt="2024-01-28T00:29:09.574" v="246" actId="1076"/>
          <ac:picMkLst>
            <pc:docMk/>
            <pc:sldMk cId="0" sldId="266"/>
            <ac:picMk id="34" creationId="{EBDFA4AB-5292-65C7-8892-3A91AAF939F8}"/>
          </ac:picMkLst>
        </pc:picChg>
        <pc:picChg chg="add mod">
          <ac:chgData name="DeFabrizio, Zachary J." userId="S::z.defabrizio@ufl.edu::de3ef8c5-c1a5-4678-9009-b41ee868d9e5" providerId="AD" clId="Web-{0F3BC08F-018B-8202-3B86-D315489C2B18}" dt="2024-01-28T00:29:12.496" v="247" actId="1076"/>
          <ac:picMkLst>
            <pc:docMk/>
            <pc:sldMk cId="0" sldId="266"/>
            <ac:picMk id="35" creationId="{0ECA55C2-B504-4531-566D-DE3F0C8FAAC3}"/>
          </ac:picMkLst>
        </pc:picChg>
        <pc:picChg chg="mod">
          <ac:chgData name="DeFabrizio, Zachary J." userId="S::z.defabrizio@ufl.edu::de3ef8c5-c1a5-4678-9009-b41ee868d9e5" providerId="AD" clId="Web-{0F3BC08F-018B-8202-3B86-D315489C2B18}" dt="2024-01-28T00:09:02.469" v="55" actId="1076"/>
          <ac:picMkLst>
            <pc:docMk/>
            <pc:sldMk cId="0" sldId="266"/>
            <ac:picMk id="1030" creationId="{78599F6D-C9F1-E444-A62E-B3E2263DB372}"/>
          </ac:picMkLst>
        </pc:picChg>
        <pc:picChg chg="mod">
          <ac:chgData name="DeFabrizio, Zachary J." userId="S::z.defabrizio@ufl.edu::de3ef8c5-c1a5-4678-9009-b41ee868d9e5" providerId="AD" clId="Web-{0F3BC08F-018B-8202-3B86-D315489C2B18}" dt="2024-01-28T00:44:26.271" v="261" actId="1076"/>
          <ac:picMkLst>
            <pc:docMk/>
            <pc:sldMk cId="0" sldId="266"/>
            <ac:picMk id="1032" creationId="{925FCDA9-8B73-67E1-7EC8-678A0AC350C4}"/>
          </ac:picMkLst>
        </pc:picChg>
        <pc:picChg chg="mod">
          <ac:chgData name="DeFabrizio, Zachary J." userId="S::z.defabrizio@ufl.edu::de3ef8c5-c1a5-4678-9009-b41ee868d9e5" providerId="AD" clId="Web-{0F3BC08F-018B-8202-3B86-D315489C2B18}" dt="2024-01-28T00:55:28.380" v="289" actId="1076"/>
          <ac:picMkLst>
            <pc:docMk/>
            <pc:sldMk cId="0" sldId="266"/>
            <ac:picMk id="1040" creationId="{5256799F-854D-7018-6416-1AE9F2AB118F}"/>
          </ac:picMkLst>
        </pc:picChg>
        <pc:picChg chg="mod">
          <ac:chgData name="DeFabrizio, Zachary J." userId="S::z.defabrizio@ufl.edu::de3ef8c5-c1a5-4678-9009-b41ee868d9e5" providerId="AD" clId="Web-{0F3BC08F-018B-8202-3B86-D315489C2B18}" dt="2024-01-28T00:44:29.021" v="262" actId="1076"/>
          <ac:picMkLst>
            <pc:docMk/>
            <pc:sldMk cId="0" sldId="266"/>
            <ac:picMk id="1044" creationId="{6A58CD04-1AD7-E75C-92D5-2F025ED49C19}"/>
          </ac:picMkLst>
        </pc:picChg>
        <pc:inkChg chg="add del">
          <ac:chgData name="DeFabrizio, Zachary J." userId="S::z.defabrizio@ufl.edu::de3ef8c5-c1a5-4678-9009-b41ee868d9e5" providerId="AD" clId="Web-{0F3BC08F-018B-8202-3B86-D315489C2B18}" dt="2024-01-28T00:10:18.095" v="68"/>
          <ac:inkMkLst>
            <pc:docMk/>
            <pc:sldMk cId="0" sldId="266"/>
            <ac:inkMk id="15" creationId="{66DFB0A6-48DF-4779-D242-F8BB0A16FC4C}"/>
          </ac:inkMkLst>
        </pc:inkChg>
        <pc:inkChg chg="add del">
          <ac:chgData name="DeFabrizio, Zachary J." userId="S::z.defabrizio@ufl.edu::de3ef8c5-c1a5-4678-9009-b41ee868d9e5" providerId="AD" clId="Web-{0F3BC08F-018B-8202-3B86-D315489C2B18}" dt="2024-01-28T00:10:53.862" v="73"/>
          <ac:inkMkLst>
            <pc:docMk/>
            <pc:sldMk cId="0" sldId="266"/>
            <ac:inkMk id="18" creationId="{F7B6E556-8FE8-F2FA-A3CF-1C9D2DAE40C2}"/>
          </ac:inkMkLst>
        </pc:inkChg>
        <pc:cxnChg chg="add">
          <ac:chgData name="DeFabrizio, Zachary J." userId="S::z.defabrizio@ufl.edu::de3ef8c5-c1a5-4678-9009-b41ee868d9e5" providerId="AD" clId="Web-{0F3BC08F-018B-8202-3B86-D315489C2B18}" dt="2024-01-28T01:55:54.789" v="664"/>
          <ac:cxnSpMkLst>
            <pc:docMk/>
            <pc:sldMk cId="0" sldId="266"/>
            <ac:cxnSpMk id="12" creationId="{01CD03DB-6B9F-BB2C-E9E4-CEA5F9E36594}"/>
          </ac:cxnSpMkLst>
        </pc:cxnChg>
        <pc:cxnChg chg="add del">
          <ac:chgData name="DeFabrizio, Zachary J." userId="S::z.defabrizio@ufl.edu::de3ef8c5-c1a5-4678-9009-b41ee868d9e5" providerId="AD" clId="Web-{0F3BC08F-018B-8202-3B86-D315489C2B18}" dt="2024-01-28T00:10:28.408" v="70"/>
          <ac:cxnSpMkLst>
            <pc:docMk/>
            <pc:sldMk cId="0" sldId="266"/>
            <ac:cxnSpMk id="16" creationId="{4FDD1897-A82F-A05C-81F1-0F4A1808DA1B}"/>
          </ac:cxnSpMkLst>
        </pc:cxnChg>
        <pc:cxnChg chg="add mod">
          <ac:chgData name="DeFabrizio, Zachary J." userId="S::z.defabrizio@ufl.edu::de3ef8c5-c1a5-4678-9009-b41ee868d9e5" providerId="AD" clId="Web-{0F3BC08F-018B-8202-3B86-D315489C2B18}" dt="2024-01-28T00:11:26.925" v="81"/>
          <ac:cxnSpMkLst>
            <pc:docMk/>
            <pc:sldMk cId="0" sldId="266"/>
            <ac:cxnSpMk id="17" creationId="{2948E1EA-9264-499E-0322-D182216A3A33}"/>
          </ac:cxnSpMkLst>
        </pc:cxnChg>
        <pc:cxnChg chg="add del">
          <ac:chgData name="DeFabrizio, Zachary J." userId="S::z.defabrizio@ufl.edu::de3ef8c5-c1a5-4678-9009-b41ee868d9e5" providerId="AD" clId="Web-{0F3BC08F-018B-8202-3B86-D315489C2B18}" dt="2024-01-28T00:21:02.594" v="108"/>
          <ac:cxnSpMkLst>
            <pc:docMk/>
            <pc:sldMk cId="0" sldId="266"/>
            <ac:cxnSpMk id="22" creationId="{8C918179-C3CF-2C7A-5266-24DD8BB15241}"/>
          </ac:cxnSpMkLst>
        </pc:cxnChg>
        <pc:cxnChg chg="add mod">
          <ac:chgData name="DeFabrizio, Zachary J." userId="S::z.defabrizio@ufl.edu::de3ef8c5-c1a5-4678-9009-b41ee868d9e5" providerId="AD" clId="Web-{0F3BC08F-018B-8202-3B86-D315489C2B18}" dt="2024-01-28T00:29:35.199" v="255" actId="14100"/>
          <ac:cxnSpMkLst>
            <pc:docMk/>
            <pc:sldMk cId="0" sldId="266"/>
            <ac:cxnSpMk id="38" creationId="{66CEE011-E245-CD32-9F14-342CF09AB4FB}"/>
          </ac:cxnSpMkLst>
        </pc:cxnChg>
        <pc:cxnChg chg="add mod">
          <ac:chgData name="DeFabrizio, Zachary J." userId="S::z.defabrizio@ufl.edu::de3ef8c5-c1a5-4678-9009-b41ee868d9e5" providerId="AD" clId="Web-{0F3BC08F-018B-8202-3B86-D315489C2B18}" dt="2024-01-28T00:44:23.959" v="260" actId="14100"/>
          <ac:cxnSpMkLst>
            <pc:docMk/>
            <pc:sldMk cId="0" sldId="266"/>
            <ac:cxnSpMk id="39" creationId="{DF4E46FC-5152-5612-E103-F33DE8B9A556}"/>
          </ac:cxnSpMkLst>
        </pc:cxnChg>
      </pc:sldChg>
      <pc:sldChg chg="addSp modSp">
        <pc:chgData name="DeFabrizio, Zachary J." userId="S::z.defabrizio@ufl.edu::de3ef8c5-c1a5-4678-9009-b41ee868d9e5" providerId="AD" clId="Web-{0F3BC08F-018B-8202-3B86-D315489C2B18}" dt="2024-01-28T01:57:07.682" v="677" actId="1076"/>
        <pc:sldMkLst>
          <pc:docMk/>
          <pc:sldMk cId="0" sldId="283"/>
        </pc:sldMkLst>
        <pc:spChg chg="add mod">
          <ac:chgData name="DeFabrizio, Zachary J." userId="S::z.defabrizio@ufl.edu::de3ef8c5-c1a5-4678-9009-b41ee868d9e5" providerId="AD" clId="Web-{0F3BC08F-018B-8202-3B86-D315489C2B18}" dt="2024-01-28T01:57:07.682" v="677" actId="1076"/>
          <ac:spMkLst>
            <pc:docMk/>
            <pc:sldMk cId="0" sldId="283"/>
            <ac:spMk id="11" creationId="{EFB6911E-1E11-B2B4-F4A8-B04CFAAE2B62}"/>
          </ac:spMkLst>
        </pc:spChg>
        <pc:graphicFrameChg chg="mod modGraphic">
          <ac:chgData name="DeFabrizio, Zachary J." userId="S::z.defabrizio@ufl.edu::de3ef8c5-c1a5-4678-9009-b41ee868d9e5" providerId="AD" clId="Web-{0F3BC08F-018B-8202-3B86-D315489C2B18}" dt="2024-01-28T00:57:09.960" v="409"/>
          <ac:graphicFrameMkLst>
            <pc:docMk/>
            <pc:sldMk cId="0" sldId="283"/>
            <ac:graphicFrameMk id="4" creationId="{D1413AB7-BEC8-3596-55E5-24FAFF3B3913}"/>
          </ac:graphicFrameMkLst>
        </pc:graphicFrameChg>
        <pc:cxnChg chg="add mod">
          <ac:chgData name="DeFabrizio, Zachary J." userId="S::z.defabrizio@ufl.edu::de3ef8c5-c1a5-4678-9009-b41ee868d9e5" providerId="AD" clId="Web-{0F3BC08F-018B-8202-3B86-D315489C2B18}" dt="2024-01-28T01:56:54.088" v="670" actId="14100"/>
          <ac:cxnSpMkLst>
            <pc:docMk/>
            <pc:sldMk cId="0" sldId="283"/>
            <ac:cxnSpMk id="8" creationId="{D6111D8E-E389-36D2-424E-4AC7B41D9E15}"/>
          </ac:cxnSpMkLst>
        </pc:cxnChg>
        <pc:cxnChg chg="add mod">
          <ac:chgData name="DeFabrizio, Zachary J." userId="S::z.defabrizio@ufl.edu::de3ef8c5-c1a5-4678-9009-b41ee868d9e5" providerId="AD" clId="Web-{0F3BC08F-018B-8202-3B86-D315489C2B18}" dt="2024-01-28T01:56:47.916" v="668" actId="14100"/>
          <ac:cxnSpMkLst>
            <pc:docMk/>
            <pc:sldMk cId="0" sldId="283"/>
            <ac:cxnSpMk id="10" creationId="{A9FF6C0A-B543-3A71-42B9-302B7F4CF838}"/>
          </ac:cxnSpMkLst>
        </pc:cxnChg>
      </pc:sldChg>
      <pc:sldChg chg="addSp delSp modSp">
        <pc:chgData name="DeFabrizio, Zachary J." userId="S::z.defabrizio@ufl.edu::de3ef8c5-c1a5-4678-9009-b41ee868d9e5" providerId="AD" clId="Web-{0F3BC08F-018B-8202-3B86-D315489C2B18}" dt="2024-01-28T02:04:21.614" v="852"/>
        <pc:sldMkLst>
          <pc:docMk/>
          <pc:sldMk cId="0" sldId="289"/>
        </pc:sldMkLst>
        <pc:spChg chg="add del mod">
          <ac:chgData name="DeFabrizio, Zachary J." userId="S::z.defabrizio@ufl.edu::de3ef8c5-c1a5-4678-9009-b41ee868d9e5" providerId="AD" clId="Web-{0F3BC08F-018B-8202-3B86-D315489C2B18}" dt="2024-01-28T01:00:43.481" v="599"/>
          <ac:spMkLst>
            <pc:docMk/>
            <pc:sldMk cId="0" sldId="289"/>
            <ac:spMk id="9" creationId="{DABA99E4-8AA1-B01E-8C17-3A2A33A23E1F}"/>
          </ac:spMkLst>
        </pc:spChg>
        <pc:spChg chg="add del">
          <ac:chgData name="DeFabrizio, Zachary J." userId="S::z.defabrizio@ufl.edu::de3ef8c5-c1a5-4678-9009-b41ee868d9e5" providerId="AD" clId="Web-{0F3BC08F-018B-8202-3B86-D315489C2B18}" dt="2024-01-28T01:01:44.810" v="602"/>
          <ac:spMkLst>
            <pc:docMk/>
            <pc:sldMk cId="0" sldId="289"/>
            <ac:spMk id="10" creationId="{541F87BD-53DE-79CA-7C3C-70AA52E3E0DA}"/>
          </ac:spMkLst>
        </pc:spChg>
        <pc:spChg chg="add del">
          <ac:chgData name="DeFabrizio, Zachary J." userId="S::z.defabrizio@ufl.edu::de3ef8c5-c1a5-4678-9009-b41ee868d9e5" providerId="AD" clId="Web-{0F3BC08F-018B-8202-3B86-D315489C2B18}" dt="2024-01-28T01:01:46.623" v="603"/>
          <ac:spMkLst>
            <pc:docMk/>
            <pc:sldMk cId="0" sldId="289"/>
            <ac:spMk id="11" creationId="{C5AA8537-551D-AC6D-3D20-086B5E73D630}"/>
          </ac:spMkLst>
        </pc:spChg>
        <pc:spChg chg="add mod">
          <ac:chgData name="DeFabrizio, Zachary J." userId="S::z.defabrizio@ufl.edu::de3ef8c5-c1a5-4678-9009-b41ee868d9e5" providerId="AD" clId="Web-{0F3BC08F-018B-8202-3B86-D315489C2B18}" dt="2024-01-28T01:03:38.422" v="660" actId="1076"/>
          <ac:spMkLst>
            <pc:docMk/>
            <pc:sldMk cId="0" sldId="289"/>
            <ac:spMk id="16" creationId="{640E78ED-A433-458F-D233-1FFE8C756FDD}"/>
          </ac:spMkLst>
        </pc:spChg>
        <pc:spChg chg="add del">
          <ac:chgData name="DeFabrizio, Zachary J." userId="S::z.defabrizio@ufl.edu::de3ef8c5-c1a5-4678-9009-b41ee868d9e5" providerId="AD" clId="Web-{0F3BC08F-018B-8202-3B86-D315489C2B18}" dt="2024-01-28T01:02:37.593" v="613"/>
          <ac:spMkLst>
            <pc:docMk/>
            <pc:sldMk cId="0" sldId="289"/>
            <ac:spMk id="17" creationId="{BE40632D-E3AD-E6D9-CE29-19CB9F57CADC}"/>
          </ac:spMkLst>
        </pc:spChg>
        <pc:graphicFrameChg chg="mod modGraphic">
          <ac:chgData name="DeFabrizio, Zachary J." userId="S::z.defabrizio@ufl.edu::de3ef8c5-c1a5-4678-9009-b41ee868d9e5" providerId="AD" clId="Web-{0F3BC08F-018B-8202-3B86-D315489C2B18}" dt="2024-01-28T02:04:21.614" v="852"/>
          <ac:graphicFrameMkLst>
            <pc:docMk/>
            <pc:sldMk cId="0" sldId="289"/>
            <ac:graphicFrameMk id="5" creationId="{AFEA1DF3-D806-A8C5-0321-DC86E2702942}"/>
          </ac:graphicFrameMkLst>
        </pc:graphicFrameChg>
        <pc:picChg chg="add mod">
          <ac:chgData name="DeFabrizio, Zachary J." userId="S::z.defabrizio@ufl.edu::de3ef8c5-c1a5-4678-9009-b41ee868d9e5" providerId="AD" clId="Web-{0F3BC08F-018B-8202-3B86-D315489C2B18}" dt="2024-01-28T00:58:41.134" v="593" actId="1076"/>
          <ac:picMkLst>
            <pc:docMk/>
            <pc:sldMk cId="0" sldId="289"/>
            <ac:picMk id="6" creationId="{6313A479-3609-26F5-1501-B756393E8631}"/>
          </ac:picMkLst>
        </pc:picChg>
        <pc:picChg chg="add mod">
          <ac:chgData name="DeFabrizio, Zachary J." userId="S::z.defabrizio@ufl.edu::de3ef8c5-c1a5-4678-9009-b41ee868d9e5" providerId="AD" clId="Web-{0F3BC08F-018B-8202-3B86-D315489C2B18}" dt="2024-01-28T00:58:54.322" v="595" actId="1076"/>
          <ac:picMkLst>
            <pc:docMk/>
            <pc:sldMk cId="0" sldId="289"/>
            <ac:picMk id="8" creationId="{55E87827-CE19-1E91-D77A-832FB5D55411}"/>
          </ac:picMkLst>
        </pc:picChg>
        <pc:cxnChg chg="add mod">
          <ac:chgData name="DeFabrizio, Zachary J." userId="S::z.defabrizio@ufl.edu::de3ef8c5-c1a5-4678-9009-b41ee868d9e5" providerId="AD" clId="Web-{0F3BC08F-018B-8202-3B86-D315489C2B18}" dt="2024-01-28T01:03:46.079" v="662" actId="14100"/>
          <ac:cxnSpMkLst>
            <pc:docMk/>
            <pc:sldMk cId="0" sldId="289"/>
            <ac:cxnSpMk id="13" creationId="{0F601411-BE34-4F8A-8D60-6F15544575DB}"/>
          </ac:cxnSpMkLst>
        </pc:cxnChg>
        <pc:cxnChg chg="add mod">
          <ac:chgData name="DeFabrizio, Zachary J." userId="S::z.defabrizio@ufl.edu::de3ef8c5-c1a5-4678-9009-b41ee868d9e5" providerId="AD" clId="Web-{0F3BC08F-018B-8202-3B86-D315489C2B18}" dt="2024-01-28T01:03:53.313" v="663" actId="14100"/>
          <ac:cxnSpMkLst>
            <pc:docMk/>
            <pc:sldMk cId="0" sldId="289"/>
            <ac:cxnSpMk id="15" creationId="{DB2D65B8-19CE-393A-8D2D-ED23ECD30A40}"/>
          </ac:cxnSpMkLst>
        </pc:cxnChg>
      </pc:sldChg>
    </pc:docChg>
  </pc:docChgLst>
  <pc:docChgLst>
    <pc:chgData name="Edwards, Jake R." userId="6e6d9f22-d312-4210-adb2-ffffdea3db78" providerId="ADAL" clId="{05ADFA25-7194-4F55-A1F2-50DEF184F631}"/>
    <pc:docChg chg="modSld">
      <pc:chgData name="Edwards, Jake R." userId="6e6d9f22-d312-4210-adb2-ffffdea3db78" providerId="ADAL" clId="{05ADFA25-7194-4F55-A1F2-50DEF184F631}" dt="2024-02-02T23:50:20.321" v="1" actId="1076"/>
      <pc:docMkLst>
        <pc:docMk/>
      </pc:docMkLst>
      <pc:sldChg chg="modSp">
        <pc:chgData name="Edwards, Jake R." userId="6e6d9f22-d312-4210-adb2-ffffdea3db78" providerId="ADAL" clId="{05ADFA25-7194-4F55-A1F2-50DEF184F631}" dt="2024-02-02T23:50:20.321" v="1" actId="1076"/>
        <pc:sldMkLst>
          <pc:docMk/>
          <pc:sldMk cId="0" sldId="316"/>
        </pc:sldMkLst>
        <pc:picChg chg="mod">
          <ac:chgData name="Edwards, Jake R." userId="6e6d9f22-d312-4210-adb2-ffffdea3db78" providerId="ADAL" clId="{05ADFA25-7194-4F55-A1F2-50DEF184F631}" dt="2024-02-02T23:50:20.321" v="1" actId="1076"/>
          <ac:picMkLst>
            <pc:docMk/>
            <pc:sldMk cId="0" sldId="316"/>
            <ac:picMk id="8" creationId="{235285D4-CC9E-6A61-5827-662B991DE795}"/>
          </ac:picMkLst>
        </pc:picChg>
      </pc:sldChg>
    </pc:docChg>
  </pc:docChgLst>
  <pc:docChgLst>
    <pc:chgData name="Miguel, Melanie J." userId="S::melanie.miguel@ufl.edu::30764532-18a1-45fd-8c48-d1d3bf151236" providerId="AD" clId="Web-{CAE3C00C-0A54-465E-8545-41357CDAD4CD}"/>
    <pc:docChg chg="modSld">
      <pc:chgData name="Miguel, Melanie J." userId="S::melanie.miguel@ufl.edu::30764532-18a1-45fd-8c48-d1d3bf151236" providerId="AD" clId="Web-{CAE3C00C-0A54-465E-8545-41357CDAD4CD}" dt="2024-01-24T23:56:07.978" v="367" actId="20577"/>
      <pc:docMkLst>
        <pc:docMk/>
      </pc:docMkLst>
      <pc:sldChg chg="modSp">
        <pc:chgData name="Miguel, Melanie J." userId="S::melanie.miguel@ufl.edu::30764532-18a1-45fd-8c48-d1d3bf151236" providerId="AD" clId="Web-{CAE3C00C-0A54-465E-8545-41357CDAD4CD}" dt="2024-01-24T23:56:07.978" v="367" actId="20577"/>
        <pc:sldMkLst>
          <pc:docMk/>
          <pc:sldMk cId="0" sldId="280"/>
        </pc:sldMkLst>
        <pc:spChg chg="mod">
          <ac:chgData name="Miguel, Melanie J." userId="S::melanie.miguel@ufl.edu::30764532-18a1-45fd-8c48-d1d3bf151236" providerId="AD" clId="Web-{CAE3C00C-0A54-465E-8545-41357CDAD4CD}" dt="2024-01-24T23:56:07.978" v="367" actId="20577"/>
          <ac:spMkLst>
            <pc:docMk/>
            <pc:sldMk cId="0" sldId="280"/>
            <ac:spMk id="349" creationId="{00000000-0000-0000-0000-000000000000}"/>
          </ac:spMkLst>
        </pc:spChg>
      </pc:sldChg>
    </pc:docChg>
  </pc:docChgLst>
  <pc:docChgLst>
    <pc:chgData name="Taylor, Samuel E." userId="S::samueltaylor@ufl.edu::3ed5f313-3b2e-4e0a-ba56-deb85e0f8daa" providerId="AD" clId="Web-{57C331DE-018D-46B9-B3BA-1E23ACE230F1}"/>
    <pc:docChg chg="modSld">
      <pc:chgData name="Taylor, Samuel E." userId="S::samueltaylor@ufl.edu::3ed5f313-3b2e-4e0a-ba56-deb85e0f8daa" providerId="AD" clId="Web-{57C331DE-018D-46B9-B3BA-1E23ACE230F1}" dt="2024-01-25T00:29:51.685" v="379"/>
      <pc:docMkLst>
        <pc:docMk/>
      </pc:docMkLst>
      <pc:sldChg chg="modSp">
        <pc:chgData name="Taylor, Samuel E." userId="S::samueltaylor@ufl.edu::3ed5f313-3b2e-4e0a-ba56-deb85e0f8daa" providerId="AD" clId="Web-{57C331DE-018D-46B9-B3BA-1E23ACE230F1}" dt="2024-01-25T00:29:51.685" v="379"/>
        <pc:sldMkLst>
          <pc:docMk/>
          <pc:sldMk cId="0" sldId="264"/>
        </pc:sldMkLst>
        <pc:graphicFrameChg chg="mod modGraphic">
          <ac:chgData name="Taylor, Samuel E." userId="S::samueltaylor@ufl.edu::3ed5f313-3b2e-4e0a-ba56-deb85e0f8daa" providerId="AD" clId="Web-{57C331DE-018D-46B9-B3BA-1E23ACE230F1}" dt="2024-01-25T00:29:51.685" v="379"/>
          <ac:graphicFrameMkLst>
            <pc:docMk/>
            <pc:sldMk cId="0" sldId="264"/>
            <ac:graphicFrameMk id="5" creationId="{A0F81D05-C0F6-FB7F-BC2E-8CD1AE0F2CDF}"/>
          </ac:graphicFrameMkLst>
        </pc:graphicFrameChg>
      </pc:sldChg>
      <pc:sldChg chg="addSp modSp">
        <pc:chgData name="Taylor, Samuel E." userId="S::samueltaylor@ufl.edu::3ed5f313-3b2e-4e0a-ba56-deb85e0f8daa" providerId="AD" clId="Web-{57C331DE-018D-46B9-B3BA-1E23ACE230F1}" dt="2024-01-25T00:28:38.511" v="179" actId="1076"/>
        <pc:sldMkLst>
          <pc:docMk/>
          <pc:sldMk cId="0" sldId="280"/>
        </pc:sldMkLst>
        <pc:picChg chg="add mod">
          <ac:chgData name="Taylor, Samuel E." userId="S::samueltaylor@ufl.edu::3ed5f313-3b2e-4e0a-ba56-deb85e0f8daa" providerId="AD" clId="Web-{57C331DE-018D-46B9-B3BA-1E23ACE230F1}" dt="2024-01-25T00:28:38.511" v="179" actId="1076"/>
          <ac:picMkLst>
            <pc:docMk/>
            <pc:sldMk cId="0" sldId="280"/>
            <ac:picMk id="3" creationId="{0F03319F-A63F-62EF-A3A9-0C4744B31D01}"/>
          </ac:picMkLst>
        </pc:picChg>
      </pc:sldChg>
      <pc:sldChg chg="addSp modSp">
        <pc:chgData name="Taylor, Samuel E." userId="S::samueltaylor@ufl.edu::3ed5f313-3b2e-4e0a-ba56-deb85e0f8daa" providerId="AD" clId="Web-{57C331DE-018D-46B9-B3BA-1E23ACE230F1}" dt="2024-01-25T00:21:27.592" v="176"/>
        <pc:sldMkLst>
          <pc:docMk/>
          <pc:sldMk cId="0" sldId="283"/>
        </pc:sldMkLst>
        <pc:picChg chg="add mod">
          <ac:chgData name="Taylor, Samuel E." userId="S::samueltaylor@ufl.edu::3ed5f313-3b2e-4e0a-ba56-deb85e0f8daa" providerId="AD" clId="Web-{57C331DE-018D-46B9-B3BA-1E23ACE230F1}" dt="2024-01-25T00:21:27.592" v="176"/>
          <ac:picMkLst>
            <pc:docMk/>
            <pc:sldMk cId="0" sldId="283"/>
            <ac:picMk id="5" creationId="{DFE42A7E-0A1E-7866-2275-7E4F347356F6}"/>
          </ac:picMkLst>
        </pc:picChg>
      </pc:sldChg>
    </pc:docChg>
  </pc:docChgLst>
  <pc:docChgLst>
    <pc:chgData name="Gutmann, Jonathan A." userId="S::jonathangutmann@ufl.edu::c065f052-88cf-4d4d-8a20-9349faab9a8b" providerId="AD" clId="Web-{81EC12F6-883C-4C59-9EAF-2BC64EBF2C98}"/>
    <pc:docChg chg="modSld">
      <pc:chgData name="Gutmann, Jonathan A." userId="S::jonathangutmann@ufl.edu::c065f052-88cf-4d4d-8a20-9349faab9a8b" providerId="AD" clId="Web-{81EC12F6-883C-4C59-9EAF-2BC64EBF2C98}" dt="2024-01-25T00:16:32.363" v="73"/>
      <pc:docMkLst>
        <pc:docMk/>
      </pc:docMkLst>
      <pc:sldChg chg="modSp">
        <pc:chgData name="Gutmann, Jonathan A." userId="S::jonathangutmann@ufl.edu::c065f052-88cf-4d4d-8a20-9349faab9a8b" providerId="AD" clId="Web-{81EC12F6-883C-4C59-9EAF-2BC64EBF2C98}" dt="2024-01-25T00:08:44.882" v="47"/>
        <pc:sldMkLst>
          <pc:docMk/>
          <pc:sldMk cId="0" sldId="307"/>
        </pc:sldMkLst>
        <pc:graphicFrameChg chg="mod modGraphic">
          <ac:chgData name="Gutmann, Jonathan A." userId="S::jonathangutmann@ufl.edu::c065f052-88cf-4d4d-8a20-9349faab9a8b" providerId="AD" clId="Web-{81EC12F6-883C-4C59-9EAF-2BC64EBF2C98}" dt="2024-01-25T00:08:44.882" v="47"/>
          <ac:graphicFrameMkLst>
            <pc:docMk/>
            <pc:sldMk cId="0" sldId="307"/>
            <ac:graphicFrameMk id="6" creationId="{08B9B3DC-09A9-03B0-9826-6A6D7BC271AE}"/>
          </ac:graphicFrameMkLst>
        </pc:graphicFrameChg>
      </pc:sldChg>
      <pc:sldChg chg="modSp">
        <pc:chgData name="Gutmann, Jonathan A." userId="S::jonathangutmann@ufl.edu::c065f052-88cf-4d4d-8a20-9349faab9a8b" providerId="AD" clId="Web-{81EC12F6-883C-4C59-9EAF-2BC64EBF2C98}" dt="2024-01-25T00:16:32.363" v="73"/>
        <pc:sldMkLst>
          <pc:docMk/>
          <pc:sldMk cId="0" sldId="332"/>
        </pc:sldMkLst>
        <pc:graphicFrameChg chg="mod modGraphic">
          <ac:chgData name="Gutmann, Jonathan A." userId="S::jonathangutmann@ufl.edu::c065f052-88cf-4d4d-8a20-9349faab9a8b" providerId="AD" clId="Web-{81EC12F6-883C-4C59-9EAF-2BC64EBF2C98}" dt="2024-01-25T00:16:32.363" v="73"/>
          <ac:graphicFrameMkLst>
            <pc:docMk/>
            <pc:sldMk cId="0" sldId="332"/>
            <ac:graphicFrameMk id="7" creationId="{2EC607B5-FCCB-CC91-84DB-2BCC767B3F77}"/>
          </ac:graphicFrameMkLst>
        </pc:graphicFrameChg>
      </pc:sldChg>
      <pc:sldChg chg="modSp">
        <pc:chgData name="Gutmann, Jonathan A." userId="S::jonathangutmann@ufl.edu::c065f052-88cf-4d4d-8a20-9349faab9a8b" providerId="AD" clId="Web-{81EC12F6-883C-4C59-9EAF-2BC64EBF2C98}" dt="2024-01-24T23:47:49.395" v="7"/>
        <pc:sldMkLst>
          <pc:docMk/>
          <pc:sldMk cId="424867845" sldId="387"/>
        </pc:sldMkLst>
        <pc:graphicFrameChg chg="mod modGraphic">
          <ac:chgData name="Gutmann, Jonathan A." userId="S::jonathangutmann@ufl.edu::c065f052-88cf-4d4d-8a20-9349faab9a8b" providerId="AD" clId="Web-{81EC12F6-883C-4C59-9EAF-2BC64EBF2C98}" dt="2024-01-24T23:47:49.395" v="7"/>
          <ac:graphicFrameMkLst>
            <pc:docMk/>
            <pc:sldMk cId="424867845" sldId="387"/>
            <ac:graphicFrameMk id="4" creationId="{FF014CBF-9744-8CF3-3BF4-0BCBD9C993D6}"/>
          </ac:graphicFrameMkLst>
        </pc:graphicFrameChg>
      </pc:sldChg>
    </pc:docChg>
  </pc:docChgLst>
  <pc:docChgLst>
    <pc:chgData name="Miguel, Melanie J." userId="S::melanie.miguel@ufl.edu::30764532-18a1-45fd-8c48-d1d3bf151236" providerId="AD" clId="Web-{73E8639D-45B5-4F60-A988-1493FAE8C8B4}"/>
    <pc:docChg chg="modSld">
      <pc:chgData name="Miguel, Melanie J." userId="S::melanie.miguel@ufl.edu::30764532-18a1-45fd-8c48-d1d3bf151236" providerId="AD" clId="Web-{73E8639D-45B5-4F60-A988-1493FAE8C8B4}" dt="2024-03-27T04:08:11.803" v="9"/>
      <pc:docMkLst>
        <pc:docMk/>
      </pc:docMkLst>
      <pc:sldChg chg="addSp modSp">
        <pc:chgData name="Miguel, Melanie J." userId="S::melanie.miguel@ufl.edu::30764532-18a1-45fd-8c48-d1d3bf151236" providerId="AD" clId="Web-{73E8639D-45B5-4F60-A988-1493FAE8C8B4}" dt="2024-03-27T04:08:11.803" v="9"/>
        <pc:sldMkLst>
          <pc:docMk/>
          <pc:sldMk cId="0" sldId="280"/>
        </pc:sldMkLst>
        <pc:spChg chg="mod">
          <ac:chgData name="Miguel, Melanie J." userId="S::melanie.miguel@ufl.edu::30764532-18a1-45fd-8c48-d1d3bf151236" providerId="AD" clId="Web-{73E8639D-45B5-4F60-A988-1493FAE8C8B4}" dt="2024-03-27T03:52:27.386" v="8" actId="20577"/>
          <ac:spMkLst>
            <pc:docMk/>
            <pc:sldMk cId="0" sldId="280"/>
            <ac:spMk id="8" creationId="{64A673E4-B019-6A11-87C0-92590FD662AD}"/>
          </ac:spMkLst>
        </pc:spChg>
        <pc:grpChg chg="add">
          <ac:chgData name="Miguel, Melanie J." userId="S::melanie.miguel@ufl.edu::30764532-18a1-45fd-8c48-d1d3bf151236" providerId="AD" clId="Web-{73E8639D-45B5-4F60-A988-1493FAE8C8B4}" dt="2024-03-27T04:08:11.803" v="9"/>
          <ac:grpSpMkLst>
            <pc:docMk/>
            <pc:sldMk cId="0" sldId="280"/>
            <ac:grpSpMk id="7" creationId="{A0660832-F949-FB5F-7CDB-1267B7D255D9}"/>
          </ac:grpSpMkLst>
        </pc:grpChg>
      </pc:sldChg>
    </pc:docChg>
  </pc:docChgLst>
  <pc:docChgLst>
    <pc:chgData name="Gonzalez Grospe, Melissa C." userId="S::melissagonzalezg@ufl.edu::7677ecd0-4903-4895-bfc4-8e657250f287" providerId="AD" clId="Web-{6BE0FFC5-56EF-4210-9D98-BD68C18032AE}"/>
    <pc:docChg chg="modSld">
      <pc:chgData name="Gonzalez Grospe, Melissa C." userId="S::melissagonzalezg@ufl.edu::7677ecd0-4903-4895-bfc4-8e657250f287" providerId="AD" clId="Web-{6BE0FFC5-56EF-4210-9D98-BD68C18032AE}" dt="2024-01-29T23:03:59.454" v="34" actId="1076"/>
      <pc:docMkLst>
        <pc:docMk/>
      </pc:docMkLst>
      <pc:sldChg chg="modSp">
        <pc:chgData name="Gonzalez Grospe, Melissa C." userId="S::melissagonzalezg@ufl.edu::7677ecd0-4903-4895-bfc4-8e657250f287" providerId="AD" clId="Web-{6BE0FFC5-56EF-4210-9D98-BD68C18032AE}" dt="2024-01-29T23:03:59.454" v="34" actId="1076"/>
        <pc:sldMkLst>
          <pc:docMk/>
          <pc:sldMk cId="0" sldId="280"/>
        </pc:sldMkLst>
        <pc:spChg chg="mod">
          <ac:chgData name="Gonzalez Grospe, Melissa C." userId="S::melissagonzalezg@ufl.edu::7677ecd0-4903-4895-bfc4-8e657250f287" providerId="AD" clId="Web-{6BE0FFC5-56EF-4210-9D98-BD68C18032AE}" dt="2024-01-29T23:03:53.704" v="32" actId="1076"/>
          <ac:spMkLst>
            <pc:docMk/>
            <pc:sldMk cId="0" sldId="280"/>
            <ac:spMk id="51" creationId="{AC04810A-2A2D-4D38-A226-E27DCDD731CB}"/>
          </ac:spMkLst>
        </pc:spChg>
        <pc:spChg chg="mod">
          <ac:chgData name="Gonzalez Grospe, Melissa C." userId="S::melissagonzalezg@ufl.edu::7677ecd0-4903-4895-bfc4-8e657250f287" providerId="AD" clId="Web-{6BE0FFC5-56EF-4210-9D98-BD68C18032AE}" dt="2024-01-29T23:03:59.454" v="34" actId="1076"/>
          <ac:spMkLst>
            <pc:docMk/>
            <pc:sldMk cId="0" sldId="280"/>
            <ac:spMk id="60" creationId="{3492980E-AC82-D4BA-FE2C-5BF088967191}"/>
          </ac:spMkLst>
        </pc:spChg>
        <pc:spChg chg="mod">
          <ac:chgData name="Gonzalez Grospe, Melissa C." userId="S::melissagonzalezg@ufl.edu::7677ecd0-4903-4895-bfc4-8e657250f287" providerId="AD" clId="Web-{6BE0FFC5-56EF-4210-9D98-BD68C18032AE}" dt="2024-01-29T23:03:32.578" v="28" actId="20577"/>
          <ac:spMkLst>
            <pc:docMk/>
            <pc:sldMk cId="0" sldId="280"/>
            <ac:spMk id="349" creationId="{00000000-0000-0000-0000-000000000000}"/>
          </ac:spMkLst>
        </pc:spChg>
      </pc:sldChg>
      <pc:sldChg chg="modSp">
        <pc:chgData name="Gonzalez Grospe, Melissa C." userId="S::melissagonzalezg@ufl.edu::7677ecd0-4903-4895-bfc4-8e657250f287" providerId="AD" clId="Web-{6BE0FFC5-56EF-4210-9D98-BD68C18032AE}" dt="2024-01-29T22:55:29.802" v="3"/>
        <pc:sldMkLst>
          <pc:docMk/>
          <pc:sldMk cId="3410486008" sldId="354"/>
        </pc:sldMkLst>
        <pc:graphicFrameChg chg="mod modGraphic">
          <ac:chgData name="Gonzalez Grospe, Melissa C." userId="S::melissagonzalezg@ufl.edu::7677ecd0-4903-4895-bfc4-8e657250f287" providerId="AD" clId="Web-{6BE0FFC5-56EF-4210-9D98-BD68C18032AE}" dt="2024-01-29T22:55:29.802" v="3"/>
          <ac:graphicFrameMkLst>
            <pc:docMk/>
            <pc:sldMk cId="3410486008" sldId="354"/>
            <ac:graphicFrameMk id="4" creationId="{DC170691-B2B0-7D52-3E5C-4B17B52A977C}"/>
          </ac:graphicFrameMkLst>
        </pc:graphicFrameChg>
      </pc:sldChg>
    </pc:docChg>
  </pc:docChgLst>
  <pc:docChgLst>
    <pc:chgData name="Singla, Danush K." userId="S::dsingla@ufl.edu::70d1af8d-7392-4752-8a16-b95f973ebb94" providerId="AD" clId="Web-{41F01768-3BDA-440F-917E-493B7202A140}"/>
    <pc:docChg chg="modSld">
      <pc:chgData name="Singla, Danush K." userId="S::dsingla@ufl.edu::70d1af8d-7392-4752-8a16-b95f973ebb94" providerId="AD" clId="Web-{41F01768-3BDA-440F-917E-493B7202A140}" dt="2024-01-22T23:10:27.501" v="3"/>
      <pc:docMkLst>
        <pc:docMk/>
      </pc:docMkLst>
      <pc:sldChg chg="addSp modSp">
        <pc:chgData name="Singla, Danush K." userId="S::dsingla@ufl.edu::70d1af8d-7392-4752-8a16-b95f973ebb94" providerId="AD" clId="Web-{41F01768-3BDA-440F-917E-493B7202A140}" dt="2024-01-22T23:10:27.501" v="3"/>
        <pc:sldMkLst>
          <pc:docMk/>
          <pc:sldMk cId="2302787233" sldId="384"/>
        </pc:sldMkLst>
        <pc:picChg chg="add mod">
          <ac:chgData name="Singla, Danush K." userId="S::dsingla@ufl.edu::70d1af8d-7392-4752-8a16-b95f973ebb94" providerId="AD" clId="Web-{41F01768-3BDA-440F-917E-493B7202A140}" dt="2024-01-22T23:10:00.484" v="2" actId="1076"/>
          <ac:picMkLst>
            <pc:docMk/>
            <pc:sldMk cId="2302787233" sldId="384"/>
            <ac:picMk id="3" creationId="{A4B11369-A317-8F42-4458-08F67C478562}"/>
          </ac:picMkLst>
        </pc:picChg>
        <pc:picChg chg="add mod">
          <ac:chgData name="Singla, Danush K." userId="S::dsingla@ufl.edu::70d1af8d-7392-4752-8a16-b95f973ebb94" providerId="AD" clId="Web-{41F01768-3BDA-440F-917E-493B7202A140}" dt="2024-01-22T23:10:27.501" v="3"/>
          <ac:picMkLst>
            <pc:docMk/>
            <pc:sldMk cId="2302787233" sldId="384"/>
            <ac:picMk id="5" creationId="{2BD88776-0C84-9880-41A1-B555EBAEF23F}"/>
          </ac:picMkLst>
        </pc:picChg>
      </pc:sldChg>
    </pc:docChg>
  </pc:docChgLst>
  <pc:docChgLst>
    <pc:chgData name="Taylor, Samuel E." userId="S::samueltaylor@ufl.edu::3ed5f313-3b2e-4e0a-ba56-deb85e0f8daa" providerId="AD" clId="Web-{A37AFA92-F4EA-4FD0-9B5A-6F98C2BBADFF}"/>
    <pc:docChg chg="modSld">
      <pc:chgData name="Taylor, Samuel E." userId="S::samueltaylor@ufl.edu::3ed5f313-3b2e-4e0a-ba56-deb85e0f8daa" providerId="AD" clId="Web-{A37AFA92-F4EA-4FD0-9B5A-6F98C2BBADFF}" dt="2024-01-23T20:21:54.605" v="450" actId="20577"/>
      <pc:docMkLst>
        <pc:docMk/>
      </pc:docMkLst>
      <pc:sldChg chg="addSp modSp">
        <pc:chgData name="Taylor, Samuel E." userId="S::samueltaylor@ufl.edu::3ed5f313-3b2e-4e0a-ba56-deb85e0f8daa" providerId="AD" clId="Web-{A37AFA92-F4EA-4FD0-9B5A-6F98C2BBADFF}" dt="2024-01-23T20:21:44.402" v="437" actId="20577"/>
        <pc:sldMkLst>
          <pc:docMk/>
          <pc:sldMk cId="1037544434" sldId="379"/>
        </pc:sldMkLst>
        <pc:spChg chg="mod">
          <ac:chgData name="Taylor, Samuel E." userId="S::samueltaylor@ufl.edu::3ed5f313-3b2e-4e0a-ba56-deb85e0f8daa" providerId="AD" clId="Web-{A37AFA92-F4EA-4FD0-9B5A-6F98C2BBADFF}" dt="2024-01-23T20:21:44.402" v="437" actId="20577"/>
          <ac:spMkLst>
            <pc:docMk/>
            <pc:sldMk cId="1037544434" sldId="379"/>
            <ac:spMk id="11" creationId="{AB548004-A71A-D2DB-021C-8D6CD68F36D2}"/>
          </ac:spMkLst>
        </pc:spChg>
        <pc:spChg chg="mod">
          <ac:chgData name="Taylor, Samuel E." userId="S::samueltaylor@ufl.edu::3ed5f313-3b2e-4e0a-ba56-deb85e0f8daa" providerId="AD" clId="Web-{A37AFA92-F4EA-4FD0-9B5A-6F98C2BBADFF}" dt="2024-01-23T20:12:41.981" v="263" actId="1076"/>
          <ac:spMkLst>
            <pc:docMk/>
            <pc:sldMk cId="1037544434" sldId="379"/>
            <ac:spMk id="14" creationId="{5C71BC0A-6771-46BA-788A-6FBCEA240E2F}"/>
          </ac:spMkLst>
        </pc:spChg>
        <pc:spChg chg="mod">
          <ac:chgData name="Taylor, Samuel E." userId="S::samueltaylor@ufl.edu::3ed5f313-3b2e-4e0a-ba56-deb85e0f8daa" providerId="AD" clId="Web-{A37AFA92-F4EA-4FD0-9B5A-6F98C2BBADFF}" dt="2024-01-23T20:08:19.137" v="108" actId="20577"/>
          <ac:spMkLst>
            <pc:docMk/>
            <pc:sldMk cId="1037544434" sldId="379"/>
            <ac:spMk id="18" creationId="{E21C0E1F-1B61-54D6-33D7-BA15A39385FD}"/>
          </ac:spMkLst>
        </pc:spChg>
        <pc:spChg chg="add mod">
          <ac:chgData name="Taylor, Samuel E." userId="S::samueltaylor@ufl.edu::3ed5f313-3b2e-4e0a-ba56-deb85e0f8daa" providerId="AD" clId="Web-{A37AFA92-F4EA-4FD0-9B5A-6F98C2BBADFF}" dt="2024-01-23T20:12:39.262" v="262" actId="1076"/>
          <ac:spMkLst>
            <pc:docMk/>
            <pc:sldMk cId="1037544434" sldId="379"/>
            <ac:spMk id="23" creationId="{8636467D-9053-D32B-EAFF-55F731E8A4CF}"/>
          </ac:spMkLst>
        </pc:spChg>
        <pc:cxnChg chg="mod">
          <ac:chgData name="Taylor, Samuel E." userId="S::samueltaylor@ufl.edu::3ed5f313-3b2e-4e0a-ba56-deb85e0f8daa" providerId="AD" clId="Web-{A37AFA92-F4EA-4FD0-9B5A-6F98C2BBADFF}" dt="2024-01-23T20:21:25.152" v="410" actId="14100"/>
          <ac:cxnSpMkLst>
            <pc:docMk/>
            <pc:sldMk cId="1037544434" sldId="379"/>
            <ac:cxnSpMk id="8" creationId="{802E87A1-2736-0DAF-0A41-063431983440}"/>
          </ac:cxnSpMkLst>
        </pc:cxnChg>
        <pc:cxnChg chg="add mod">
          <ac:chgData name="Taylor, Samuel E." userId="S::samueltaylor@ufl.edu::3ed5f313-3b2e-4e0a-ba56-deb85e0f8daa" providerId="AD" clId="Web-{A37AFA92-F4EA-4FD0-9B5A-6F98C2BBADFF}" dt="2024-01-23T20:12:36.996" v="261" actId="14100"/>
          <ac:cxnSpMkLst>
            <pc:docMk/>
            <pc:sldMk cId="1037544434" sldId="379"/>
            <ac:cxnSpMk id="22" creationId="{2F68EDE2-B531-5ECF-BABF-8AD311066259}"/>
          </ac:cxnSpMkLst>
        </pc:cxnChg>
      </pc:sldChg>
      <pc:sldChg chg="addSp delSp modSp">
        <pc:chgData name="Taylor, Samuel E." userId="S::samueltaylor@ufl.edu::3ed5f313-3b2e-4e0a-ba56-deb85e0f8daa" providerId="AD" clId="Web-{A37AFA92-F4EA-4FD0-9B5A-6F98C2BBADFF}" dt="2024-01-23T20:21:54.605" v="450" actId="20577"/>
        <pc:sldMkLst>
          <pc:docMk/>
          <pc:sldMk cId="2479084231" sldId="380"/>
        </pc:sldMkLst>
        <pc:spChg chg="add mod">
          <ac:chgData name="Taylor, Samuel E." userId="S::samueltaylor@ufl.edu::3ed5f313-3b2e-4e0a-ba56-deb85e0f8daa" providerId="AD" clId="Web-{A37AFA92-F4EA-4FD0-9B5A-6F98C2BBADFF}" dt="2024-01-23T20:05:54.121" v="46" actId="20577"/>
          <ac:spMkLst>
            <pc:docMk/>
            <pc:sldMk cId="2479084231" sldId="380"/>
            <ac:spMk id="5" creationId="{9761EE67-984C-B623-7DCE-46A9949ECE96}"/>
          </ac:spMkLst>
        </pc:spChg>
        <pc:spChg chg="add del mod">
          <ac:chgData name="Taylor, Samuel E." userId="S::samueltaylor@ufl.edu::3ed5f313-3b2e-4e0a-ba56-deb85e0f8daa" providerId="AD" clId="Web-{A37AFA92-F4EA-4FD0-9B5A-6F98C2BBADFF}" dt="2024-01-23T20:07:35.402" v="81"/>
          <ac:spMkLst>
            <pc:docMk/>
            <pc:sldMk cId="2479084231" sldId="380"/>
            <ac:spMk id="7" creationId="{CFF08BC2-C54A-420E-49CC-22F4A587F93A}"/>
          </ac:spMkLst>
        </pc:spChg>
        <pc:spChg chg="add mod">
          <ac:chgData name="Taylor, Samuel E." userId="S::samueltaylor@ufl.edu::3ed5f313-3b2e-4e0a-ba56-deb85e0f8daa" providerId="AD" clId="Web-{A37AFA92-F4EA-4FD0-9B5A-6F98C2BBADFF}" dt="2024-01-23T20:16:19.918" v="368" actId="1076"/>
          <ac:spMkLst>
            <pc:docMk/>
            <pc:sldMk cId="2479084231" sldId="380"/>
            <ac:spMk id="17" creationId="{B4F15998-3689-8566-C03F-4F02E6460270}"/>
          </ac:spMkLst>
        </pc:spChg>
        <pc:spChg chg="add mod">
          <ac:chgData name="Taylor, Samuel E." userId="S::samueltaylor@ufl.edu::3ed5f313-3b2e-4e0a-ba56-deb85e0f8daa" providerId="AD" clId="Web-{A37AFA92-F4EA-4FD0-9B5A-6F98C2BBADFF}" dt="2024-01-23T20:12:57.402" v="264" actId="20577"/>
          <ac:spMkLst>
            <pc:docMk/>
            <pc:sldMk cId="2479084231" sldId="380"/>
            <ac:spMk id="18" creationId="{006C5668-C2B0-DA81-4942-4C0BA76E5D9D}"/>
          </ac:spMkLst>
        </pc:spChg>
        <pc:spChg chg="add mod">
          <ac:chgData name="Taylor, Samuel E." userId="S::samueltaylor@ufl.edu::3ed5f313-3b2e-4e0a-ba56-deb85e0f8daa" providerId="AD" clId="Web-{A37AFA92-F4EA-4FD0-9B5A-6F98C2BBADFF}" dt="2024-01-23T20:15:20.777" v="354" actId="1076"/>
          <ac:spMkLst>
            <pc:docMk/>
            <pc:sldMk cId="2479084231" sldId="380"/>
            <ac:spMk id="19" creationId="{592B999D-04D1-1CF6-2661-78C00406FF1B}"/>
          </ac:spMkLst>
        </pc:spChg>
        <pc:spChg chg="add mod">
          <ac:chgData name="Taylor, Samuel E." userId="S::samueltaylor@ufl.edu::3ed5f313-3b2e-4e0a-ba56-deb85e0f8daa" providerId="AD" clId="Web-{A37AFA92-F4EA-4FD0-9B5A-6F98C2BBADFF}" dt="2024-01-23T20:15:12.309" v="351" actId="14100"/>
          <ac:spMkLst>
            <pc:docMk/>
            <pc:sldMk cId="2479084231" sldId="380"/>
            <ac:spMk id="20" creationId="{BB316F9A-1578-8AEC-9DCB-AD662CD2BC95}"/>
          </ac:spMkLst>
        </pc:spChg>
        <pc:spChg chg="add mod">
          <ac:chgData name="Taylor, Samuel E." userId="S::samueltaylor@ufl.edu::3ed5f313-3b2e-4e0a-ba56-deb85e0f8daa" providerId="AD" clId="Web-{A37AFA92-F4EA-4FD0-9B5A-6F98C2BBADFF}" dt="2024-01-23T20:15:57.809" v="358" actId="1076"/>
          <ac:spMkLst>
            <pc:docMk/>
            <pc:sldMk cId="2479084231" sldId="380"/>
            <ac:spMk id="23" creationId="{3232D2E4-7068-B73B-3E7F-295E4B1EF1F3}"/>
          </ac:spMkLst>
        </pc:spChg>
        <pc:spChg chg="add mod">
          <ac:chgData name="Taylor, Samuel E." userId="S::samueltaylor@ufl.edu::3ed5f313-3b2e-4e0a-ba56-deb85e0f8daa" providerId="AD" clId="Web-{A37AFA92-F4EA-4FD0-9B5A-6F98C2BBADFF}" dt="2024-01-23T20:14:52.512" v="332" actId="14100"/>
          <ac:spMkLst>
            <pc:docMk/>
            <pc:sldMk cId="2479084231" sldId="380"/>
            <ac:spMk id="25" creationId="{F79AC7D9-D311-8E5C-BA82-6C66E0D8CB63}"/>
          </ac:spMkLst>
        </pc:spChg>
        <pc:spChg chg="add mod">
          <ac:chgData name="Taylor, Samuel E." userId="S::samueltaylor@ufl.edu::3ed5f313-3b2e-4e0a-ba56-deb85e0f8daa" providerId="AD" clId="Web-{A37AFA92-F4EA-4FD0-9B5A-6F98C2BBADFF}" dt="2024-01-23T20:21:54.605" v="450" actId="20577"/>
          <ac:spMkLst>
            <pc:docMk/>
            <pc:sldMk cId="2479084231" sldId="380"/>
            <ac:spMk id="27" creationId="{7252AFE9-3851-9ECF-7B49-ABEA9FE85941}"/>
          </ac:spMkLst>
        </pc:spChg>
        <pc:picChg chg="mod">
          <ac:chgData name="Taylor, Samuel E." userId="S::samueltaylor@ufl.edu::3ed5f313-3b2e-4e0a-ba56-deb85e0f8daa" providerId="AD" clId="Web-{A37AFA92-F4EA-4FD0-9B5A-6F98C2BBADFF}" dt="2024-01-23T20:09:27.090" v="158" actId="1076"/>
          <ac:picMkLst>
            <pc:docMk/>
            <pc:sldMk cId="2479084231" sldId="380"/>
            <ac:picMk id="8" creationId="{F4875E17-B52C-F432-4AED-69F7CAEC4515}"/>
          </ac:picMkLst>
        </pc:picChg>
        <pc:cxnChg chg="mod">
          <ac:chgData name="Taylor, Samuel E." userId="S::samueltaylor@ufl.edu::3ed5f313-3b2e-4e0a-ba56-deb85e0f8daa" providerId="AD" clId="Web-{A37AFA92-F4EA-4FD0-9B5A-6F98C2BBADFF}" dt="2024-01-23T20:08:28.309" v="111" actId="1076"/>
          <ac:cxnSpMkLst>
            <pc:docMk/>
            <pc:sldMk cId="2479084231" sldId="380"/>
            <ac:cxnSpMk id="13" creationId="{5D1B0A94-A804-CE3A-01CC-60D2BD796902}"/>
          </ac:cxnSpMkLst>
        </pc:cxnChg>
        <pc:cxnChg chg="mod">
          <ac:chgData name="Taylor, Samuel E." userId="S::samueltaylor@ufl.edu::3ed5f313-3b2e-4e0a-ba56-deb85e0f8daa" providerId="AD" clId="Web-{A37AFA92-F4EA-4FD0-9B5A-6F98C2BBADFF}" dt="2024-01-23T20:15:24.621" v="355" actId="14100"/>
          <ac:cxnSpMkLst>
            <pc:docMk/>
            <pc:sldMk cId="2479084231" sldId="380"/>
            <ac:cxnSpMk id="14" creationId="{E2F85413-9200-F5A8-FF70-50751C5E2EF2}"/>
          </ac:cxnSpMkLst>
        </pc:cxnChg>
        <pc:cxnChg chg="mod">
          <ac:chgData name="Taylor, Samuel E." userId="S::samueltaylor@ufl.edu::3ed5f313-3b2e-4e0a-ba56-deb85e0f8daa" providerId="AD" clId="Web-{A37AFA92-F4EA-4FD0-9B5A-6F98C2BBADFF}" dt="2024-01-23T20:15:32.059" v="356" actId="14100"/>
          <ac:cxnSpMkLst>
            <pc:docMk/>
            <pc:sldMk cId="2479084231" sldId="380"/>
            <ac:cxnSpMk id="15" creationId="{DB78A30C-5FE9-E891-BD7B-9D1D89BD4604}"/>
          </ac:cxnSpMkLst>
        </pc:cxnChg>
        <pc:cxnChg chg="mod">
          <ac:chgData name="Taylor, Samuel E." userId="S::samueltaylor@ufl.edu::3ed5f313-3b2e-4e0a-ba56-deb85e0f8daa" providerId="AD" clId="Web-{A37AFA92-F4EA-4FD0-9B5A-6F98C2BBADFF}" dt="2024-01-23T20:08:31.059" v="112" actId="14100"/>
          <ac:cxnSpMkLst>
            <pc:docMk/>
            <pc:sldMk cId="2479084231" sldId="380"/>
            <ac:cxnSpMk id="16" creationId="{6CE12F70-1634-FF84-21F9-24367643A7A2}"/>
          </ac:cxnSpMkLst>
        </pc:cxnChg>
        <pc:cxnChg chg="add mod">
          <ac:chgData name="Taylor, Samuel E." userId="S::samueltaylor@ufl.edu::3ed5f313-3b2e-4e0a-ba56-deb85e0f8daa" providerId="AD" clId="Web-{A37AFA92-F4EA-4FD0-9B5A-6F98C2BBADFF}" dt="2024-01-23T20:12:06.356" v="242" actId="1076"/>
          <ac:cxnSpMkLst>
            <pc:docMk/>
            <pc:sldMk cId="2479084231" sldId="380"/>
            <ac:cxnSpMk id="21" creationId="{A7A271A1-21C3-7F32-15F2-4E99A3C09C1C}"/>
          </ac:cxnSpMkLst>
        </pc:cxnChg>
        <pc:cxnChg chg="add mod">
          <ac:chgData name="Taylor, Samuel E." userId="S::samueltaylor@ufl.edu::3ed5f313-3b2e-4e0a-ba56-deb85e0f8daa" providerId="AD" clId="Web-{A37AFA92-F4EA-4FD0-9B5A-6F98C2BBADFF}" dt="2024-01-23T20:14:25.090" v="297" actId="14100"/>
          <ac:cxnSpMkLst>
            <pc:docMk/>
            <pc:sldMk cId="2479084231" sldId="380"/>
            <ac:cxnSpMk id="24" creationId="{9A440470-79E8-8360-0FF3-BE64F8D0A2A3}"/>
          </ac:cxnSpMkLst>
        </pc:cxnChg>
        <pc:cxnChg chg="add mod">
          <ac:chgData name="Taylor, Samuel E." userId="S::samueltaylor@ufl.edu::3ed5f313-3b2e-4e0a-ba56-deb85e0f8daa" providerId="AD" clId="Web-{A37AFA92-F4EA-4FD0-9B5A-6F98C2BBADFF}" dt="2024-01-23T20:16:49.121" v="377" actId="1076"/>
          <ac:cxnSpMkLst>
            <pc:docMk/>
            <pc:sldMk cId="2479084231" sldId="380"/>
            <ac:cxnSpMk id="26" creationId="{997B99EB-07ED-A47F-3E5A-BAAB2D1FF343}"/>
          </ac:cxnSpMkLst>
        </pc:cxnChg>
      </pc:sldChg>
    </pc:docChg>
  </pc:docChgLst>
  <pc:docChgLst>
    <pc:chgData name="Singla, Danush K." userId="S::dsingla@ufl.edu::70d1af8d-7392-4752-8a16-b95f973ebb94" providerId="AD" clId="Web-{BFD1A398-2B4D-44A0-8B2B-F1C5338A213B}"/>
    <pc:docChg chg="mod addSld delSld modSld">
      <pc:chgData name="Singla, Danush K." userId="S::dsingla@ufl.edu::70d1af8d-7392-4752-8a16-b95f973ebb94" providerId="AD" clId="Web-{BFD1A398-2B4D-44A0-8B2B-F1C5338A213B}" dt="2024-01-22T23:02:04.441" v="98"/>
      <pc:docMkLst>
        <pc:docMk/>
      </pc:docMkLst>
      <pc:sldChg chg="modSp addCm modCm">
        <pc:chgData name="Singla, Danush K." userId="S::dsingla@ufl.edu::70d1af8d-7392-4752-8a16-b95f973ebb94" providerId="AD" clId="Web-{BFD1A398-2B4D-44A0-8B2B-F1C5338A213B}" dt="2024-01-22T22:58:58.389" v="23" actId="20577"/>
        <pc:sldMkLst>
          <pc:docMk/>
          <pc:sldMk cId="0" sldId="317"/>
        </pc:sldMkLst>
        <pc:spChg chg="mod">
          <ac:chgData name="Singla, Danush K." userId="S::dsingla@ufl.edu::70d1af8d-7392-4752-8a16-b95f973ebb94" providerId="AD" clId="Web-{BFD1A398-2B4D-44A0-8B2B-F1C5338A213B}" dt="2024-01-22T22:58:26.873" v="16" actId="20577"/>
          <ac:spMkLst>
            <pc:docMk/>
            <pc:sldMk cId="0" sldId="317"/>
            <ac:spMk id="8" creationId="{CB3049C7-1759-BB94-25E3-DFA6161D7138}"/>
          </ac:spMkLst>
        </pc:spChg>
        <pc:spChg chg="mod">
          <ac:chgData name="Singla, Danush K." userId="S::dsingla@ufl.edu::70d1af8d-7392-4752-8a16-b95f973ebb94" providerId="AD" clId="Web-{BFD1A398-2B4D-44A0-8B2B-F1C5338A213B}" dt="2024-01-22T22:58:58.389" v="23" actId="20577"/>
          <ac:spMkLst>
            <pc:docMk/>
            <pc:sldMk cId="0" sldId="317"/>
            <ac:spMk id="722" creationId="{00000000-0000-0000-0000-000000000000}"/>
          </ac:spMkLst>
        </pc:spChg>
        <pc:extLst>
          <p:ext xmlns:p="http://schemas.openxmlformats.org/presentationml/2006/main" uri="{D6D511B9-2390-475A-947B-AFAB55BFBCF1}">
            <pc226:cmChg xmlns:pc226="http://schemas.microsoft.com/office/powerpoint/2022/06/main/command" chg="add mod">
              <pc226:chgData name="Singla, Danush K." userId="S::dsingla@ufl.edu::70d1af8d-7392-4752-8a16-b95f973ebb94" providerId="AD" clId="Web-{BFD1A398-2B4D-44A0-8B2B-F1C5338A213B}" dt="2024-01-22T22:58:47.733" v="21" actId="20577"/>
              <pc2:cmMkLst xmlns:pc2="http://schemas.microsoft.com/office/powerpoint/2019/9/main/command">
                <pc:docMk/>
                <pc:sldMk cId="0" sldId="317"/>
                <pc2:cmMk id="{65C7759F-3464-42C7-A1BA-D40D3C79BC0A}"/>
              </pc2:cmMkLst>
            </pc226:cmChg>
          </p:ext>
        </pc:extLst>
      </pc:sldChg>
      <pc:sldChg chg="addSp modSp new">
        <pc:chgData name="Singla, Danush K." userId="S::dsingla@ufl.edu::70d1af8d-7392-4752-8a16-b95f973ebb94" providerId="AD" clId="Web-{BFD1A398-2B4D-44A0-8B2B-F1C5338A213B}" dt="2024-01-22T22:59:59.063" v="72" actId="20577"/>
        <pc:sldMkLst>
          <pc:docMk/>
          <pc:sldMk cId="1253364185" sldId="382"/>
        </pc:sldMkLst>
        <pc:spChg chg="mod">
          <ac:chgData name="Singla, Danush K." userId="S::dsingla@ufl.edu::70d1af8d-7392-4752-8a16-b95f973ebb94" providerId="AD" clId="Web-{BFD1A398-2B4D-44A0-8B2B-F1C5338A213B}" dt="2024-01-22T22:59:06.921" v="33" actId="20577"/>
          <ac:spMkLst>
            <pc:docMk/>
            <pc:sldMk cId="1253364185" sldId="382"/>
            <ac:spMk id="2" creationId="{CCB38840-434B-10B6-36A9-8A9AF5F5E8C8}"/>
          </ac:spMkLst>
        </pc:spChg>
        <pc:spChg chg="mod">
          <ac:chgData name="Singla, Danush K." userId="S::dsingla@ufl.edu::70d1af8d-7392-4752-8a16-b95f973ebb94" providerId="AD" clId="Web-{BFD1A398-2B4D-44A0-8B2B-F1C5338A213B}" dt="2024-01-22T22:59:59.063" v="72" actId="20577"/>
          <ac:spMkLst>
            <pc:docMk/>
            <pc:sldMk cId="1253364185" sldId="382"/>
            <ac:spMk id="3" creationId="{B7222E4F-C438-E9B5-80C3-427A743026DF}"/>
          </ac:spMkLst>
        </pc:spChg>
        <pc:picChg chg="add">
          <ac:chgData name="Singla, Danush K." userId="S::dsingla@ufl.edu::70d1af8d-7392-4752-8a16-b95f973ebb94" providerId="AD" clId="Web-{BFD1A398-2B4D-44A0-8B2B-F1C5338A213B}" dt="2024-01-22T22:59:11.624" v="34"/>
          <ac:picMkLst>
            <pc:docMk/>
            <pc:sldMk cId="1253364185" sldId="382"/>
            <ac:picMk id="6" creationId="{C75D3E3D-1DCA-E219-67E3-542D5E9850C9}"/>
          </ac:picMkLst>
        </pc:picChg>
      </pc:sldChg>
      <pc:sldChg chg="addSp delSp modSp new">
        <pc:chgData name="Singla, Danush K." userId="S::dsingla@ufl.edu::70d1af8d-7392-4752-8a16-b95f973ebb94" providerId="AD" clId="Web-{BFD1A398-2B4D-44A0-8B2B-F1C5338A213B}" dt="2024-01-22T23:01:51.862" v="97"/>
        <pc:sldMkLst>
          <pc:docMk/>
          <pc:sldMk cId="1608125750" sldId="383"/>
        </pc:sldMkLst>
        <pc:spChg chg="mod">
          <ac:chgData name="Singla, Danush K." userId="S::dsingla@ufl.edu::70d1af8d-7392-4752-8a16-b95f973ebb94" providerId="AD" clId="Web-{BFD1A398-2B4D-44A0-8B2B-F1C5338A213B}" dt="2024-01-22T23:01:37.534" v="93" actId="20577"/>
          <ac:spMkLst>
            <pc:docMk/>
            <pc:sldMk cId="1608125750" sldId="383"/>
            <ac:spMk id="2" creationId="{A713A728-DD7C-14CB-03B5-8FFB13CEEC1B}"/>
          </ac:spMkLst>
        </pc:spChg>
        <pc:spChg chg="del">
          <ac:chgData name="Singla, Danush K." userId="S::dsingla@ufl.edu::70d1af8d-7392-4752-8a16-b95f973ebb94" providerId="AD" clId="Web-{BFD1A398-2B4D-44A0-8B2B-F1C5338A213B}" dt="2024-01-22T23:01:51.862" v="97"/>
          <ac:spMkLst>
            <pc:docMk/>
            <pc:sldMk cId="1608125750" sldId="383"/>
            <ac:spMk id="3" creationId="{982BD54E-1216-3C2C-29C1-D65EFAF119BE}"/>
          </ac:spMkLst>
        </pc:spChg>
        <pc:picChg chg="add">
          <ac:chgData name="Singla, Danush K." userId="S::dsingla@ufl.edu::70d1af8d-7392-4752-8a16-b95f973ebb94" providerId="AD" clId="Web-{BFD1A398-2B4D-44A0-8B2B-F1C5338A213B}" dt="2024-01-22T23:01:44.018" v="95"/>
          <ac:picMkLst>
            <pc:docMk/>
            <pc:sldMk cId="1608125750" sldId="383"/>
            <ac:picMk id="6" creationId="{91EA4E78-6995-2956-8864-63F9B6E2A018}"/>
          </ac:picMkLst>
        </pc:picChg>
      </pc:sldChg>
      <pc:sldChg chg="modSp new del">
        <pc:chgData name="Singla, Danush K." userId="S::dsingla@ufl.edu::70d1af8d-7392-4752-8a16-b95f973ebb94" providerId="AD" clId="Web-{BFD1A398-2B4D-44A0-8B2B-F1C5338A213B}" dt="2024-01-22T23:01:10.471" v="82"/>
        <pc:sldMkLst>
          <pc:docMk/>
          <pc:sldMk cId="2402524368" sldId="383"/>
        </pc:sldMkLst>
        <pc:spChg chg="mod">
          <ac:chgData name="Singla, Danush K." userId="S::dsingla@ufl.edu::70d1af8d-7392-4752-8a16-b95f973ebb94" providerId="AD" clId="Web-{BFD1A398-2B4D-44A0-8B2B-F1C5338A213B}" dt="2024-01-22T23:01:01.955" v="80" actId="20577"/>
          <ac:spMkLst>
            <pc:docMk/>
            <pc:sldMk cId="2402524368" sldId="383"/>
            <ac:spMk id="2" creationId="{E22405A2-9644-5FEE-A7F7-7BF2A09CC076}"/>
          </ac:spMkLst>
        </pc:spChg>
      </pc:sldChg>
      <pc:sldChg chg="addSp delSp modSp new">
        <pc:chgData name="Singla, Danush K." userId="S::dsingla@ufl.edu::70d1af8d-7392-4752-8a16-b95f973ebb94" providerId="AD" clId="Web-{BFD1A398-2B4D-44A0-8B2B-F1C5338A213B}" dt="2024-01-22T23:02:04.441" v="98"/>
        <pc:sldMkLst>
          <pc:docMk/>
          <pc:sldMk cId="2302787233" sldId="384"/>
        </pc:sldMkLst>
        <pc:spChg chg="mod">
          <ac:chgData name="Singla, Danush K." userId="S::dsingla@ufl.edu::70d1af8d-7392-4752-8a16-b95f973ebb94" providerId="AD" clId="Web-{BFD1A398-2B4D-44A0-8B2B-F1C5338A213B}" dt="2024-01-22T23:01:40.425" v="94" actId="20577"/>
          <ac:spMkLst>
            <pc:docMk/>
            <pc:sldMk cId="2302787233" sldId="384"/>
            <ac:spMk id="2" creationId="{4C06D07B-E800-EB8C-985A-FA23A07B95AE}"/>
          </ac:spMkLst>
        </pc:spChg>
        <pc:spChg chg="del">
          <ac:chgData name="Singla, Danush K." userId="S::dsingla@ufl.edu::70d1af8d-7392-4752-8a16-b95f973ebb94" providerId="AD" clId="Web-{BFD1A398-2B4D-44A0-8B2B-F1C5338A213B}" dt="2024-01-22T23:02:04.441" v="98"/>
          <ac:spMkLst>
            <pc:docMk/>
            <pc:sldMk cId="2302787233" sldId="384"/>
            <ac:spMk id="3" creationId="{5C7FBA7D-8745-4016-A96F-1D5E6EAC85D2}"/>
          </ac:spMkLst>
        </pc:spChg>
        <pc:picChg chg="add">
          <ac:chgData name="Singla, Danush K." userId="S::dsingla@ufl.edu::70d1af8d-7392-4752-8a16-b95f973ebb94" providerId="AD" clId="Web-{BFD1A398-2B4D-44A0-8B2B-F1C5338A213B}" dt="2024-01-22T23:01:45.425" v="96"/>
          <ac:picMkLst>
            <pc:docMk/>
            <pc:sldMk cId="2302787233" sldId="384"/>
            <ac:picMk id="6" creationId="{012998DD-8B50-1ABC-6151-F241500D03CC}"/>
          </ac:picMkLst>
        </pc:picChg>
      </pc:sldChg>
      <pc:sldChg chg="add del replId">
        <pc:chgData name="Singla, Danush K." userId="S::dsingla@ufl.edu::70d1af8d-7392-4752-8a16-b95f973ebb94" providerId="AD" clId="Web-{BFD1A398-2B4D-44A0-8B2B-F1C5338A213B}" dt="2024-01-22T23:01:03.595" v="81"/>
        <pc:sldMkLst>
          <pc:docMk/>
          <pc:sldMk cId="3638258999" sldId="384"/>
        </pc:sldMkLst>
      </pc:sldChg>
    </pc:docChg>
  </pc:docChgLst>
  <pc:docChgLst>
    <pc:chgData name="Falzone, Dylan T." userId="S::dylan.falzone@ufl.edu::8182e420-dd68-4d78-8626-223a88696ff9" providerId="AD" clId="Web-{F4922476-F634-4093-8B09-A5C0003C45CD}"/>
    <pc:docChg chg="modSld">
      <pc:chgData name="Falzone, Dylan T." userId="S::dylan.falzone@ufl.edu::8182e420-dd68-4d78-8626-223a88696ff9" providerId="AD" clId="Web-{F4922476-F634-4093-8B09-A5C0003C45CD}" dt="2024-01-26T22:08:11.883" v="153" actId="1076"/>
      <pc:docMkLst>
        <pc:docMk/>
      </pc:docMkLst>
      <pc:sldChg chg="modSp">
        <pc:chgData name="Falzone, Dylan T." userId="S::dylan.falzone@ufl.edu::8182e420-dd68-4d78-8626-223a88696ff9" providerId="AD" clId="Web-{F4922476-F634-4093-8B09-A5C0003C45CD}" dt="2024-01-26T21:58:37.006" v="126"/>
        <pc:sldMkLst>
          <pc:docMk/>
          <pc:sldMk cId="0" sldId="269"/>
        </pc:sldMkLst>
        <pc:graphicFrameChg chg="mod modGraphic">
          <ac:chgData name="Falzone, Dylan T." userId="S::dylan.falzone@ufl.edu::8182e420-dd68-4d78-8626-223a88696ff9" providerId="AD" clId="Web-{F4922476-F634-4093-8B09-A5C0003C45CD}" dt="2024-01-26T21:58:37.006" v="126"/>
          <ac:graphicFrameMkLst>
            <pc:docMk/>
            <pc:sldMk cId="0" sldId="269"/>
            <ac:graphicFrameMk id="4" creationId="{995DF8B0-062A-3EFD-D025-235D24931E39}"/>
          </ac:graphicFrameMkLst>
        </pc:graphicFrameChg>
      </pc:sldChg>
      <pc:sldChg chg="modSp">
        <pc:chgData name="Falzone, Dylan T." userId="S::dylan.falzone@ufl.edu::8182e420-dd68-4d78-8626-223a88696ff9" providerId="AD" clId="Web-{F4922476-F634-4093-8B09-A5C0003C45CD}" dt="2024-01-26T21:57:55.083" v="46" actId="1076"/>
        <pc:sldMkLst>
          <pc:docMk/>
          <pc:sldMk cId="0" sldId="273"/>
        </pc:sldMkLst>
        <pc:graphicFrameChg chg="mod">
          <ac:chgData name="Falzone, Dylan T." userId="S::dylan.falzone@ufl.edu::8182e420-dd68-4d78-8626-223a88696ff9" providerId="AD" clId="Web-{F4922476-F634-4093-8B09-A5C0003C45CD}" dt="2024-01-26T21:57:55.083" v="46" actId="1076"/>
          <ac:graphicFrameMkLst>
            <pc:docMk/>
            <pc:sldMk cId="0" sldId="273"/>
            <ac:graphicFrameMk id="5" creationId="{643E1398-B0A7-5B26-1841-A02D0A5CC2A3}"/>
          </ac:graphicFrameMkLst>
        </pc:graphicFrameChg>
      </pc:sldChg>
      <pc:sldChg chg="modSp">
        <pc:chgData name="Falzone, Dylan T." userId="S::dylan.falzone@ufl.edu::8182e420-dd68-4d78-8626-223a88696ff9" providerId="AD" clId="Web-{F4922476-F634-4093-8B09-A5C0003C45CD}" dt="2024-01-26T21:55:58.642" v="0" actId="1076"/>
        <pc:sldMkLst>
          <pc:docMk/>
          <pc:sldMk cId="0" sldId="274"/>
        </pc:sldMkLst>
        <pc:graphicFrameChg chg="mod">
          <ac:chgData name="Falzone, Dylan T." userId="S::dylan.falzone@ufl.edu::8182e420-dd68-4d78-8626-223a88696ff9" providerId="AD" clId="Web-{F4922476-F634-4093-8B09-A5C0003C45CD}" dt="2024-01-26T21:55:58.642" v="0" actId="1076"/>
          <ac:graphicFrameMkLst>
            <pc:docMk/>
            <pc:sldMk cId="0" sldId="274"/>
            <ac:graphicFrameMk id="6" creationId="{A75D538D-223D-40AA-8AC9-E8330A662A25}"/>
          </ac:graphicFrameMkLst>
        </pc:graphicFrameChg>
      </pc:sldChg>
      <pc:sldChg chg="modSp">
        <pc:chgData name="Falzone, Dylan T." userId="S::dylan.falzone@ufl.edu::8182e420-dd68-4d78-8626-223a88696ff9" providerId="AD" clId="Web-{F4922476-F634-4093-8B09-A5C0003C45CD}" dt="2024-01-26T21:56:25.768" v="5" actId="1076"/>
        <pc:sldMkLst>
          <pc:docMk/>
          <pc:sldMk cId="0" sldId="275"/>
        </pc:sldMkLst>
        <pc:graphicFrameChg chg="mod modGraphic">
          <ac:chgData name="Falzone, Dylan T." userId="S::dylan.falzone@ufl.edu::8182e420-dd68-4d78-8626-223a88696ff9" providerId="AD" clId="Web-{F4922476-F634-4093-8B09-A5C0003C45CD}" dt="2024-01-26T21:56:25.768" v="5" actId="1076"/>
          <ac:graphicFrameMkLst>
            <pc:docMk/>
            <pc:sldMk cId="0" sldId="275"/>
            <ac:graphicFrameMk id="6" creationId="{5575A830-AD35-B0C4-EFC7-AFCA2CB91323}"/>
          </ac:graphicFrameMkLst>
        </pc:graphicFrameChg>
      </pc:sldChg>
      <pc:sldChg chg="modSp">
        <pc:chgData name="Falzone, Dylan T." userId="S::dylan.falzone@ufl.edu::8182e420-dd68-4d78-8626-223a88696ff9" providerId="AD" clId="Web-{F4922476-F634-4093-8B09-A5C0003C45CD}" dt="2024-01-26T21:56:34.440" v="6" actId="1076"/>
        <pc:sldMkLst>
          <pc:docMk/>
          <pc:sldMk cId="0" sldId="276"/>
        </pc:sldMkLst>
        <pc:graphicFrameChg chg="mod">
          <ac:chgData name="Falzone, Dylan T." userId="S::dylan.falzone@ufl.edu::8182e420-dd68-4d78-8626-223a88696ff9" providerId="AD" clId="Web-{F4922476-F634-4093-8B09-A5C0003C45CD}" dt="2024-01-26T21:56:34.440" v="6" actId="1076"/>
          <ac:graphicFrameMkLst>
            <pc:docMk/>
            <pc:sldMk cId="0" sldId="276"/>
            <ac:graphicFrameMk id="6" creationId="{B8386690-8A0A-5303-82C4-119FD08FAD87}"/>
          </ac:graphicFrameMkLst>
        </pc:graphicFrameChg>
      </pc:sldChg>
      <pc:sldChg chg="modSp">
        <pc:chgData name="Falzone, Dylan T." userId="S::dylan.falzone@ufl.edu::8182e420-dd68-4d78-8626-223a88696ff9" providerId="AD" clId="Web-{F4922476-F634-4093-8B09-A5C0003C45CD}" dt="2024-01-26T21:56:46.175" v="7" actId="1076"/>
        <pc:sldMkLst>
          <pc:docMk/>
          <pc:sldMk cId="0" sldId="277"/>
        </pc:sldMkLst>
        <pc:graphicFrameChg chg="mod">
          <ac:chgData name="Falzone, Dylan T." userId="S::dylan.falzone@ufl.edu::8182e420-dd68-4d78-8626-223a88696ff9" providerId="AD" clId="Web-{F4922476-F634-4093-8B09-A5C0003C45CD}" dt="2024-01-26T21:56:46.175" v="7" actId="1076"/>
          <ac:graphicFrameMkLst>
            <pc:docMk/>
            <pc:sldMk cId="0" sldId="277"/>
            <ac:graphicFrameMk id="4" creationId="{DA6BB74B-216C-A40D-47C7-829F5A283D87}"/>
          </ac:graphicFrameMkLst>
        </pc:graphicFrameChg>
      </pc:sldChg>
      <pc:sldChg chg="modSp">
        <pc:chgData name="Falzone, Dylan T." userId="S::dylan.falzone@ufl.edu::8182e420-dd68-4d78-8626-223a88696ff9" providerId="AD" clId="Web-{F4922476-F634-4093-8B09-A5C0003C45CD}" dt="2024-01-26T22:05:40.925" v="131" actId="1076"/>
        <pc:sldMkLst>
          <pc:docMk/>
          <pc:sldMk cId="0" sldId="300"/>
        </pc:sldMkLst>
        <pc:graphicFrameChg chg="mod">
          <ac:chgData name="Falzone, Dylan T." userId="S::dylan.falzone@ufl.edu::8182e420-dd68-4d78-8626-223a88696ff9" providerId="AD" clId="Web-{F4922476-F634-4093-8B09-A5C0003C45CD}" dt="2024-01-26T22:05:40.925" v="131" actId="1076"/>
          <ac:graphicFrameMkLst>
            <pc:docMk/>
            <pc:sldMk cId="0" sldId="300"/>
            <ac:graphicFrameMk id="7" creationId="{897C5790-697E-280E-4003-ECD009CDA52C}"/>
          </ac:graphicFrameMkLst>
        </pc:graphicFrameChg>
        <pc:graphicFrameChg chg="mod modGraphic">
          <ac:chgData name="Falzone, Dylan T." userId="S::dylan.falzone@ufl.edu::8182e420-dd68-4d78-8626-223a88696ff9" providerId="AD" clId="Web-{F4922476-F634-4093-8B09-A5C0003C45CD}" dt="2024-01-26T22:04:21.829" v="128" actId="1076"/>
          <ac:graphicFrameMkLst>
            <pc:docMk/>
            <pc:sldMk cId="0" sldId="300"/>
            <ac:graphicFrameMk id="9" creationId="{51FF85CF-9CD2-E4A5-5B8B-8655B29DDADC}"/>
          </ac:graphicFrameMkLst>
        </pc:graphicFrameChg>
      </pc:sldChg>
      <pc:sldChg chg="modSp">
        <pc:chgData name="Falzone, Dylan T." userId="S::dylan.falzone@ufl.edu::8182e420-dd68-4d78-8626-223a88696ff9" providerId="AD" clId="Web-{F4922476-F634-4093-8B09-A5C0003C45CD}" dt="2024-01-26T22:06:58.896" v="149"/>
        <pc:sldMkLst>
          <pc:docMk/>
          <pc:sldMk cId="2230768818" sldId="364"/>
        </pc:sldMkLst>
        <pc:graphicFrameChg chg="mod modGraphic">
          <ac:chgData name="Falzone, Dylan T." userId="S::dylan.falzone@ufl.edu::8182e420-dd68-4d78-8626-223a88696ff9" providerId="AD" clId="Web-{F4922476-F634-4093-8B09-A5C0003C45CD}" dt="2024-01-26T22:06:58.896" v="149"/>
          <ac:graphicFrameMkLst>
            <pc:docMk/>
            <pc:sldMk cId="2230768818" sldId="364"/>
            <ac:graphicFrameMk id="10" creationId="{117F7D8B-24B5-DFD1-CB1B-36B645D324C3}"/>
          </ac:graphicFrameMkLst>
        </pc:graphicFrameChg>
      </pc:sldChg>
      <pc:sldChg chg="modSp">
        <pc:chgData name="Falzone, Dylan T." userId="S::dylan.falzone@ufl.edu::8182e420-dd68-4d78-8626-223a88696ff9" providerId="AD" clId="Web-{F4922476-F634-4093-8B09-A5C0003C45CD}" dt="2024-01-26T22:08:11.883" v="153" actId="1076"/>
        <pc:sldMkLst>
          <pc:docMk/>
          <pc:sldMk cId="43035081" sldId="393"/>
        </pc:sldMkLst>
        <pc:picChg chg="mod">
          <ac:chgData name="Falzone, Dylan T." userId="S::dylan.falzone@ufl.edu::8182e420-dd68-4d78-8626-223a88696ff9" providerId="AD" clId="Web-{F4922476-F634-4093-8B09-A5C0003C45CD}" dt="2024-01-26T22:08:11.883" v="153" actId="1076"/>
          <ac:picMkLst>
            <pc:docMk/>
            <pc:sldMk cId="43035081" sldId="393"/>
            <ac:picMk id="7" creationId="{02C444AB-4F54-2F44-6713-89125060FA4F}"/>
          </ac:picMkLst>
        </pc:picChg>
      </pc:sldChg>
    </pc:docChg>
  </pc:docChgLst>
  <pc:docChgLst>
    <pc:chgData name="Taylor, Samuel E." userId="3ed5f313-3b2e-4e0a-ba56-deb85e0f8daa" providerId="ADAL" clId="{00C1AFC8-A626-45DE-B628-463752F90678}"/>
    <pc:docChg chg="undo custSel modSld">
      <pc:chgData name="Taylor, Samuel E." userId="3ed5f313-3b2e-4e0a-ba56-deb85e0f8daa" providerId="ADAL" clId="{00C1AFC8-A626-45DE-B628-463752F90678}" dt="2024-03-27T23:29:45.027" v="3"/>
      <pc:docMkLst>
        <pc:docMk/>
      </pc:docMkLst>
      <pc:sldChg chg="addSp modSp mod">
        <pc:chgData name="Taylor, Samuel E." userId="3ed5f313-3b2e-4e0a-ba56-deb85e0f8daa" providerId="ADAL" clId="{00C1AFC8-A626-45DE-B628-463752F90678}" dt="2024-03-27T23:29:45.027" v="3"/>
        <pc:sldMkLst>
          <pc:docMk/>
          <pc:sldMk cId="0" sldId="266"/>
        </pc:sldMkLst>
        <pc:spChg chg="add mod">
          <ac:chgData name="Taylor, Samuel E." userId="3ed5f313-3b2e-4e0a-ba56-deb85e0f8daa" providerId="ADAL" clId="{00C1AFC8-A626-45DE-B628-463752F90678}" dt="2024-03-27T23:27:36.259" v="2"/>
          <ac:spMkLst>
            <pc:docMk/>
            <pc:sldMk cId="0" sldId="266"/>
            <ac:spMk id="15" creationId="{6BB94ED2-CC46-5266-32C5-CED98A2AB53D}"/>
          </ac:spMkLst>
        </pc:spChg>
        <pc:spChg chg="add mod">
          <ac:chgData name="Taylor, Samuel E." userId="3ed5f313-3b2e-4e0a-ba56-deb85e0f8daa" providerId="ADAL" clId="{00C1AFC8-A626-45DE-B628-463752F90678}" dt="2024-03-27T23:27:36.259" v="2"/>
          <ac:spMkLst>
            <pc:docMk/>
            <pc:sldMk cId="0" sldId="266"/>
            <ac:spMk id="16" creationId="{85C9361D-EEB1-F294-7532-F06D4D7AD1DD}"/>
          </ac:spMkLst>
        </pc:spChg>
        <pc:spChg chg="add mod">
          <ac:chgData name="Taylor, Samuel E." userId="3ed5f313-3b2e-4e0a-ba56-deb85e0f8daa" providerId="ADAL" clId="{00C1AFC8-A626-45DE-B628-463752F90678}" dt="2024-03-27T23:27:36.259" v="2"/>
          <ac:spMkLst>
            <pc:docMk/>
            <pc:sldMk cId="0" sldId="266"/>
            <ac:spMk id="18" creationId="{1A11C19C-9974-0918-066B-E6CD8DC57C9A}"/>
          </ac:spMkLst>
        </pc:spChg>
        <pc:spChg chg="add mod">
          <ac:chgData name="Taylor, Samuel E." userId="3ed5f313-3b2e-4e0a-ba56-deb85e0f8daa" providerId="ADAL" clId="{00C1AFC8-A626-45DE-B628-463752F90678}" dt="2024-03-27T23:27:36.259" v="2"/>
          <ac:spMkLst>
            <pc:docMk/>
            <pc:sldMk cId="0" sldId="266"/>
            <ac:spMk id="53" creationId="{BF0A27B6-7AC4-6217-595A-E3C2C3E36582}"/>
          </ac:spMkLst>
        </pc:spChg>
        <pc:spChg chg="add mod">
          <ac:chgData name="Taylor, Samuel E." userId="3ed5f313-3b2e-4e0a-ba56-deb85e0f8daa" providerId="ADAL" clId="{00C1AFC8-A626-45DE-B628-463752F90678}" dt="2024-03-27T23:27:36.259" v="2"/>
          <ac:spMkLst>
            <pc:docMk/>
            <pc:sldMk cId="0" sldId="266"/>
            <ac:spMk id="54" creationId="{912C7898-86D4-E4FD-3974-623028014819}"/>
          </ac:spMkLst>
        </pc:spChg>
        <pc:spChg chg="add mod">
          <ac:chgData name="Taylor, Samuel E." userId="3ed5f313-3b2e-4e0a-ba56-deb85e0f8daa" providerId="ADAL" clId="{00C1AFC8-A626-45DE-B628-463752F90678}" dt="2024-03-27T23:27:36.259" v="2"/>
          <ac:spMkLst>
            <pc:docMk/>
            <pc:sldMk cId="0" sldId="266"/>
            <ac:spMk id="55" creationId="{410FB4E7-8D82-A2C6-1F0B-850FEC8D2E82}"/>
          </ac:spMkLst>
        </pc:spChg>
        <pc:spChg chg="add mod">
          <ac:chgData name="Taylor, Samuel E." userId="3ed5f313-3b2e-4e0a-ba56-deb85e0f8daa" providerId="ADAL" clId="{00C1AFC8-A626-45DE-B628-463752F90678}" dt="2024-03-27T23:27:36.259" v="2"/>
          <ac:spMkLst>
            <pc:docMk/>
            <pc:sldMk cId="0" sldId="266"/>
            <ac:spMk id="56" creationId="{B105C9C3-C37D-C5BA-5F29-5D7CDE64B8EA}"/>
          </ac:spMkLst>
        </pc:spChg>
        <pc:spChg chg="add mod">
          <ac:chgData name="Taylor, Samuel E." userId="3ed5f313-3b2e-4e0a-ba56-deb85e0f8daa" providerId="ADAL" clId="{00C1AFC8-A626-45DE-B628-463752F90678}" dt="2024-03-27T23:27:36.259" v="2"/>
          <ac:spMkLst>
            <pc:docMk/>
            <pc:sldMk cId="0" sldId="266"/>
            <ac:spMk id="58" creationId="{B6921FE3-B6B1-DEAD-A90E-0BA87301873D}"/>
          </ac:spMkLst>
        </pc:spChg>
        <pc:spChg chg="add mod">
          <ac:chgData name="Taylor, Samuel E." userId="3ed5f313-3b2e-4e0a-ba56-deb85e0f8daa" providerId="ADAL" clId="{00C1AFC8-A626-45DE-B628-463752F90678}" dt="2024-03-27T23:27:36.259" v="2"/>
          <ac:spMkLst>
            <pc:docMk/>
            <pc:sldMk cId="0" sldId="266"/>
            <ac:spMk id="60" creationId="{48298B40-26CF-B3DD-7DDF-7BFE187E4CA1}"/>
          </ac:spMkLst>
        </pc:spChg>
        <pc:spChg chg="add mod">
          <ac:chgData name="Taylor, Samuel E." userId="3ed5f313-3b2e-4e0a-ba56-deb85e0f8daa" providerId="ADAL" clId="{00C1AFC8-A626-45DE-B628-463752F90678}" dt="2024-03-27T23:27:36.259" v="2"/>
          <ac:spMkLst>
            <pc:docMk/>
            <pc:sldMk cId="0" sldId="266"/>
            <ac:spMk id="61" creationId="{20BDC93B-D3C0-DA87-404A-01FCD40DD60C}"/>
          </ac:spMkLst>
        </pc:spChg>
        <pc:spChg chg="add mod">
          <ac:chgData name="Taylor, Samuel E." userId="3ed5f313-3b2e-4e0a-ba56-deb85e0f8daa" providerId="ADAL" clId="{00C1AFC8-A626-45DE-B628-463752F90678}" dt="2024-03-27T23:27:36.259" v="2"/>
          <ac:spMkLst>
            <pc:docMk/>
            <pc:sldMk cId="0" sldId="266"/>
            <ac:spMk id="62" creationId="{1B3C73C0-E4D5-D668-0397-599BF5A9BA51}"/>
          </ac:spMkLst>
        </pc:spChg>
        <pc:spChg chg="add mod">
          <ac:chgData name="Taylor, Samuel E." userId="3ed5f313-3b2e-4e0a-ba56-deb85e0f8daa" providerId="ADAL" clId="{00C1AFC8-A626-45DE-B628-463752F90678}" dt="2024-03-27T23:27:36.259" v="2"/>
          <ac:spMkLst>
            <pc:docMk/>
            <pc:sldMk cId="0" sldId="266"/>
            <ac:spMk id="1028" creationId="{3ADCA153-1BF6-71D8-F9AC-C4B1C97C36AE}"/>
          </ac:spMkLst>
        </pc:spChg>
        <pc:spChg chg="add mod">
          <ac:chgData name="Taylor, Samuel E." userId="3ed5f313-3b2e-4e0a-ba56-deb85e0f8daa" providerId="ADAL" clId="{00C1AFC8-A626-45DE-B628-463752F90678}" dt="2024-03-27T23:27:36.259" v="2"/>
          <ac:spMkLst>
            <pc:docMk/>
            <pc:sldMk cId="0" sldId="266"/>
            <ac:spMk id="1029" creationId="{C32DB344-02F2-875A-33A8-713BBDDFF102}"/>
          </ac:spMkLst>
        </pc:spChg>
        <pc:spChg chg="add mod">
          <ac:chgData name="Taylor, Samuel E." userId="3ed5f313-3b2e-4e0a-ba56-deb85e0f8daa" providerId="ADAL" clId="{00C1AFC8-A626-45DE-B628-463752F90678}" dt="2024-03-27T23:27:36.259" v="2"/>
          <ac:spMkLst>
            <pc:docMk/>
            <pc:sldMk cId="0" sldId="266"/>
            <ac:spMk id="1034" creationId="{9295669D-6145-39A0-DABB-E900A47EDD99}"/>
          </ac:spMkLst>
        </pc:spChg>
        <pc:spChg chg="add mod">
          <ac:chgData name="Taylor, Samuel E." userId="3ed5f313-3b2e-4e0a-ba56-deb85e0f8daa" providerId="ADAL" clId="{00C1AFC8-A626-45DE-B628-463752F90678}" dt="2024-03-27T23:27:36.259" v="2"/>
          <ac:spMkLst>
            <pc:docMk/>
            <pc:sldMk cId="0" sldId="266"/>
            <ac:spMk id="1035" creationId="{F4DD4747-804E-6D68-6CD2-7677A3A97298}"/>
          </ac:spMkLst>
        </pc:spChg>
        <pc:spChg chg="add mod">
          <ac:chgData name="Taylor, Samuel E." userId="3ed5f313-3b2e-4e0a-ba56-deb85e0f8daa" providerId="ADAL" clId="{00C1AFC8-A626-45DE-B628-463752F90678}" dt="2024-03-27T23:27:36.259" v="2"/>
          <ac:spMkLst>
            <pc:docMk/>
            <pc:sldMk cId="0" sldId="266"/>
            <ac:spMk id="1036" creationId="{7280F7BE-A81E-06F7-AF57-B319BA52E2BB}"/>
          </ac:spMkLst>
        </pc:spChg>
        <pc:spChg chg="add mod">
          <ac:chgData name="Taylor, Samuel E." userId="3ed5f313-3b2e-4e0a-ba56-deb85e0f8daa" providerId="ADAL" clId="{00C1AFC8-A626-45DE-B628-463752F90678}" dt="2024-03-27T23:27:36.259" v="2"/>
          <ac:spMkLst>
            <pc:docMk/>
            <pc:sldMk cId="0" sldId="266"/>
            <ac:spMk id="1037" creationId="{F6819F7D-0F5F-8290-D04A-33EA6EF8FA40}"/>
          </ac:spMkLst>
        </pc:spChg>
        <pc:spChg chg="add mod">
          <ac:chgData name="Taylor, Samuel E." userId="3ed5f313-3b2e-4e0a-ba56-deb85e0f8daa" providerId="ADAL" clId="{00C1AFC8-A626-45DE-B628-463752F90678}" dt="2024-03-27T23:27:36.259" v="2"/>
          <ac:spMkLst>
            <pc:docMk/>
            <pc:sldMk cId="0" sldId="266"/>
            <ac:spMk id="1038" creationId="{55D3744E-C36A-19B9-221A-4941C3E71600}"/>
          </ac:spMkLst>
        </pc:spChg>
        <pc:spChg chg="add mod">
          <ac:chgData name="Taylor, Samuel E." userId="3ed5f313-3b2e-4e0a-ba56-deb85e0f8daa" providerId="ADAL" clId="{00C1AFC8-A626-45DE-B628-463752F90678}" dt="2024-03-27T23:27:36.259" v="2"/>
          <ac:spMkLst>
            <pc:docMk/>
            <pc:sldMk cId="0" sldId="266"/>
            <ac:spMk id="1039" creationId="{2CA3D524-FD11-8F47-400A-8D98B28FB533}"/>
          </ac:spMkLst>
        </pc:spChg>
        <pc:spChg chg="add mod">
          <ac:chgData name="Taylor, Samuel E." userId="3ed5f313-3b2e-4e0a-ba56-deb85e0f8daa" providerId="ADAL" clId="{00C1AFC8-A626-45DE-B628-463752F90678}" dt="2024-03-27T23:27:36.259" v="2"/>
          <ac:spMkLst>
            <pc:docMk/>
            <pc:sldMk cId="0" sldId="266"/>
            <ac:spMk id="1041" creationId="{51E2C2B7-DA10-241A-153B-A9A9232C508F}"/>
          </ac:spMkLst>
        </pc:spChg>
        <pc:spChg chg="add mod">
          <ac:chgData name="Taylor, Samuel E." userId="3ed5f313-3b2e-4e0a-ba56-deb85e0f8daa" providerId="ADAL" clId="{00C1AFC8-A626-45DE-B628-463752F90678}" dt="2024-03-27T23:27:36.259" v="2"/>
          <ac:spMkLst>
            <pc:docMk/>
            <pc:sldMk cId="0" sldId="266"/>
            <ac:spMk id="1042" creationId="{ED975E8B-D304-467B-07C7-9682D37A90B6}"/>
          </ac:spMkLst>
        </pc:spChg>
        <pc:spChg chg="add mod">
          <ac:chgData name="Taylor, Samuel E." userId="3ed5f313-3b2e-4e0a-ba56-deb85e0f8daa" providerId="ADAL" clId="{00C1AFC8-A626-45DE-B628-463752F90678}" dt="2024-03-27T23:27:36.259" v="2"/>
          <ac:spMkLst>
            <pc:docMk/>
            <pc:sldMk cId="0" sldId="266"/>
            <ac:spMk id="1043" creationId="{09E6A69C-8EFB-3D61-1634-98BED5C1C4ED}"/>
          </ac:spMkLst>
        </pc:spChg>
        <pc:spChg chg="add mod">
          <ac:chgData name="Taylor, Samuel E." userId="3ed5f313-3b2e-4e0a-ba56-deb85e0f8daa" providerId="ADAL" clId="{00C1AFC8-A626-45DE-B628-463752F90678}" dt="2024-03-27T23:29:45.027" v="3"/>
          <ac:spMkLst>
            <pc:docMk/>
            <pc:sldMk cId="0" sldId="266"/>
            <ac:spMk id="1045" creationId="{29446B78-D27A-42DC-877B-1D8A0B26C05C}"/>
          </ac:spMkLst>
        </pc:spChg>
        <pc:picChg chg="mod">
          <ac:chgData name="Taylor, Samuel E." userId="3ed5f313-3b2e-4e0a-ba56-deb85e0f8daa" providerId="ADAL" clId="{00C1AFC8-A626-45DE-B628-463752F90678}" dt="2024-03-27T23:27:28.517" v="1" actId="1076"/>
          <ac:picMkLst>
            <pc:docMk/>
            <pc:sldMk cId="0" sldId="266"/>
            <ac:picMk id="2" creationId="{333E441A-159C-AAAC-BCA6-9D15F7DBEFC6}"/>
          </ac:picMkLst>
        </pc:picChg>
        <pc:picChg chg="add mod">
          <ac:chgData name="Taylor, Samuel E." userId="3ed5f313-3b2e-4e0a-ba56-deb85e0f8daa" providerId="ADAL" clId="{00C1AFC8-A626-45DE-B628-463752F90678}" dt="2024-03-27T23:27:36.259" v="2"/>
          <ac:picMkLst>
            <pc:docMk/>
            <pc:sldMk cId="0" sldId="266"/>
            <ac:picMk id="7" creationId="{AA5E613F-84E7-DC33-21F0-3390DE938B05}"/>
          </ac:picMkLst>
        </pc:picChg>
        <pc:picChg chg="add mod">
          <ac:chgData name="Taylor, Samuel E." userId="3ed5f313-3b2e-4e0a-ba56-deb85e0f8daa" providerId="ADAL" clId="{00C1AFC8-A626-45DE-B628-463752F90678}" dt="2024-03-27T23:27:36.259" v="2"/>
          <ac:picMkLst>
            <pc:docMk/>
            <pc:sldMk cId="0" sldId="266"/>
            <ac:picMk id="22" creationId="{33A5A0B0-761A-9E66-E5DC-E713B4553A64}"/>
          </ac:picMkLst>
        </pc:picChg>
        <pc:picChg chg="add mod">
          <ac:chgData name="Taylor, Samuel E." userId="3ed5f313-3b2e-4e0a-ba56-deb85e0f8daa" providerId="ADAL" clId="{00C1AFC8-A626-45DE-B628-463752F90678}" dt="2024-03-27T23:27:36.259" v="2"/>
          <ac:picMkLst>
            <pc:docMk/>
            <pc:sldMk cId="0" sldId="266"/>
            <ac:picMk id="25" creationId="{A3D58C9B-E0D1-E45F-8160-EB6EBB23467B}"/>
          </ac:picMkLst>
        </pc:picChg>
        <pc:picChg chg="add mod">
          <ac:chgData name="Taylor, Samuel E." userId="3ed5f313-3b2e-4e0a-ba56-deb85e0f8daa" providerId="ADAL" clId="{00C1AFC8-A626-45DE-B628-463752F90678}" dt="2024-03-27T23:27:36.259" v="2"/>
          <ac:picMkLst>
            <pc:docMk/>
            <pc:sldMk cId="0" sldId="266"/>
            <ac:picMk id="26" creationId="{4EAB1C26-4847-1FD8-10C2-476E310B6963}"/>
          </ac:picMkLst>
        </pc:picChg>
        <pc:picChg chg="add mod">
          <ac:chgData name="Taylor, Samuel E." userId="3ed5f313-3b2e-4e0a-ba56-deb85e0f8daa" providerId="ADAL" clId="{00C1AFC8-A626-45DE-B628-463752F90678}" dt="2024-03-27T23:27:36.259" v="2"/>
          <ac:picMkLst>
            <pc:docMk/>
            <pc:sldMk cId="0" sldId="266"/>
            <ac:picMk id="30" creationId="{5A99356C-FB5F-8CFD-CEA1-2CA87ADD803F}"/>
          </ac:picMkLst>
        </pc:picChg>
        <pc:picChg chg="add mod">
          <ac:chgData name="Taylor, Samuel E." userId="3ed5f313-3b2e-4e0a-ba56-deb85e0f8daa" providerId="ADAL" clId="{00C1AFC8-A626-45DE-B628-463752F90678}" dt="2024-03-27T23:27:36.259" v="2"/>
          <ac:picMkLst>
            <pc:docMk/>
            <pc:sldMk cId="0" sldId="266"/>
            <ac:picMk id="47" creationId="{5695CB2E-832B-D595-6726-93E8E3683C08}"/>
          </ac:picMkLst>
        </pc:picChg>
        <pc:picChg chg="add mod">
          <ac:chgData name="Taylor, Samuel E." userId="3ed5f313-3b2e-4e0a-ba56-deb85e0f8daa" providerId="ADAL" clId="{00C1AFC8-A626-45DE-B628-463752F90678}" dt="2024-03-27T23:27:36.259" v="2"/>
          <ac:picMkLst>
            <pc:docMk/>
            <pc:sldMk cId="0" sldId="266"/>
            <ac:picMk id="51" creationId="{831402E8-6CE8-8E86-38A0-5E4908F27F4F}"/>
          </ac:picMkLst>
        </pc:picChg>
        <pc:picChg chg="add mod">
          <ac:chgData name="Taylor, Samuel E." userId="3ed5f313-3b2e-4e0a-ba56-deb85e0f8daa" providerId="ADAL" clId="{00C1AFC8-A626-45DE-B628-463752F90678}" dt="2024-03-27T23:27:36.259" v="2"/>
          <ac:picMkLst>
            <pc:docMk/>
            <pc:sldMk cId="0" sldId="266"/>
            <ac:picMk id="52" creationId="{1BF13A64-E07D-B57E-2407-56C987860556}"/>
          </ac:picMkLst>
        </pc:picChg>
        <pc:picChg chg="add mod">
          <ac:chgData name="Taylor, Samuel E." userId="3ed5f313-3b2e-4e0a-ba56-deb85e0f8daa" providerId="ADAL" clId="{00C1AFC8-A626-45DE-B628-463752F90678}" dt="2024-03-27T23:27:36.259" v="2"/>
          <ac:picMkLst>
            <pc:docMk/>
            <pc:sldMk cId="0" sldId="266"/>
            <ac:picMk id="57" creationId="{BE104B04-9AF2-DBDD-1503-C43973C508E3}"/>
          </ac:picMkLst>
        </pc:picChg>
        <pc:picChg chg="add mod">
          <ac:chgData name="Taylor, Samuel E." userId="3ed5f313-3b2e-4e0a-ba56-deb85e0f8daa" providerId="ADAL" clId="{00C1AFC8-A626-45DE-B628-463752F90678}" dt="2024-03-27T23:27:36.259" v="2"/>
          <ac:picMkLst>
            <pc:docMk/>
            <pc:sldMk cId="0" sldId="266"/>
            <ac:picMk id="63" creationId="{67E87C53-62C6-51DC-BFD5-A9DE157518C4}"/>
          </ac:picMkLst>
        </pc:picChg>
        <pc:picChg chg="add mod">
          <ac:chgData name="Taylor, Samuel E." userId="3ed5f313-3b2e-4e0a-ba56-deb85e0f8daa" providerId="ADAL" clId="{00C1AFC8-A626-45DE-B628-463752F90678}" dt="2024-03-27T23:27:36.259" v="2"/>
          <ac:picMkLst>
            <pc:docMk/>
            <pc:sldMk cId="0" sldId="266"/>
            <ac:picMk id="1024" creationId="{396C6121-E091-85AF-FC2E-6059C13A402E}"/>
          </ac:picMkLst>
        </pc:picChg>
        <pc:picChg chg="add mod">
          <ac:chgData name="Taylor, Samuel E." userId="3ed5f313-3b2e-4e0a-ba56-deb85e0f8daa" providerId="ADAL" clId="{00C1AFC8-A626-45DE-B628-463752F90678}" dt="2024-03-27T23:27:36.259" v="2"/>
          <ac:picMkLst>
            <pc:docMk/>
            <pc:sldMk cId="0" sldId="266"/>
            <ac:picMk id="1025" creationId="{787C39CF-3804-308E-D34A-94AFBF0953B2}"/>
          </ac:picMkLst>
        </pc:picChg>
        <pc:picChg chg="add mod">
          <ac:chgData name="Taylor, Samuel E." userId="3ed5f313-3b2e-4e0a-ba56-deb85e0f8daa" providerId="ADAL" clId="{00C1AFC8-A626-45DE-B628-463752F90678}" dt="2024-03-27T23:27:36.259" v="2"/>
          <ac:picMkLst>
            <pc:docMk/>
            <pc:sldMk cId="0" sldId="266"/>
            <ac:picMk id="1026" creationId="{27F5A412-DC74-30B6-65A9-C33A4D69D93E}"/>
          </ac:picMkLst>
        </pc:picChg>
        <pc:picChg chg="add mod">
          <ac:chgData name="Taylor, Samuel E." userId="3ed5f313-3b2e-4e0a-ba56-deb85e0f8daa" providerId="ADAL" clId="{00C1AFC8-A626-45DE-B628-463752F90678}" dt="2024-03-27T23:27:36.259" v="2"/>
          <ac:picMkLst>
            <pc:docMk/>
            <pc:sldMk cId="0" sldId="266"/>
            <ac:picMk id="1027" creationId="{BFDFF73B-F033-3E9F-97C1-2AF18ECA4D1E}"/>
          </ac:picMkLst>
        </pc:picChg>
        <pc:cxnChg chg="add mod">
          <ac:chgData name="Taylor, Samuel E." userId="3ed5f313-3b2e-4e0a-ba56-deb85e0f8daa" providerId="ADAL" clId="{00C1AFC8-A626-45DE-B628-463752F90678}" dt="2024-03-27T23:27:36.259" v="2"/>
          <ac:cxnSpMkLst>
            <pc:docMk/>
            <pc:sldMk cId="0" sldId="266"/>
            <ac:cxnSpMk id="59" creationId="{361E34F1-B503-46A4-D49C-59627682CA4D}"/>
          </ac:cxnSpMkLst>
        </pc:cxnChg>
        <pc:cxnChg chg="add mod">
          <ac:chgData name="Taylor, Samuel E." userId="3ed5f313-3b2e-4e0a-ba56-deb85e0f8daa" providerId="ADAL" clId="{00C1AFC8-A626-45DE-B628-463752F90678}" dt="2024-03-27T23:27:36.259" v="2"/>
          <ac:cxnSpMkLst>
            <pc:docMk/>
            <pc:sldMk cId="0" sldId="266"/>
            <ac:cxnSpMk id="1031" creationId="{211F8EEF-B788-DA55-6824-8A750447B964}"/>
          </ac:cxnSpMkLst>
        </pc:cxnChg>
        <pc:cxnChg chg="add mod">
          <ac:chgData name="Taylor, Samuel E." userId="3ed5f313-3b2e-4e0a-ba56-deb85e0f8daa" providerId="ADAL" clId="{00C1AFC8-A626-45DE-B628-463752F90678}" dt="2024-03-27T23:27:36.259" v="2"/>
          <ac:cxnSpMkLst>
            <pc:docMk/>
            <pc:sldMk cId="0" sldId="266"/>
            <ac:cxnSpMk id="1033" creationId="{C044FF56-724F-DDA5-A937-21B3F9A803F4}"/>
          </ac:cxnSpMkLst>
        </pc:cxnChg>
      </pc:sldChg>
    </pc:docChg>
  </pc:docChgLst>
  <pc:docChgLst>
    <pc:chgData name="Singla, Danush K." userId="S::dsingla@ufl.edu::70d1af8d-7392-4752-8a16-b95f973ebb94" providerId="AD" clId="Web-{3280491E-3520-7EC2-F6F3-4101722A3ABF}"/>
    <pc:docChg chg="modSld">
      <pc:chgData name="Singla, Danush K." userId="S::dsingla@ufl.edu::70d1af8d-7392-4752-8a16-b95f973ebb94" providerId="AD" clId="Web-{3280491E-3520-7EC2-F6F3-4101722A3ABF}" dt="2024-03-18T22:49:24.921" v="3"/>
      <pc:docMkLst>
        <pc:docMk/>
      </pc:docMkLst>
      <pc:sldChg chg="addSp delSp modSp">
        <pc:chgData name="Singla, Danush K." userId="S::dsingla@ufl.edu::70d1af8d-7392-4752-8a16-b95f973ebb94" providerId="AD" clId="Web-{3280491E-3520-7EC2-F6F3-4101722A3ABF}" dt="2024-03-18T22:49:24.921" v="3"/>
        <pc:sldMkLst>
          <pc:docMk/>
          <pc:sldMk cId="2378687854" sldId="365"/>
        </pc:sldMkLst>
        <pc:spChg chg="add del mod">
          <ac:chgData name="Singla, Danush K." userId="S::dsingla@ufl.edu::70d1af8d-7392-4752-8a16-b95f973ebb94" providerId="AD" clId="Web-{3280491E-3520-7EC2-F6F3-4101722A3ABF}" dt="2024-03-18T22:49:24.921" v="3"/>
          <ac:spMkLst>
            <pc:docMk/>
            <pc:sldMk cId="2378687854" sldId="365"/>
            <ac:spMk id="5" creationId="{21894BFD-B6D4-F882-FE76-D0CA505C63CC}"/>
          </ac:spMkLst>
        </pc:spChg>
      </pc:sldChg>
    </pc:docChg>
  </pc:docChgLst>
  <pc:docChgLst>
    <pc:chgData name="Taylor, Samuel E." userId="S::samueltaylor@ufl.edu::3ed5f313-3b2e-4e0a-ba56-deb85e0f8daa" providerId="AD" clId="Web-{22CEAD08-40DC-4F27-87AD-6D884DE18D3B}"/>
    <pc:docChg chg="delSld modSld">
      <pc:chgData name="Taylor, Samuel E." userId="S::samueltaylor@ufl.edu::3ed5f313-3b2e-4e0a-ba56-deb85e0f8daa" providerId="AD" clId="Web-{22CEAD08-40DC-4F27-87AD-6D884DE18D3B}" dt="2024-01-13T03:39:32.041" v="28"/>
      <pc:docMkLst>
        <pc:docMk/>
      </pc:docMkLst>
      <pc:sldChg chg="del">
        <pc:chgData name="Taylor, Samuel E." userId="S::samueltaylor@ufl.edu::3ed5f313-3b2e-4e0a-ba56-deb85e0f8daa" providerId="AD" clId="Web-{22CEAD08-40DC-4F27-87AD-6D884DE18D3B}" dt="2024-01-13T03:37:02.645" v="0"/>
        <pc:sldMkLst>
          <pc:docMk/>
          <pc:sldMk cId="0" sldId="282"/>
        </pc:sldMkLst>
      </pc:sldChg>
      <pc:sldChg chg="modSp">
        <pc:chgData name="Taylor, Samuel E." userId="S::samueltaylor@ufl.edu::3ed5f313-3b2e-4e0a-ba56-deb85e0f8daa" providerId="AD" clId="Web-{22CEAD08-40DC-4F27-87AD-6D884DE18D3B}" dt="2024-01-13T03:39:32.041" v="28"/>
        <pc:sldMkLst>
          <pc:docMk/>
          <pc:sldMk cId="610573948" sldId="353"/>
        </pc:sldMkLst>
        <pc:graphicFrameChg chg="mod modGraphic">
          <ac:chgData name="Taylor, Samuel E." userId="S::samueltaylor@ufl.edu::3ed5f313-3b2e-4e0a-ba56-deb85e0f8daa" providerId="AD" clId="Web-{22CEAD08-40DC-4F27-87AD-6D884DE18D3B}" dt="2024-01-13T03:39:32.041" v="28"/>
          <ac:graphicFrameMkLst>
            <pc:docMk/>
            <pc:sldMk cId="610573948" sldId="353"/>
            <ac:graphicFrameMk id="6" creationId="{DD3E8499-E5A9-022E-0A3F-F49A40129132}"/>
          </ac:graphicFrameMkLst>
        </pc:graphicFrameChg>
      </pc:sldChg>
    </pc:docChg>
  </pc:docChgLst>
  <pc:docChgLst>
    <pc:chgData name="Heverly, Samantha N." userId="S::samanthaheverly@ufl.edu::efb27b3e-8990-4356-85ff-3536f8541a2e" providerId="AD" clId="Web-{84935E0E-7F40-9DD0-435F-70794910C1BB}"/>
    <pc:docChg chg="modSld">
      <pc:chgData name="Heverly, Samantha N." userId="S::samanthaheverly@ufl.edu::efb27b3e-8990-4356-85ff-3536f8541a2e" providerId="AD" clId="Web-{84935E0E-7F40-9DD0-435F-70794910C1BB}" dt="2025-01-16T23:48:38.988" v="0"/>
      <pc:docMkLst>
        <pc:docMk/>
      </pc:docMkLst>
      <pc:sldChg chg="modSp">
        <pc:chgData name="Heverly, Samantha N." userId="S::samanthaheverly@ufl.edu::efb27b3e-8990-4356-85ff-3536f8541a2e" providerId="AD" clId="Web-{84935E0E-7F40-9DD0-435F-70794910C1BB}" dt="2025-01-16T23:48:38.988" v="0"/>
        <pc:sldMkLst>
          <pc:docMk/>
          <pc:sldMk cId="0" sldId="284"/>
        </pc:sldMkLst>
        <pc:graphicFrameChg chg="mod modGraphic">
          <ac:chgData name="Heverly, Samantha N." userId="S::samanthaheverly@ufl.edu::efb27b3e-8990-4356-85ff-3536f8541a2e" providerId="AD" clId="Web-{84935E0E-7F40-9DD0-435F-70794910C1BB}" dt="2025-01-16T23:48:38.988" v="0"/>
          <ac:graphicFrameMkLst>
            <pc:docMk/>
            <pc:sldMk cId="0" sldId="284"/>
            <ac:graphicFrameMk id="6" creationId="{B308C906-EBBF-C740-0B74-C85E51CFB65D}"/>
          </ac:graphicFrameMkLst>
        </pc:graphicFrameChg>
      </pc:sldChg>
    </pc:docChg>
  </pc:docChgLst>
  <pc:docChgLst>
    <pc:chgData name="Taylor, Samuel E." userId="S::samueltaylor@ufl.edu::3ed5f313-3b2e-4e0a-ba56-deb85e0f8daa" providerId="AD" clId="Web-{52208B9A-B9C8-4FFE-AE60-DD5332374796}"/>
    <pc:docChg chg="modSld">
      <pc:chgData name="Taylor, Samuel E." userId="S::samueltaylor@ufl.edu::3ed5f313-3b2e-4e0a-ba56-deb85e0f8daa" providerId="AD" clId="Web-{52208B9A-B9C8-4FFE-AE60-DD5332374796}" dt="2024-01-21T21:16:33.740" v="713" actId="20577"/>
      <pc:docMkLst>
        <pc:docMk/>
      </pc:docMkLst>
      <pc:sldChg chg="addSp delSp modSp">
        <pc:chgData name="Taylor, Samuel E." userId="S::samueltaylor@ufl.edu::3ed5f313-3b2e-4e0a-ba56-deb85e0f8daa" providerId="AD" clId="Web-{52208B9A-B9C8-4FFE-AE60-DD5332374796}" dt="2024-01-21T21:16:33.740" v="713" actId="20577"/>
        <pc:sldMkLst>
          <pc:docMk/>
          <pc:sldMk cId="4086124589" sldId="381"/>
        </pc:sldMkLst>
        <pc:spChg chg="add mod">
          <ac:chgData name="Taylor, Samuel E." userId="S::samueltaylor@ufl.edu::3ed5f313-3b2e-4e0a-ba56-deb85e0f8daa" providerId="AD" clId="Web-{52208B9A-B9C8-4FFE-AE60-DD5332374796}" dt="2024-01-21T21:16:33.740" v="713" actId="20577"/>
          <ac:spMkLst>
            <pc:docMk/>
            <pc:sldMk cId="4086124589" sldId="381"/>
            <ac:spMk id="4" creationId="{9643044A-9826-067A-B769-230E51303EF1}"/>
          </ac:spMkLst>
        </pc:spChg>
        <pc:spChg chg="add mod">
          <ac:chgData name="Taylor, Samuel E." userId="S::samueltaylor@ufl.edu::3ed5f313-3b2e-4e0a-ba56-deb85e0f8daa" providerId="AD" clId="Web-{52208B9A-B9C8-4FFE-AE60-DD5332374796}" dt="2024-01-21T19:49:05.125" v="192" actId="20577"/>
          <ac:spMkLst>
            <pc:docMk/>
            <pc:sldMk cId="4086124589" sldId="381"/>
            <ac:spMk id="7" creationId="{AD0A7F65-66F8-D6BB-9031-A98ADE546C58}"/>
          </ac:spMkLst>
        </pc:spChg>
        <pc:spChg chg="add mod">
          <ac:chgData name="Taylor, Samuel E." userId="S::samueltaylor@ufl.edu::3ed5f313-3b2e-4e0a-ba56-deb85e0f8daa" providerId="AD" clId="Web-{52208B9A-B9C8-4FFE-AE60-DD5332374796}" dt="2024-01-21T19:45:13.102" v="109" actId="20577"/>
          <ac:spMkLst>
            <pc:docMk/>
            <pc:sldMk cId="4086124589" sldId="381"/>
            <ac:spMk id="9" creationId="{C676F718-6B85-76B3-9C0E-8D664DD998E8}"/>
          </ac:spMkLst>
        </pc:spChg>
        <pc:spChg chg="mod">
          <ac:chgData name="Taylor, Samuel E." userId="S::samueltaylor@ufl.edu::3ed5f313-3b2e-4e0a-ba56-deb85e0f8daa" providerId="AD" clId="Web-{52208B9A-B9C8-4FFE-AE60-DD5332374796}" dt="2024-01-21T19:58:41.363" v="377" actId="1076"/>
          <ac:spMkLst>
            <pc:docMk/>
            <pc:sldMk cId="4086124589" sldId="381"/>
            <ac:spMk id="10" creationId="{498DFF4C-F956-0F67-5640-A513A34BD7A8}"/>
          </ac:spMkLst>
        </pc:spChg>
        <pc:spChg chg="mod">
          <ac:chgData name="Taylor, Samuel E." userId="S::samueltaylor@ufl.edu::3ed5f313-3b2e-4e0a-ba56-deb85e0f8daa" providerId="AD" clId="Web-{52208B9A-B9C8-4FFE-AE60-DD5332374796}" dt="2024-01-21T19:45:56.166" v="115" actId="1076"/>
          <ac:spMkLst>
            <pc:docMk/>
            <pc:sldMk cId="4086124589" sldId="381"/>
            <ac:spMk id="15" creationId="{CBDB8D5A-79E8-67F0-B1D5-39668B436324}"/>
          </ac:spMkLst>
        </pc:spChg>
        <pc:spChg chg="add mod">
          <ac:chgData name="Taylor, Samuel E." userId="S::samueltaylor@ufl.edu::3ed5f313-3b2e-4e0a-ba56-deb85e0f8daa" providerId="AD" clId="Web-{52208B9A-B9C8-4FFE-AE60-DD5332374796}" dt="2024-01-21T19:46:56.699" v="136" actId="1076"/>
          <ac:spMkLst>
            <pc:docMk/>
            <pc:sldMk cId="4086124589" sldId="381"/>
            <ac:spMk id="18" creationId="{9CEA0A82-18CA-013D-4A42-523A639AD8EA}"/>
          </ac:spMkLst>
        </pc:spChg>
        <pc:spChg chg="add del">
          <ac:chgData name="Taylor, Samuel E." userId="S::samueltaylor@ufl.edu::3ed5f313-3b2e-4e0a-ba56-deb85e0f8daa" providerId="AD" clId="Web-{52208B9A-B9C8-4FFE-AE60-DD5332374796}" dt="2024-01-21T20:46:01.749" v="380"/>
          <ac:spMkLst>
            <pc:docMk/>
            <pc:sldMk cId="4086124589" sldId="381"/>
            <ac:spMk id="19" creationId="{A51B2AE5-DF28-03C5-34AA-C1C768E8461B}"/>
          </ac:spMkLst>
        </pc:spChg>
        <pc:spChg chg="add del">
          <ac:chgData name="Taylor, Samuel E." userId="S::samueltaylor@ufl.edu::3ed5f313-3b2e-4e0a-ba56-deb85e0f8daa" providerId="AD" clId="Web-{52208B9A-B9C8-4FFE-AE60-DD5332374796}" dt="2024-01-21T20:46:19.500" v="382"/>
          <ac:spMkLst>
            <pc:docMk/>
            <pc:sldMk cId="4086124589" sldId="381"/>
            <ac:spMk id="20" creationId="{759A3DC4-DE15-1CD3-277E-D1BC0983FF11}"/>
          </ac:spMkLst>
        </pc:spChg>
        <pc:spChg chg="add del">
          <ac:chgData name="Taylor, Samuel E." userId="S::samueltaylor@ufl.edu::3ed5f313-3b2e-4e0a-ba56-deb85e0f8daa" providerId="AD" clId="Web-{52208B9A-B9C8-4FFE-AE60-DD5332374796}" dt="2024-01-21T20:46:23.468" v="384"/>
          <ac:spMkLst>
            <pc:docMk/>
            <pc:sldMk cId="4086124589" sldId="381"/>
            <ac:spMk id="21" creationId="{63D81E76-5CC6-4168-7E71-E8E1302D9B7E}"/>
          </ac:spMkLst>
        </pc:spChg>
        <pc:spChg chg="add del">
          <ac:chgData name="Taylor, Samuel E." userId="S::samueltaylor@ufl.edu::3ed5f313-3b2e-4e0a-ba56-deb85e0f8daa" providerId="AD" clId="Web-{52208B9A-B9C8-4FFE-AE60-DD5332374796}" dt="2024-01-21T20:46:28.734" v="386"/>
          <ac:spMkLst>
            <pc:docMk/>
            <pc:sldMk cId="4086124589" sldId="381"/>
            <ac:spMk id="22" creationId="{BC8E3207-A0D3-21D1-526E-E51C6F88B913}"/>
          </ac:spMkLst>
        </pc:spChg>
        <pc:spChg chg="add mod">
          <ac:chgData name="Taylor, Samuel E." userId="S::samueltaylor@ufl.edu::3ed5f313-3b2e-4e0a-ba56-deb85e0f8daa" providerId="AD" clId="Web-{52208B9A-B9C8-4FFE-AE60-DD5332374796}" dt="2024-01-21T20:48:11.269" v="579" actId="20577"/>
          <ac:spMkLst>
            <pc:docMk/>
            <pc:sldMk cId="4086124589" sldId="381"/>
            <ac:spMk id="23" creationId="{C152C53A-1A80-DD19-3394-DA92CECC0AB5}"/>
          </ac:spMkLst>
        </pc:spChg>
        <pc:cxnChg chg="add mod">
          <ac:chgData name="Taylor, Samuel E." userId="S::samueltaylor@ufl.edu::3ed5f313-3b2e-4e0a-ba56-deb85e0f8daa" providerId="AD" clId="Web-{52208B9A-B9C8-4FFE-AE60-DD5332374796}" dt="2024-01-21T19:48:38.562" v="177" actId="14100"/>
          <ac:cxnSpMkLst>
            <pc:docMk/>
            <pc:sldMk cId="4086124589" sldId="381"/>
            <ac:cxnSpMk id="5" creationId="{80C34708-BCC6-2584-4DE7-CA71E694A241}"/>
          </ac:cxnSpMkLst>
        </pc:cxnChg>
        <pc:cxnChg chg="mod">
          <ac:chgData name="Taylor, Samuel E." userId="S::samueltaylor@ufl.edu::3ed5f313-3b2e-4e0a-ba56-deb85e0f8daa" providerId="AD" clId="Web-{52208B9A-B9C8-4FFE-AE60-DD5332374796}" dt="2024-01-21T19:58:44.457" v="378" actId="14100"/>
          <ac:cxnSpMkLst>
            <pc:docMk/>
            <pc:sldMk cId="4086124589" sldId="381"/>
            <ac:cxnSpMk id="8" creationId="{CA0FF875-697C-5B5F-F9FB-EC8B3F2C8188}"/>
          </ac:cxnSpMkLst>
        </pc:cxnChg>
        <pc:cxnChg chg="mod">
          <ac:chgData name="Taylor, Samuel E." userId="S::samueltaylor@ufl.edu::3ed5f313-3b2e-4e0a-ba56-deb85e0f8daa" providerId="AD" clId="Web-{52208B9A-B9C8-4FFE-AE60-DD5332374796}" dt="2024-01-21T19:45:53.384" v="114" actId="14100"/>
          <ac:cxnSpMkLst>
            <pc:docMk/>
            <pc:sldMk cId="4086124589" sldId="381"/>
            <ac:cxnSpMk id="13" creationId="{DE0690A0-D0F1-7604-491F-EC698C7DB27B}"/>
          </ac:cxnSpMkLst>
        </pc:cxnChg>
        <pc:cxnChg chg="mod">
          <ac:chgData name="Taylor, Samuel E." userId="S::samueltaylor@ufl.edu::3ed5f313-3b2e-4e0a-ba56-deb85e0f8daa" providerId="AD" clId="Web-{52208B9A-B9C8-4FFE-AE60-DD5332374796}" dt="2024-01-21T19:41:14.389" v="69" actId="14100"/>
          <ac:cxnSpMkLst>
            <pc:docMk/>
            <pc:sldMk cId="4086124589" sldId="381"/>
            <ac:cxnSpMk id="14" creationId="{21DDC35D-5CBD-DB74-21FC-B9EC274AA334}"/>
          </ac:cxnSpMkLst>
        </pc:cxnChg>
        <pc:cxnChg chg="add mod">
          <ac:chgData name="Taylor, Samuel E." userId="S::samueltaylor@ufl.edu::3ed5f313-3b2e-4e0a-ba56-deb85e0f8daa" providerId="AD" clId="Web-{52208B9A-B9C8-4FFE-AE60-DD5332374796}" dt="2024-01-21T19:45:23.196" v="113" actId="14100"/>
          <ac:cxnSpMkLst>
            <pc:docMk/>
            <pc:sldMk cId="4086124589" sldId="381"/>
            <ac:cxnSpMk id="16" creationId="{282E574F-C29C-D3F4-7DC0-E91CA232141A}"/>
          </ac:cxnSpMkLst>
        </pc:cxnChg>
        <pc:cxnChg chg="add mod">
          <ac:chgData name="Taylor, Samuel E." userId="S::samueltaylor@ufl.edu::3ed5f313-3b2e-4e0a-ba56-deb85e0f8daa" providerId="AD" clId="Web-{52208B9A-B9C8-4FFE-AE60-DD5332374796}" dt="2024-01-21T19:46:17.651" v="126" actId="1076"/>
          <ac:cxnSpMkLst>
            <pc:docMk/>
            <pc:sldMk cId="4086124589" sldId="381"/>
            <ac:cxnSpMk id="17" creationId="{0B9F98E9-2D71-E7FC-DCD6-A621BF5C3B72}"/>
          </ac:cxnSpMkLst>
        </pc:cxnChg>
      </pc:sldChg>
    </pc:docChg>
  </pc:docChgLst>
  <pc:docChgLst>
    <pc:chgData name="Taylor, Samuel E." userId="S::samueltaylor@ufl.edu::3ed5f313-3b2e-4e0a-ba56-deb85e0f8daa" providerId="AD" clId="Web-{1BB9A576-3839-4876-8734-8D49542F1220}"/>
    <pc:docChg chg="modSld sldOrd">
      <pc:chgData name="Taylor, Samuel E." userId="S::samueltaylor@ufl.edu::3ed5f313-3b2e-4e0a-ba56-deb85e0f8daa" providerId="AD" clId="Web-{1BB9A576-3839-4876-8734-8D49542F1220}" dt="2024-01-25T02:13:39.793" v="1010"/>
      <pc:docMkLst>
        <pc:docMk/>
      </pc:docMkLst>
      <pc:sldChg chg="addSp delSp modSp">
        <pc:chgData name="Taylor, Samuel E." userId="S::samueltaylor@ufl.edu::3ed5f313-3b2e-4e0a-ba56-deb85e0f8daa" providerId="AD" clId="Web-{1BB9A576-3839-4876-8734-8D49542F1220}" dt="2024-01-25T02:13:39.793" v="1010"/>
        <pc:sldMkLst>
          <pc:docMk/>
          <pc:sldMk cId="0" sldId="281"/>
        </pc:sldMkLst>
        <pc:spChg chg="mod">
          <ac:chgData name="Taylor, Samuel E." userId="S::samueltaylor@ufl.edu::3ed5f313-3b2e-4e0a-ba56-deb85e0f8daa" providerId="AD" clId="Web-{1BB9A576-3839-4876-8734-8D49542F1220}" dt="2024-01-25T01:19:32.222" v="815" actId="14100"/>
          <ac:spMkLst>
            <pc:docMk/>
            <pc:sldMk cId="0" sldId="281"/>
            <ac:spMk id="360" creationId="{00000000-0000-0000-0000-000000000000}"/>
          </ac:spMkLst>
        </pc:spChg>
        <pc:graphicFrameChg chg="mod modGraphic">
          <ac:chgData name="Taylor, Samuel E." userId="S::samueltaylor@ufl.edu::3ed5f313-3b2e-4e0a-ba56-deb85e0f8daa" providerId="AD" clId="Web-{1BB9A576-3839-4876-8734-8D49542F1220}" dt="2024-01-25T02:13:39.793" v="1010"/>
          <ac:graphicFrameMkLst>
            <pc:docMk/>
            <pc:sldMk cId="0" sldId="281"/>
            <ac:graphicFrameMk id="4" creationId="{4D34A805-565D-6817-E721-24F89BC25257}"/>
          </ac:graphicFrameMkLst>
        </pc:graphicFrameChg>
        <pc:picChg chg="add mod modCrop">
          <ac:chgData name="Taylor, Samuel E." userId="S::samueltaylor@ufl.edu::3ed5f313-3b2e-4e0a-ba56-deb85e0f8daa" providerId="AD" clId="Web-{1BB9A576-3839-4876-8734-8D49542F1220}" dt="2024-01-25T02:02:13.149" v="907" actId="1076"/>
          <ac:picMkLst>
            <pc:docMk/>
            <pc:sldMk cId="0" sldId="281"/>
            <ac:picMk id="5" creationId="{C35163D9-D981-1C0B-A07F-1A5A5848A19E}"/>
          </ac:picMkLst>
        </pc:picChg>
        <pc:picChg chg="add mod modCrop">
          <ac:chgData name="Taylor, Samuel E." userId="S::samueltaylor@ufl.edu::3ed5f313-3b2e-4e0a-ba56-deb85e0f8daa" providerId="AD" clId="Web-{1BB9A576-3839-4876-8734-8D49542F1220}" dt="2024-01-25T02:07:54.799" v="968" actId="1076"/>
          <ac:picMkLst>
            <pc:docMk/>
            <pc:sldMk cId="0" sldId="281"/>
            <ac:picMk id="6" creationId="{5508E8FE-0267-94AB-5A95-5436AC31A449}"/>
          </ac:picMkLst>
        </pc:picChg>
        <pc:cxnChg chg="add del mod">
          <ac:chgData name="Taylor, Samuel E." userId="S::samueltaylor@ufl.edu::3ed5f313-3b2e-4e0a-ba56-deb85e0f8daa" providerId="AD" clId="Web-{1BB9A576-3839-4876-8734-8D49542F1220}" dt="2024-01-25T02:04:41.794" v="932"/>
          <ac:cxnSpMkLst>
            <pc:docMk/>
            <pc:sldMk cId="0" sldId="281"/>
            <ac:cxnSpMk id="7" creationId="{0758AB27-FACF-4308-5406-91F501D2DD98}"/>
          </ac:cxnSpMkLst>
        </pc:cxnChg>
        <pc:cxnChg chg="add del mod">
          <ac:chgData name="Taylor, Samuel E." userId="S::samueltaylor@ufl.edu::3ed5f313-3b2e-4e0a-ba56-deb85e0f8daa" providerId="AD" clId="Web-{1BB9A576-3839-4876-8734-8D49542F1220}" dt="2024-01-25T02:04:43.966" v="933"/>
          <ac:cxnSpMkLst>
            <pc:docMk/>
            <pc:sldMk cId="0" sldId="281"/>
            <ac:cxnSpMk id="8" creationId="{64065543-E8C6-D490-D937-87F19AB6E7AA}"/>
          </ac:cxnSpMkLst>
        </pc:cxnChg>
        <pc:cxnChg chg="add del mod">
          <ac:chgData name="Taylor, Samuel E." userId="S::samueltaylor@ufl.edu::3ed5f313-3b2e-4e0a-ba56-deb85e0f8daa" providerId="AD" clId="Web-{1BB9A576-3839-4876-8734-8D49542F1220}" dt="2024-01-25T02:06:29.781" v="950"/>
          <ac:cxnSpMkLst>
            <pc:docMk/>
            <pc:sldMk cId="0" sldId="281"/>
            <ac:cxnSpMk id="9" creationId="{7D029F1A-A7DB-119B-06E9-95570982381A}"/>
          </ac:cxnSpMkLst>
        </pc:cxnChg>
        <pc:cxnChg chg="add mod">
          <ac:chgData name="Taylor, Samuel E." userId="S::samueltaylor@ufl.edu::3ed5f313-3b2e-4e0a-ba56-deb85e0f8daa" providerId="AD" clId="Web-{1BB9A576-3839-4876-8734-8D49542F1220}" dt="2024-01-25T02:06:58.610" v="957" actId="1076"/>
          <ac:cxnSpMkLst>
            <pc:docMk/>
            <pc:sldMk cId="0" sldId="281"/>
            <ac:cxnSpMk id="10" creationId="{2C70A0CF-01BF-A456-FBAF-26E52B8FBEE6}"/>
          </ac:cxnSpMkLst>
        </pc:cxnChg>
        <pc:cxnChg chg="add mod">
          <ac:chgData name="Taylor, Samuel E." userId="S::samueltaylor@ufl.edu::3ed5f313-3b2e-4e0a-ba56-deb85e0f8daa" providerId="AD" clId="Web-{1BB9A576-3839-4876-8734-8D49542F1220}" dt="2024-01-25T02:08:08.174" v="972" actId="1076"/>
          <ac:cxnSpMkLst>
            <pc:docMk/>
            <pc:sldMk cId="0" sldId="281"/>
            <ac:cxnSpMk id="11" creationId="{6D13D674-A265-E3D9-4E82-510DCD2005AB}"/>
          </ac:cxnSpMkLst>
        </pc:cxnChg>
        <pc:cxnChg chg="add mod">
          <ac:chgData name="Taylor, Samuel E." userId="S::samueltaylor@ufl.edu::3ed5f313-3b2e-4e0a-ba56-deb85e0f8daa" providerId="AD" clId="Web-{1BB9A576-3839-4876-8734-8D49542F1220}" dt="2024-01-25T02:08:40.550" v="978" actId="1076"/>
          <ac:cxnSpMkLst>
            <pc:docMk/>
            <pc:sldMk cId="0" sldId="281"/>
            <ac:cxnSpMk id="12" creationId="{B1DD1066-90F1-236A-4797-7A9166CC41F2}"/>
          </ac:cxnSpMkLst>
        </pc:cxnChg>
      </pc:sldChg>
      <pc:sldChg chg="modSp">
        <pc:chgData name="Taylor, Samuel E." userId="S::samueltaylor@ufl.edu::3ed5f313-3b2e-4e0a-ba56-deb85e0f8daa" providerId="AD" clId="Web-{1BB9A576-3839-4876-8734-8D49542F1220}" dt="2024-01-25T00:41:14.147" v="0" actId="20577"/>
        <pc:sldMkLst>
          <pc:docMk/>
          <pc:sldMk cId="1065580915" sldId="343"/>
        </pc:sldMkLst>
        <pc:spChg chg="mod">
          <ac:chgData name="Taylor, Samuel E." userId="S::samueltaylor@ufl.edu::3ed5f313-3b2e-4e0a-ba56-deb85e0f8daa" providerId="AD" clId="Web-{1BB9A576-3839-4876-8734-8D49542F1220}" dt="2024-01-25T00:41:14.147" v="0" actId="20577"/>
          <ac:spMkLst>
            <pc:docMk/>
            <pc:sldMk cId="1065580915" sldId="343"/>
            <ac:spMk id="369" creationId="{9CE84885-3AE0-FEBE-EAB8-460CC8B5A8D1}"/>
          </ac:spMkLst>
        </pc:spChg>
      </pc:sldChg>
      <pc:sldChg chg="addSp modSp ord">
        <pc:chgData name="Taylor, Samuel E." userId="S::samueltaylor@ufl.edu::3ed5f313-3b2e-4e0a-ba56-deb85e0f8daa" providerId="AD" clId="Web-{1BB9A576-3839-4876-8734-8D49542F1220}" dt="2024-01-25T00:59:07.867" v="803"/>
        <pc:sldMkLst>
          <pc:docMk/>
          <pc:sldMk cId="610573948" sldId="353"/>
        </pc:sldMkLst>
        <pc:graphicFrameChg chg="mod modGraphic">
          <ac:chgData name="Taylor, Samuel E." userId="S::samueltaylor@ufl.edu::3ed5f313-3b2e-4e0a-ba56-deb85e0f8daa" providerId="AD" clId="Web-{1BB9A576-3839-4876-8734-8D49542F1220}" dt="2024-01-25T00:59:07.867" v="803"/>
          <ac:graphicFrameMkLst>
            <pc:docMk/>
            <pc:sldMk cId="610573948" sldId="353"/>
            <ac:graphicFrameMk id="6" creationId="{DD3E8499-E5A9-022E-0A3F-F49A40129132}"/>
          </ac:graphicFrameMkLst>
        </pc:graphicFrameChg>
        <pc:picChg chg="add mod modCrop">
          <ac:chgData name="Taylor, Samuel E." userId="S::samueltaylor@ufl.edu::3ed5f313-3b2e-4e0a-ba56-deb85e0f8daa" providerId="AD" clId="Web-{1BB9A576-3839-4876-8734-8D49542F1220}" dt="2024-01-25T00:52:38.106" v="193" actId="1076"/>
          <ac:picMkLst>
            <pc:docMk/>
            <pc:sldMk cId="610573948" sldId="353"/>
            <ac:picMk id="4" creationId="{DF65265B-E8AC-69DF-0E57-2D9D2A9D3226}"/>
          </ac:picMkLst>
        </pc:picChg>
        <pc:picChg chg="add mod modCrop">
          <ac:chgData name="Taylor, Samuel E." userId="S::samueltaylor@ufl.edu::3ed5f313-3b2e-4e0a-ba56-deb85e0f8daa" providerId="AD" clId="Web-{1BB9A576-3839-4876-8734-8D49542F1220}" dt="2024-01-25T00:56:41.316" v="199" actId="1076"/>
          <ac:picMkLst>
            <pc:docMk/>
            <pc:sldMk cId="610573948" sldId="353"/>
            <ac:picMk id="5" creationId="{76702CFD-CAC1-374F-1863-A82B1923EDBF}"/>
          </ac:picMkLst>
        </pc:picChg>
      </pc:sldChg>
    </pc:docChg>
  </pc:docChgLst>
  <pc:docChgLst>
    <pc:chgData name="Epstein, Max B." userId="110298e0-ad27-42b5-b24f-a191109a3ae7" providerId="ADAL" clId="{E5D8CCB4-9101-4B98-88EE-3F883AC32327}"/>
    <pc:docChg chg="undo custSel addSld delSld modSld">
      <pc:chgData name="Epstein, Max B." userId="110298e0-ad27-42b5-b24f-a191109a3ae7" providerId="ADAL" clId="{E5D8CCB4-9101-4B98-88EE-3F883AC32327}" dt="2024-01-30T00:20:07.954" v="6927" actId="20577"/>
      <pc:docMkLst>
        <pc:docMk/>
      </pc:docMkLst>
      <pc:sldChg chg="modSp mod">
        <pc:chgData name="Epstein, Max B." userId="110298e0-ad27-42b5-b24f-a191109a3ae7" providerId="ADAL" clId="{E5D8CCB4-9101-4B98-88EE-3F883AC32327}" dt="2024-01-30T00:07:35.149" v="6907" actId="20577"/>
        <pc:sldMkLst>
          <pc:docMk/>
          <pc:sldMk cId="0" sldId="261"/>
        </pc:sldMkLst>
        <pc:spChg chg="mod">
          <ac:chgData name="Epstein, Max B." userId="110298e0-ad27-42b5-b24f-a191109a3ae7" providerId="ADAL" clId="{E5D8CCB4-9101-4B98-88EE-3F883AC32327}" dt="2024-01-30T00:07:35.149" v="6907" actId="20577"/>
          <ac:spMkLst>
            <pc:docMk/>
            <pc:sldMk cId="0" sldId="261"/>
            <ac:spMk id="154" creationId="{00000000-0000-0000-0000-000000000000}"/>
          </ac:spMkLst>
        </pc:spChg>
      </pc:sldChg>
      <pc:sldChg chg="addSp delSp modSp mod">
        <pc:chgData name="Epstein, Max B." userId="110298e0-ad27-42b5-b24f-a191109a3ae7" providerId="ADAL" clId="{E5D8CCB4-9101-4B98-88EE-3F883AC32327}" dt="2024-01-18T00:12:24.190" v="4507"/>
        <pc:sldMkLst>
          <pc:docMk/>
          <pc:sldMk cId="0" sldId="269"/>
        </pc:sldMkLst>
        <pc:spChg chg="add del mod">
          <ac:chgData name="Epstein, Max B." userId="110298e0-ad27-42b5-b24f-a191109a3ae7" providerId="ADAL" clId="{E5D8CCB4-9101-4B98-88EE-3F883AC32327}" dt="2024-01-18T00:09:21.524" v="4419" actId="478"/>
          <ac:spMkLst>
            <pc:docMk/>
            <pc:sldMk cId="0" sldId="269"/>
            <ac:spMk id="6" creationId="{3DEAC669-82C1-BFA8-1D87-4B49796D2E5D}"/>
          </ac:spMkLst>
        </pc:spChg>
        <pc:spChg chg="del">
          <ac:chgData name="Epstein, Max B." userId="110298e0-ad27-42b5-b24f-a191109a3ae7" providerId="ADAL" clId="{E5D8CCB4-9101-4B98-88EE-3F883AC32327}" dt="2024-01-18T00:09:17.368" v="4418" actId="478"/>
          <ac:spMkLst>
            <pc:docMk/>
            <pc:sldMk cId="0" sldId="269"/>
            <ac:spMk id="233" creationId="{00000000-0000-0000-0000-000000000000}"/>
          </ac:spMkLst>
        </pc:spChg>
        <pc:graphicFrameChg chg="mod">
          <ac:chgData name="Epstein, Max B." userId="110298e0-ad27-42b5-b24f-a191109a3ae7" providerId="ADAL" clId="{E5D8CCB4-9101-4B98-88EE-3F883AC32327}" dt="2024-01-18T00:12:24.190" v="4507"/>
          <ac:graphicFrameMkLst>
            <pc:docMk/>
            <pc:sldMk cId="0" sldId="269"/>
            <ac:graphicFrameMk id="4" creationId="{995DF8B0-062A-3EFD-D025-235D24931E39}"/>
          </ac:graphicFrameMkLst>
        </pc:graphicFrameChg>
      </pc:sldChg>
      <pc:sldChg chg="modSp mod">
        <pc:chgData name="Epstein, Max B." userId="110298e0-ad27-42b5-b24f-a191109a3ae7" providerId="ADAL" clId="{E5D8CCB4-9101-4B98-88EE-3F883AC32327}" dt="2024-01-18T00:11:27.534" v="4432" actId="20577"/>
        <pc:sldMkLst>
          <pc:docMk/>
          <pc:sldMk cId="0" sldId="271"/>
        </pc:sldMkLst>
        <pc:graphicFrameChg chg="modGraphic">
          <ac:chgData name="Epstein, Max B." userId="110298e0-ad27-42b5-b24f-a191109a3ae7" providerId="ADAL" clId="{E5D8CCB4-9101-4B98-88EE-3F883AC32327}" dt="2024-01-18T00:11:27.534" v="4432" actId="20577"/>
          <ac:graphicFrameMkLst>
            <pc:docMk/>
            <pc:sldMk cId="0" sldId="271"/>
            <ac:graphicFrameMk id="8" creationId="{9BB8C3E5-D0FE-EA97-4AD1-D78D60B61A03}"/>
          </ac:graphicFrameMkLst>
        </pc:graphicFrameChg>
      </pc:sldChg>
      <pc:sldChg chg="addSp delSp modSp mod">
        <pc:chgData name="Epstein, Max B." userId="110298e0-ad27-42b5-b24f-a191109a3ae7" providerId="ADAL" clId="{E5D8CCB4-9101-4B98-88EE-3F883AC32327}" dt="2024-01-18T00:11:41.144" v="4434" actId="478"/>
        <pc:sldMkLst>
          <pc:docMk/>
          <pc:sldMk cId="0" sldId="272"/>
        </pc:sldMkLst>
        <pc:spChg chg="add mod">
          <ac:chgData name="Epstein, Max B." userId="110298e0-ad27-42b5-b24f-a191109a3ae7" providerId="ADAL" clId="{E5D8CCB4-9101-4B98-88EE-3F883AC32327}" dt="2024-01-18T00:11:38.758" v="4433" actId="478"/>
          <ac:spMkLst>
            <pc:docMk/>
            <pc:sldMk cId="0" sldId="272"/>
            <ac:spMk id="8" creationId="{93FC7C99-3D93-D66C-AE64-F29891336366}"/>
          </ac:spMkLst>
        </pc:spChg>
        <pc:spChg chg="del">
          <ac:chgData name="Epstein, Max B." userId="110298e0-ad27-42b5-b24f-a191109a3ae7" providerId="ADAL" clId="{E5D8CCB4-9101-4B98-88EE-3F883AC32327}" dt="2024-01-18T00:11:38.758" v="4433" actId="478"/>
          <ac:spMkLst>
            <pc:docMk/>
            <pc:sldMk cId="0" sldId="272"/>
            <ac:spMk id="265" creationId="{00000000-0000-0000-0000-000000000000}"/>
          </ac:spMkLst>
        </pc:spChg>
        <pc:spChg chg="del">
          <ac:chgData name="Epstein, Max B." userId="110298e0-ad27-42b5-b24f-a191109a3ae7" providerId="ADAL" clId="{E5D8CCB4-9101-4B98-88EE-3F883AC32327}" dt="2024-01-18T00:11:41.144" v="4434" actId="478"/>
          <ac:spMkLst>
            <pc:docMk/>
            <pc:sldMk cId="0" sldId="272"/>
            <ac:spMk id="268" creationId="{00000000-0000-0000-0000-000000000000}"/>
          </ac:spMkLst>
        </pc:spChg>
      </pc:sldChg>
      <pc:sldChg chg="modSp mod">
        <pc:chgData name="Epstein, Max B." userId="110298e0-ad27-42b5-b24f-a191109a3ae7" providerId="ADAL" clId="{E5D8CCB4-9101-4B98-88EE-3F883AC32327}" dt="2024-01-23T00:00:52.429" v="5374" actId="20577"/>
        <pc:sldMkLst>
          <pc:docMk/>
          <pc:sldMk cId="0" sldId="273"/>
        </pc:sldMkLst>
        <pc:graphicFrameChg chg="modGraphic">
          <ac:chgData name="Epstein, Max B." userId="110298e0-ad27-42b5-b24f-a191109a3ae7" providerId="ADAL" clId="{E5D8CCB4-9101-4B98-88EE-3F883AC32327}" dt="2024-01-23T00:00:52.429" v="5374" actId="20577"/>
          <ac:graphicFrameMkLst>
            <pc:docMk/>
            <pc:sldMk cId="0" sldId="273"/>
            <ac:graphicFrameMk id="5" creationId="{643E1398-B0A7-5B26-1841-A02D0A5CC2A3}"/>
          </ac:graphicFrameMkLst>
        </pc:graphicFrameChg>
      </pc:sldChg>
      <pc:sldChg chg="delSp modSp mod">
        <pc:chgData name="Epstein, Max B." userId="110298e0-ad27-42b5-b24f-a191109a3ae7" providerId="ADAL" clId="{E5D8CCB4-9101-4B98-88EE-3F883AC32327}" dt="2024-01-22T23:35:22.929" v="5001" actId="14734"/>
        <pc:sldMkLst>
          <pc:docMk/>
          <pc:sldMk cId="0" sldId="276"/>
        </pc:sldMkLst>
        <pc:spChg chg="del">
          <ac:chgData name="Epstein, Max B." userId="110298e0-ad27-42b5-b24f-a191109a3ae7" providerId="ADAL" clId="{E5D8CCB4-9101-4B98-88EE-3F883AC32327}" dt="2024-01-22T23:35:15.171" v="4999" actId="478"/>
          <ac:spMkLst>
            <pc:docMk/>
            <pc:sldMk cId="0" sldId="276"/>
            <ac:spMk id="10" creationId="{43DC6067-0C9D-9968-4F50-165A666A2C42}"/>
          </ac:spMkLst>
        </pc:spChg>
        <pc:graphicFrameChg chg="modGraphic">
          <ac:chgData name="Epstein, Max B." userId="110298e0-ad27-42b5-b24f-a191109a3ae7" providerId="ADAL" clId="{E5D8CCB4-9101-4B98-88EE-3F883AC32327}" dt="2024-01-22T23:35:22.929" v="5001" actId="14734"/>
          <ac:graphicFrameMkLst>
            <pc:docMk/>
            <pc:sldMk cId="0" sldId="276"/>
            <ac:graphicFrameMk id="6" creationId="{B8386690-8A0A-5303-82C4-119FD08FAD87}"/>
          </ac:graphicFrameMkLst>
        </pc:graphicFrameChg>
      </pc:sldChg>
      <pc:sldChg chg="modSp mod">
        <pc:chgData name="Epstein, Max B." userId="110298e0-ad27-42b5-b24f-a191109a3ae7" providerId="ADAL" clId="{E5D8CCB4-9101-4B98-88EE-3F883AC32327}" dt="2024-01-18T00:12:21.034" v="4506" actId="20577"/>
        <pc:sldMkLst>
          <pc:docMk/>
          <pc:sldMk cId="0" sldId="277"/>
        </pc:sldMkLst>
        <pc:graphicFrameChg chg="modGraphic">
          <ac:chgData name="Epstein, Max B." userId="110298e0-ad27-42b5-b24f-a191109a3ae7" providerId="ADAL" clId="{E5D8CCB4-9101-4B98-88EE-3F883AC32327}" dt="2024-01-18T00:12:21.034" v="4506" actId="20577"/>
          <ac:graphicFrameMkLst>
            <pc:docMk/>
            <pc:sldMk cId="0" sldId="277"/>
            <ac:graphicFrameMk id="4" creationId="{DA6BB74B-216C-A40D-47C7-829F5A283D87}"/>
          </ac:graphicFrameMkLst>
        </pc:graphicFrameChg>
      </pc:sldChg>
      <pc:sldChg chg="del">
        <pc:chgData name="Epstein, Max B." userId="110298e0-ad27-42b5-b24f-a191109a3ae7" providerId="ADAL" clId="{E5D8CCB4-9101-4B98-88EE-3F883AC32327}" dt="2024-01-22T23:51:34.686" v="5281" actId="47"/>
        <pc:sldMkLst>
          <pc:docMk/>
          <pc:sldMk cId="0" sldId="294"/>
        </pc:sldMkLst>
      </pc:sldChg>
      <pc:sldChg chg="modSp mod">
        <pc:chgData name="Epstein, Max B." userId="110298e0-ad27-42b5-b24f-a191109a3ae7" providerId="ADAL" clId="{E5D8CCB4-9101-4B98-88EE-3F883AC32327}" dt="2024-01-18T00:13:10.580" v="4520" actId="20577"/>
        <pc:sldMkLst>
          <pc:docMk/>
          <pc:sldMk cId="0" sldId="300"/>
        </pc:sldMkLst>
        <pc:spChg chg="mod">
          <ac:chgData name="Epstein, Max B." userId="110298e0-ad27-42b5-b24f-a191109a3ae7" providerId="ADAL" clId="{E5D8CCB4-9101-4B98-88EE-3F883AC32327}" dt="2024-01-18T00:13:10.580" v="4520" actId="20577"/>
          <ac:spMkLst>
            <pc:docMk/>
            <pc:sldMk cId="0" sldId="300"/>
            <ac:spMk id="8" creationId="{08ACAC3E-0822-48AA-135A-CAB02DDBB5AC}"/>
          </ac:spMkLst>
        </pc:spChg>
      </pc:sldChg>
      <pc:sldChg chg="modSp mod">
        <pc:chgData name="Epstein, Max B." userId="110298e0-ad27-42b5-b24f-a191109a3ae7" providerId="ADAL" clId="{E5D8CCB4-9101-4B98-88EE-3F883AC32327}" dt="2024-01-18T00:15:34.842" v="4587" actId="20577"/>
        <pc:sldMkLst>
          <pc:docMk/>
          <pc:sldMk cId="0" sldId="301"/>
        </pc:sldMkLst>
        <pc:spChg chg="mod">
          <ac:chgData name="Epstein, Max B." userId="110298e0-ad27-42b5-b24f-a191109a3ae7" providerId="ADAL" clId="{E5D8CCB4-9101-4B98-88EE-3F883AC32327}" dt="2024-01-18T00:15:34.842" v="4587" actId="20577"/>
          <ac:spMkLst>
            <pc:docMk/>
            <pc:sldMk cId="0" sldId="301"/>
            <ac:spMk id="566" creationId="{00000000-0000-0000-0000-000000000000}"/>
          </ac:spMkLst>
        </pc:spChg>
      </pc:sldChg>
      <pc:sldChg chg="modSp mod">
        <pc:chgData name="Epstein, Max B." userId="110298e0-ad27-42b5-b24f-a191109a3ae7" providerId="ADAL" clId="{E5D8CCB4-9101-4B98-88EE-3F883AC32327}" dt="2024-01-29T23:50:15.269" v="5885" actId="20577"/>
        <pc:sldMkLst>
          <pc:docMk/>
          <pc:sldMk cId="0" sldId="329"/>
        </pc:sldMkLst>
        <pc:graphicFrameChg chg="modGraphic">
          <ac:chgData name="Epstein, Max B." userId="110298e0-ad27-42b5-b24f-a191109a3ae7" providerId="ADAL" clId="{E5D8CCB4-9101-4B98-88EE-3F883AC32327}" dt="2024-01-29T23:50:15.269" v="5885" actId="20577"/>
          <ac:graphicFrameMkLst>
            <pc:docMk/>
            <pc:sldMk cId="0" sldId="329"/>
            <ac:graphicFrameMk id="7" creationId="{C106D26A-513C-F99E-ED35-B9E15ACC726F}"/>
          </ac:graphicFrameMkLst>
        </pc:graphicFrameChg>
      </pc:sldChg>
      <pc:sldChg chg="modSp mod">
        <pc:chgData name="Epstein, Max B." userId="110298e0-ad27-42b5-b24f-a191109a3ae7" providerId="ADAL" clId="{E5D8CCB4-9101-4B98-88EE-3F883AC32327}" dt="2024-01-22T23:34:20.284" v="4992" actId="20577"/>
        <pc:sldMkLst>
          <pc:docMk/>
          <pc:sldMk cId="0" sldId="330"/>
        </pc:sldMkLst>
        <pc:graphicFrameChg chg="modGraphic">
          <ac:chgData name="Epstein, Max B." userId="110298e0-ad27-42b5-b24f-a191109a3ae7" providerId="ADAL" clId="{E5D8CCB4-9101-4B98-88EE-3F883AC32327}" dt="2024-01-22T23:34:20.284" v="4992" actId="20577"/>
          <ac:graphicFrameMkLst>
            <pc:docMk/>
            <pc:sldMk cId="0" sldId="330"/>
            <ac:graphicFrameMk id="7" creationId="{C1977912-AE30-34DD-F9A6-28B4960D2587}"/>
          </ac:graphicFrameMkLst>
        </pc:graphicFrameChg>
      </pc:sldChg>
      <pc:sldChg chg="addSp delSp modSp mod">
        <pc:chgData name="Epstein, Max B." userId="110298e0-ad27-42b5-b24f-a191109a3ae7" providerId="ADAL" clId="{E5D8CCB4-9101-4B98-88EE-3F883AC32327}" dt="2024-01-24T23:59:49.744" v="5658" actId="20577"/>
        <pc:sldMkLst>
          <pc:docMk/>
          <pc:sldMk cId="0" sldId="332"/>
        </pc:sldMkLst>
        <pc:spChg chg="add del mod">
          <ac:chgData name="Epstein, Max B." userId="110298e0-ad27-42b5-b24f-a191109a3ae7" providerId="ADAL" clId="{E5D8CCB4-9101-4B98-88EE-3F883AC32327}" dt="2024-01-24T23:43:27.369" v="5439" actId="478"/>
          <ac:spMkLst>
            <pc:docMk/>
            <pc:sldMk cId="0" sldId="332"/>
            <ac:spMk id="5" creationId="{41CE869C-4A4E-D736-2062-01D0388F1CF1}"/>
          </ac:spMkLst>
        </pc:spChg>
        <pc:spChg chg="del">
          <ac:chgData name="Epstein, Max B." userId="110298e0-ad27-42b5-b24f-a191109a3ae7" providerId="ADAL" clId="{E5D8CCB4-9101-4B98-88EE-3F883AC32327}" dt="2024-01-24T23:43:22.551" v="5436" actId="478"/>
          <ac:spMkLst>
            <pc:docMk/>
            <pc:sldMk cId="0" sldId="332"/>
            <ac:spMk id="866" creationId="{00000000-0000-0000-0000-000000000000}"/>
          </ac:spMkLst>
        </pc:spChg>
        <pc:graphicFrameChg chg="add del mod">
          <ac:chgData name="Epstein, Max B." userId="110298e0-ad27-42b5-b24f-a191109a3ae7" providerId="ADAL" clId="{E5D8CCB4-9101-4B98-88EE-3F883AC32327}" dt="2024-01-24T23:43:25.256" v="5438" actId="478"/>
          <ac:graphicFrameMkLst>
            <pc:docMk/>
            <pc:sldMk cId="0" sldId="332"/>
            <ac:graphicFrameMk id="6" creationId="{CE08964D-CE61-61A0-DE48-1C8EB2F98B1D}"/>
          </ac:graphicFrameMkLst>
        </pc:graphicFrameChg>
        <pc:graphicFrameChg chg="add mod modGraphic">
          <ac:chgData name="Epstein, Max B." userId="110298e0-ad27-42b5-b24f-a191109a3ae7" providerId="ADAL" clId="{E5D8CCB4-9101-4B98-88EE-3F883AC32327}" dt="2024-01-24T23:59:49.744" v="5658" actId="20577"/>
          <ac:graphicFrameMkLst>
            <pc:docMk/>
            <pc:sldMk cId="0" sldId="332"/>
            <ac:graphicFrameMk id="7" creationId="{2EC607B5-FCCB-CC91-84DB-2BCC767B3F77}"/>
          </ac:graphicFrameMkLst>
        </pc:graphicFrameChg>
      </pc:sldChg>
      <pc:sldChg chg="modSp mod">
        <pc:chgData name="Epstein, Max B." userId="110298e0-ad27-42b5-b24f-a191109a3ae7" providerId="ADAL" clId="{E5D8CCB4-9101-4B98-88EE-3F883AC32327}" dt="2024-01-18T00:08:04.575" v="4417" actId="20577"/>
        <pc:sldMkLst>
          <pc:docMk/>
          <pc:sldMk cId="2727419402" sldId="347"/>
        </pc:sldMkLst>
        <pc:spChg chg="mod">
          <ac:chgData name="Epstein, Max B." userId="110298e0-ad27-42b5-b24f-a191109a3ae7" providerId="ADAL" clId="{E5D8CCB4-9101-4B98-88EE-3F883AC32327}" dt="2024-01-18T00:08:04.575" v="4417" actId="20577"/>
          <ac:spMkLst>
            <pc:docMk/>
            <pc:sldMk cId="2727419402" sldId="347"/>
            <ac:spMk id="161" creationId="{00000000-0000-0000-0000-000000000000}"/>
          </ac:spMkLst>
        </pc:spChg>
      </pc:sldChg>
      <pc:sldChg chg="modSp mod">
        <pc:chgData name="Epstein, Max B." userId="110298e0-ad27-42b5-b24f-a191109a3ae7" providerId="ADAL" clId="{E5D8CCB4-9101-4B98-88EE-3F883AC32327}" dt="2024-01-18T00:08:01.155" v="4415" actId="20577"/>
        <pc:sldMkLst>
          <pc:docMk/>
          <pc:sldMk cId="2479909583" sldId="348"/>
        </pc:sldMkLst>
        <pc:spChg chg="mod">
          <ac:chgData name="Epstein, Max B." userId="110298e0-ad27-42b5-b24f-a191109a3ae7" providerId="ADAL" clId="{E5D8CCB4-9101-4B98-88EE-3F883AC32327}" dt="2024-01-18T00:08:01.155" v="4415" actId="20577"/>
          <ac:spMkLst>
            <pc:docMk/>
            <pc:sldMk cId="2479909583" sldId="348"/>
            <ac:spMk id="161" creationId="{00000000-0000-0000-0000-000000000000}"/>
          </ac:spMkLst>
        </pc:spChg>
      </pc:sldChg>
      <pc:sldChg chg="modSp mod">
        <pc:chgData name="Epstein, Max B." userId="110298e0-ad27-42b5-b24f-a191109a3ae7" providerId="ADAL" clId="{E5D8CCB4-9101-4B98-88EE-3F883AC32327}" dt="2024-01-18T00:07:58.805" v="4413" actId="20577"/>
        <pc:sldMkLst>
          <pc:docMk/>
          <pc:sldMk cId="202555138" sldId="350"/>
        </pc:sldMkLst>
        <pc:spChg chg="mod">
          <ac:chgData name="Epstein, Max B." userId="110298e0-ad27-42b5-b24f-a191109a3ae7" providerId="ADAL" clId="{E5D8CCB4-9101-4B98-88EE-3F883AC32327}" dt="2024-01-18T00:07:58.805" v="4413" actId="20577"/>
          <ac:spMkLst>
            <pc:docMk/>
            <pc:sldMk cId="202555138" sldId="350"/>
            <ac:spMk id="161" creationId="{00000000-0000-0000-0000-000000000000}"/>
          </ac:spMkLst>
        </pc:spChg>
      </pc:sldChg>
      <pc:sldChg chg="del">
        <pc:chgData name="Epstein, Max B." userId="110298e0-ad27-42b5-b24f-a191109a3ae7" providerId="ADAL" clId="{E5D8CCB4-9101-4B98-88EE-3F883AC32327}" dt="2024-01-17T23:52:49.951" v="1307" actId="2696"/>
        <pc:sldMkLst>
          <pc:docMk/>
          <pc:sldMk cId="2719359876" sldId="351"/>
        </pc:sldMkLst>
      </pc:sldChg>
      <pc:sldChg chg="modSp mod">
        <pc:chgData name="Epstein, Max B." userId="110298e0-ad27-42b5-b24f-a191109a3ae7" providerId="ADAL" clId="{E5D8CCB4-9101-4B98-88EE-3F883AC32327}" dt="2024-01-18T00:07:56.137" v="4411" actId="20577"/>
        <pc:sldMkLst>
          <pc:docMk/>
          <pc:sldMk cId="3683485528" sldId="352"/>
        </pc:sldMkLst>
        <pc:spChg chg="mod">
          <ac:chgData name="Epstein, Max B." userId="110298e0-ad27-42b5-b24f-a191109a3ae7" providerId="ADAL" clId="{E5D8CCB4-9101-4B98-88EE-3F883AC32327}" dt="2024-01-18T00:07:56.137" v="4411" actId="20577"/>
          <ac:spMkLst>
            <pc:docMk/>
            <pc:sldMk cId="3683485528" sldId="352"/>
            <ac:spMk id="161" creationId="{00000000-0000-0000-0000-000000000000}"/>
          </ac:spMkLst>
        </pc:spChg>
        <pc:graphicFrameChg chg="modGraphic">
          <ac:chgData name="Epstein, Max B." userId="110298e0-ad27-42b5-b24f-a191109a3ae7" providerId="ADAL" clId="{E5D8CCB4-9101-4B98-88EE-3F883AC32327}" dt="2024-01-17T23:45:58.074" v="612" actId="20577"/>
          <ac:graphicFrameMkLst>
            <pc:docMk/>
            <pc:sldMk cId="3683485528" sldId="352"/>
            <ac:graphicFrameMk id="6" creationId="{1D516802-C125-1568-FC42-666A351F587B}"/>
          </ac:graphicFrameMkLst>
        </pc:graphicFrameChg>
      </pc:sldChg>
      <pc:sldChg chg="modSp add mod">
        <pc:chgData name="Epstein, Max B." userId="110298e0-ad27-42b5-b24f-a191109a3ae7" providerId="ADAL" clId="{E5D8CCB4-9101-4B98-88EE-3F883AC32327}" dt="2024-01-18T00:07:53.836" v="4409" actId="20577"/>
        <pc:sldMkLst>
          <pc:docMk/>
          <pc:sldMk cId="3804142116" sldId="357"/>
        </pc:sldMkLst>
        <pc:spChg chg="mod">
          <ac:chgData name="Epstein, Max B." userId="110298e0-ad27-42b5-b24f-a191109a3ae7" providerId="ADAL" clId="{E5D8CCB4-9101-4B98-88EE-3F883AC32327}" dt="2024-01-18T00:07:53.836" v="4409" actId="20577"/>
          <ac:spMkLst>
            <pc:docMk/>
            <pc:sldMk cId="3804142116" sldId="357"/>
            <ac:spMk id="161" creationId="{00000000-0000-0000-0000-000000000000}"/>
          </ac:spMkLst>
        </pc:spChg>
        <pc:graphicFrameChg chg="mod modGraphic">
          <ac:chgData name="Epstein, Max B." userId="110298e0-ad27-42b5-b24f-a191109a3ae7" providerId="ADAL" clId="{E5D8CCB4-9101-4B98-88EE-3F883AC32327}" dt="2024-01-17T23:52:10.966" v="1306" actId="20577"/>
          <ac:graphicFrameMkLst>
            <pc:docMk/>
            <pc:sldMk cId="3804142116" sldId="357"/>
            <ac:graphicFrameMk id="6" creationId="{1D516802-C125-1568-FC42-666A351F587B}"/>
          </ac:graphicFrameMkLst>
        </pc:graphicFrameChg>
      </pc:sldChg>
      <pc:sldChg chg="modSp add mod">
        <pc:chgData name="Epstein, Max B." userId="110298e0-ad27-42b5-b24f-a191109a3ae7" providerId="ADAL" clId="{E5D8CCB4-9101-4B98-88EE-3F883AC32327}" dt="2024-01-18T00:07:51.224" v="4407" actId="20577"/>
        <pc:sldMkLst>
          <pc:docMk/>
          <pc:sldMk cId="1374343504" sldId="358"/>
        </pc:sldMkLst>
        <pc:spChg chg="mod">
          <ac:chgData name="Epstein, Max B." userId="110298e0-ad27-42b5-b24f-a191109a3ae7" providerId="ADAL" clId="{E5D8CCB4-9101-4B98-88EE-3F883AC32327}" dt="2024-01-18T00:07:51.224" v="4407" actId="20577"/>
          <ac:spMkLst>
            <pc:docMk/>
            <pc:sldMk cId="1374343504" sldId="358"/>
            <ac:spMk id="161" creationId="{00000000-0000-0000-0000-000000000000}"/>
          </ac:spMkLst>
        </pc:spChg>
        <pc:graphicFrameChg chg="modGraphic">
          <ac:chgData name="Epstein, Max B." userId="110298e0-ad27-42b5-b24f-a191109a3ae7" providerId="ADAL" clId="{E5D8CCB4-9101-4B98-88EE-3F883AC32327}" dt="2024-01-18T00:00:50.923" v="2779" actId="2165"/>
          <ac:graphicFrameMkLst>
            <pc:docMk/>
            <pc:sldMk cId="1374343504" sldId="358"/>
            <ac:graphicFrameMk id="6" creationId="{1D516802-C125-1568-FC42-666A351F587B}"/>
          </ac:graphicFrameMkLst>
        </pc:graphicFrameChg>
      </pc:sldChg>
      <pc:sldChg chg="modSp mod">
        <pc:chgData name="Epstein, Max B." userId="110298e0-ad27-42b5-b24f-a191109a3ae7" providerId="ADAL" clId="{E5D8CCB4-9101-4B98-88EE-3F883AC32327}" dt="2024-01-18T00:17:31.678" v="4592" actId="20577"/>
        <pc:sldMkLst>
          <pc:docMk/>
          <pc:sldMk cId="2818255678" sldId="359"/>
        </pc:sldMkLst>
        <pc:graphicFrameChg chg="modGraphic">
          <ac:chgData name="Epstein, Max B." userId="110298e0-ad27-42b5-b24f-a191109a3ae7" providerId="ADAL" clId="{E5D8CCB4-9101-4B98-88EE-3F883AC32327}" dt="2024-01-18T00:17:31.678" v="4592" actId="20577"/>
          <ac:graphicFrameMkLst>
            <pc:docMk/>
            <pc:sldMk cId="2818255678" sldId="359"/>
            <ac:graphicFrameMk id="23" creationId="{C5553642-E4F6-BAD7-379F-6E9B95670597}"/>
          </ac:graphicFrameMkLst>
        </pc:graphicFrameChg>
      </pc:sldChg>
      <pc:sldChg chg="modSp add mod">
        <pc:chgData name="Epstein, Max B." userId="110298e0-ad27-42b5-b24f-a191109a3ae7" providerId="ADAL" clId="{E5D8CCB4-9101-4B98-88EE-3F883AC32327}" dt="2024-01-18T00:07:47.970" v="4405" actId="20577"/>
        <pc:sldMkLst>
          <pc:docMk/>
          <pc:sldMk cId="1609080958" sldId="362"/>
        </pc:sldMkLst>
        <pc:spChg chg="mod">
          <ac:chgData name="Epstein, Max B." userId="110298e0-ad27-42b5-b24f-a191109a3ae7" providerId="ADAL" clId="{E5D8CCB4-9101-4B98-88EE-3F883AC32327}" dt="2024-01-18T00:07:47.970" v="4405" actId="20577"/>
          <ac:spMkLst>
            <pc:docMk/>
            <pc:sldMk cId="1609080958" sldId="362"/>
            <ac:spMk id="161" creationId="{00000000-0000-0000-0000-000000000000}"/>
          </ac:spMkLst>
        </pc:spChg>
        <pc:graphicFrameChg chg="modGraphic">
          <ac:chgData name="Epstein, Max B." userId="110298e0-ad27-42b5-b24f-a191109a3ae7" providerId="ADAL" clId="{E5D8CCB4-9101-4B98-88EE-3F883AC32327}" dt="2024-01-18T00:07:43.705" v="4403" actId="20577"/>
          <ac:graphicFrameMkLst>
            <pc:docMk/>
            <pc:sldMk cId="1609080958" sldId="362"/>
            <ac:graphicFrameMk id="6" creationId="{1D516802-C125-1568-FC42-666A351F587B}"/>
          </ac:graphicFrameMkLst>
        </pc:graphicFrameChg>
      </pc:sldChg>
      <pc:sldChg chg="modSp mod">
        <pc:chgData name="Epstein, Max B." userId="110298e0-ad27-42b5-b24f-a191109a3ae7" providerId="ADAL" clId="{E5D8CCB4-9101-4B98-88EE-3F883AC32327}" dt="2024-01-29T23:49:05.873" v="5880" actId="207"/>
        <pc:sldMkLst>
          <pc:docMk/>
          <pc:sldMk cId="3115071612" sldId="372"/>
        </pc:sldMkLst>
        <pc:graphicFrameChg chg="modGraphic">
          <ac:chgData name="Epstein, Max B." userId="110298e0-ad27-42b5-b24f-a191109a3ae7" providerId="ADAL" clId="{E5D8CCB4-9101-4B98-88EE-3F883AC32327}" dt="2024-01-29T23:49:05.873" v="5880" actId="207"/>
          <ac:graphicFrameMkLst>
            <pc:docMk/>
            <pc:sldMk cId="3115071612" sldId="372"/>
            <ac:graphicFrameMk id="6" creationId="{1D516802-C125-1568-FC42-666A351F587B}"/>
          </ac:graphicFrameMkLst>
        </pc:graphicFrameChg>
      </pc:sldChg>
      <pc:sldChg chg="modSp mod">
        <pc:chgData name="Epstein, Max B." userId="110298e0-ad27-42b5-b24f-a191109a3ae7" providerId="ADAL" clId="{E5D8CCB4-9101-4B98-88EE-3F883AC32327}" dt="2024-01-22T23:48:14.412" v="5237" actId="207"/>
        <pc:sldMkLst>
          <pc:docMk/>
          <pc:sldMk cId="1879570418" sldId="373"/>
        </pc:sldMkLst>
        <pc:graphicFrameChg chg="modGraphic">
          <ac:chgData name="Epstein, Max B." userId="110298e0-ad27-42b5-b24f-a191109a3ae7" providerId="ADAL" clId="{E5D8CCB4-9101-4B98-88EE-3F883AC32327}" dt="2024-01-22T23:48:14.412" v="5237" actId="207"/>
          <ac:graphicFrameMkLst>
            <pc:docMk/>
            <pc:sldMk cId="1879570418" sldId="373"/>
            <ac:graphicFrameMk id="6" creationId="{1D516802-C125-1568-FC42-666A351F587B}"/>
          </ac:graphicFrameMkLst>
        </pc:graphicFrameChg>
      </pc:sldChg>
      <pc:sldChg chg="modSp mod">
        <pc:chgData name="Epstein, Max B." userId="110298e0-ad27-42b5-b24f-a191109a3ae7" providerId="ADAL" clId="{E5D8CCB4-9101-4B98-88EE-3F883AC32327}" dt="2024-01-22T23:48:20.976" v="5238" actId="207"/>
        <pc:sldMkLst>
          <pc:docMk/>
          <pc:sldMk cId="1348862730" sldId="374"/>
        </pc:sldMkLst>
        <pc:graphicFrameChg chg="modGraphic">
          <ac:chgData name="Epstein, Max B." userId="110298e0-ad27-42b5-b24f-a191109a3ae7" providerId="ADAL" clId="{E5D8CCB4-9101-4B98-88EE-3F883AC32327}" dt="2024-01-22T23:48:20.976" v="5238" actId="207"/>
          <ac:graphicFrameMkLst>
            <pc:docMk/>
            <pc:sldMk cId="1348862730" sldId="374"/>
            <ac:graphicFrameMk id="6" creationId="{1D516802-C125-1568-FC42-666A351F587B}"/>
          </ac:graphicFrameMkLst>
        </pc:graphicFrameChg>
      </pc:sldChg>
      <pc:sldChg chg="modSp mod">
        <pc:chgData name="Epstein, Max B." userId="110298e0-ad27-42b5-b24f-a191109a3ae7" providerId="ADAL" clId="{E5D8CCB4-9101-4B98-88EE-3F883AC32327}" dt="2024-01-22T23:48:24.821" v="5239" actId="207"/>
        <pc:sldMkLst>
          <pc:docMk/>
          <pc:sldMk cId="3086015557" sldId="375"/>
        </pc:sldMkLst>
        <pc:graphicFrameChg chg="modGraphic">
          <ac:chgData name="Epstein, Max B." userId="110298e0-ad27-42b5-b24f-a191109a3ae7" providerId="ADAL" clId="{E5D8CCB4-9101-4B98-88EE-3F883AC32327}" dt="2024-01-22T23:48:24.821" v="5239" actId="207"/>
          <ac:graphicFrameMkLst>
            <pc:docMk/>
            <pc:sldMk cId="3086015557" sldId="375"/>
            <ac:graphicFrameMk id="6" creationId="{1D516802-C125-1568-FC42-666A351F587B}"/>
          </ac:graphicFrameMkLst>
        </pc:graphicFrameChg>
      </pc:sldChg>
      <pc:sldChg chg="modSp mod">
        <pc:chgData name="Epstein, Max B." userId="110298e0-ad27-42b5-b24f-a191109a3ae7" providerId="ADAL" clId="{E5D8CCB4-9101-4B98-88EE-3F883AC32327}" dt="2024-01-22T23:48:32.114" v="5241" actId="207"/>
        <pc:sldMkLst>
          <pc:docMk/>
          <pc:sldMk cId="2251732623" sldId="376"/>
        </pc:sldMkLst>
        <pc:graphicFrameChg chg="modGraphic">
          <ac:chgData name="Epstein, Max B." userId="110298e0-ad27-42b5-b24f-a191109a3ae7" providerId="ADAL" clId="{E5D8CCB4-9101-4B98-88EE-3F883AC32327}" dt="2024-01-22T23:48:32.114" v="5241" actId="207"/>
          <ac:graphicFrameMkLst>
            <pc:docMk/>
            <pc:sldMk cId="2251732623" sldId="376"/>
            <ac:graphicFrameMk id="6" creationId="{1D516802-C125-1568-FC42-666A351F587B}"/>
          </ac:graphicFrameMkLst>
        </pc:graphicFrameChg>
      </pc:sldChg>
      <pc:sldChg chg="modSp mod">
        <pc:chgData name="Epstein, Max B." userId="110298e0-ad27-42b5-b24f-a191109a3ae7" providerId="ADAL" clId="{E5D8CCB4-9101-4B98-88EE-3F883AC32327}" dt="2024-01-22T23:48:40.484" v="5242" actId="207"/>
        <pc:sldMkLst>
          <pc:docMk/>
          <pc:sldMk cId="1150091092" sldId="377"/>
        </pc:sldMkLst>
        <pc:graphicFrameChg chg="modGraphic">
          <ac:chgData name="Epstein, Max B." userId="110298e0-ad27-42b5-b24f-a191109a3ae7" providerId="ADAL" clId="{E5D8CCB4-9101-4B98-88EE-3F883AC32327}" dt="2024-01-22T23:48:40.484" v="5242" actId="207"/>
          <ac:graphicFrameMkLst>
            <pc:docMk/>
            <pc:sldMk cId="1150091092" sldId="377"/>
            <ac:graphicFrameMk id="6" creationId="{1D516802-C125-1568-FC42-666A351F587B}"/>
          </ac:graphicFrameMkLst>
        </pc:graphicFrameChg>
      </pc:sldChg>
      <pc:sldChg chg="modSp mod">
        <pc:chgData name="Epstein, Max B." userId="110298e0-ad27-42b5-b24f-a191109a3ae7" providerId="ADAL" clId="{E5D8CCB4-9101-4B98-88EE-3F883AC32327}" dt="2024-01-22T23:48:56.096" v="5243" actId="207"/>
        <pc:sldMkLst>
          <pc:docMk/>
          <pc:sldMk cId="2612425481" sldId="378"/>
        </pc:sldMkLst>
        <pc:graphicFrameChg chg="modGraphic">
          <ac:chgData name="Epstein, Max B." userId="110298e0-ad27-42b5-b24f-a191109a3ae7" providerId="ADAL" clId="{E5D8CCB4-9101-4B98-88EE-3F883AC32327}" dt="2024-01-22T23:48:56.096" v="5243" actId="207"/>
          <ac:graphicFrameMkLst>
            <pc:docMk/>
            <pc:sldMk cId="2612425481" sldId="378"/>
            <ac:graphicFrameMk id="6" creationId="{1D516802-C125-1568-FC42-666A351F587B}"/>
          </ac:graphicFrameMkLst>
        </pc:graphicFrameChg>
      </pc:sldChg>
      <pc:sldChg chg="addSp delSp modSp add mod">
        <pc:chgData name="Epstein, Max B." userId="110298e0-ad27-42b5-b24f-a191109a3ae7" providerId="ADAL" clId="{E5D8CCB4-9101-4B98-88EE-3F883AC32327}" dt="2024-01-22T23:58:58.295" v="5287"/>
        <pc:sldMkLst>
          <pc:docMk/>
          <pc:sldMk cId="2087050303" sldId="385"/>
        </pc:sldMkLst>
        <pc:spChg chg="add del mod">
          <ac:chgData name="Epstein, Max B." userId="110298e0-ad27-42b5-b24f-a191109a3ae7" providerId="ADAL" clId="{E5D8CCB4-9101-4B98-88EE-3F883AC32327}" dt="2024-01-22T23:50:30.062" v="5246" actId="478"/>
          <ac:spMkLst>
            <pc:docMk/>
            <pc:sldMk cId="2087050303" sldId="385"/>
            <ac:spMk id="5" creationId="{B7BE78C7-451A-1F7A-B286-1C8E785B1958}"/>
          </ac:spMkLst>
        </pc:spChg>
        <pc:spChg chg="del">
          <ac:chgData name="Epstein, Max B." userId="110298e0-ad27-42b5-b24f-a191109a3ae7" providerId="ADAL" clId="{E5D8CCB4-9101-4B98-88EE-3F883AC32327}" dt="2024-01-22T23:50:08.273" v="5245" actId="478"/>
          <ac:spMkLst>
            <pc:docMk/>
            <pc:sldMk cId="2087050303" sldId="385"/>
            <ac:spMk id="493" creationId="{00000000-0000-0000-0000-000000000000}"/>
          </ac:spMkLst>
        </pc:spChg>
        <pc:graphicFrameChg chg="add mod modGraphic">
          <ac:chgData name="Epstein, Max B." userId="110298e0-ad27-42b5-b24f-a191109a3ae7" providerId="ADAL" clId="{E5D8CCB4-9101-4B98-88EE-3F883AC32327}" dt="2024-01-22T23:52:02.049" v="5284" actId="122"/>
          <ac:graphicFrameMkLst>
            <pc:docMk/>
            <pc:sldMk cId="2087050303" sldId="385"/>
            <ac:graphicFrameMk id="6" creationId="{F03FABDD-14E4-8EF1-ACE7-187D74C7F493}"/>
          </ac:graphicFrameMkLst>
        </pc:graphicFrameChg>
        <pc:graphicFrameChg chg="add mod">
          <ac:chgData name="Epstein, Max B." userId="110298e0-ad27-42b5-b24f-a191109a3ae7" providerId="ADAL" clId="{E5D8CCB4-9101-4B98-88EE-3F883AC32327}" dt="2024-01-22T23:58:58.295" v="5287"/>
          <ac:graphicFrameMkLst>
            <pc:docMk/>
            <pc:sldMk cId="2087050303" sldId="385"/>
            <ac:graphicFrameMk id="7" creationId="{AE1B2B0C-1502-EC11-EB80-4D0BDDC49FCB}"/>
          </ac:graphicFrameMkLst>
        </pc:graphicFrameChg>
      </pc:sldChg>
      <pc:sldChg chg="modSp add mod">
        <pc:chgData name="Epstein, Max B." userId="110298e0-ad27-42b5-b24f-a191109a3ae7" providerId="ADAL" clId="{E5D8CCB4-9101-4B98-88EE-3F883AC32327}" dt="2024-01-30T00:19:26.157" v="6921" actId="20577"/>
        <pc:sldMkLst>
          <pc:docMk/>
          <pc:sldMk cId="3315657015" sldId="386"/>
        </pc:sldMkLst>
        <pc:graphicFrameChg chg="modGraphic">
          <ac:chgData name="Epstein, Max B." userId="110298e0-ad27-42b5-b24f-a191109a3ae7" providerId="ADAL" clId="{E5D8CCB4-9101-4B98-88EE-3F883AC32327}" dt="2024-01-30T00:19:26.157" v="6921" actId="20577"/>
          <ac:graphicFrameMkLst>
            <pc:docMk/>
            <pc:sldMk cId="3315657015" sldId="386"/>
            <ac:graphicFrameMk id="4" creationId="{9E51A4B1-3F15-3C86-61A1-69EE530089CC}"/>
          </ac:graphicFrameMkLst>
        </pc:graphicFrameChg>
        <pc:graphicFrameChg chg="modGraphic">
          <ac:chgData name="Epstein, Max B." userId="110298e0-ad27-42b5-b24f-a191109a3ae7" providerId="ADAL" clId="{E5D8CCB4-9101-4B98-88EE-3F883AC32327}" dt="2024-01-22T23:52:05.279" v="5285" actId="122"/>
          <ac:graphicFrameMkLst>
            <pc:docMk/>
            <pc:sldMk cId="3315657015" sldId="386"/>
            <ac:graphicFrameMk id="6" creationId="{F03FABDD-14E4-8EF1-ACE7-187D74C7F493}"/>
          </ac:graphicFrameMkLst>
        </pc:graphicFrameChg>
      </pc:sldChg>
      <pc:sldChg chg="modSp add mod">
        <pc:chgData name="Epstein, Max B." userId="110298e0-ad27-42b5-b24f-a191109a3ae7" providerId="ADAL" clId="{E5D8CCB4-9101-4B98-88EE-3F883AC32327}" dt="2024-01-30T00:20:07.954" v="6927" actId="20577"/>
        <pc:sldMkLst>
          <pc:docMk/>
          <pc:sldMk cId="424867845" sldId="387"/>
        </pc:sldMkLst>
        <pc:spChg chg="mod">
          <ac:chgData name="Epstein, Max B." userId="110298e0-ad27-42b5-b24f-a191109a3ae7" providerId="ADAL" clId="{E5D8CCB4-9101-4B98-88EE-3F883AC32327}" dt="2024-01-30T00:20:07.954" v="6927" actId="20577"/>
          <ac:spMkLst>
            <pc:docMk/>
            <pc:sldMk cId="424867845" sldId="387"/>
            <ac:spMk id="5" creationId="{9D5651E7-33A5-3DC3-F9A2-95B2A94D7D8C}"/>
          </ac:spMkLst>
        </pc:spChg>
        <pc:graphicFrameChg chg="mod modGraphic">
          <ac:chgData name="Epstein, Max B." userId="110298e0-ad27-42b5-b24f-a191109a3ae7" providerId="ADAL" clId="{E5D8CCB4-9101-4B98-88EE-3F883AC32327}" dt="2024-01-24T23:54:52.564" v="5623" actId="20577"/>
          <ac:graphicFrameMkLst>
            <pc:docMk/>
            <pc:sldMk cId="424867845" sldId="387"/>
            <ac:graphicFrameMk id="4" creationId="{FF014CBF-9744-8CF3-3BF4-0BCBD9C993D6}"/>
          </ac:graphicFrameMkLst>
        </pc:graphicFrameChg>
        <pc:graphicFrameChg chg="modGraphic">
          <ac:chgData name="Epstein, Max B." userId="110298e0-ad27-42b5-b24f-a191109a3ae7" providerId="ADAL" clId="{E5D8CCB4-9101-4B98-88EE-3F883AC32327}" dt="2024-01-22T23:52:07.921" v="5286" actId="122"/>
          <ac:graphicFrameMkLst>
            <pc:docMk/>
            <pc:sldMk cId="424867845" sldId="387"/>
            <ac:graphicFrameMk id="6" creationId="{F03FABDD-14E4-8EF1-ACE7-187D74C7F493}"/>
          </ac:graphicFrameMkLst>
        </pc:graphicFrameChg>
      </pc:sldChg>
      <pc:sldChg chg="modSp mod">
        <pc:chgData name="Epstein, Max B." userId="110298e0-ad27-42b5-b24f-a191109a3ae7" providerId="ADAL" clId="{E5D8CCB4-9101-4B98-88EE-3F883AC32327}" dt="2024-01-29T23:48:12.761" v="5866" actId="20577"/>
        <pc:sldMkLst>
          <pc:docMk/>
          <pc:sldMk cId="1499322274" sldId="395"/>
        </pc:sldMkLst>
        <pc:graphicFrameChg chg="modGraphic">
          <ac:chgData name="Epstein, Max B." userId="110298e0-ad27-42b5-b24f-a191109a3ae7" providerId="ADAL" clId="{E5D8CCB4-9101-4B98-88EE-3F883AC32327}" dt="2024-01-29T23:48:12.761" v="5866" actId="20577"/>
          <ac:graphicFrameMkLst>
            <pc:docMk/>
            <pc:sldMk cId="1499322274" sldId="395"/>
            <ac:graphicFrameMk id="5" creationId="{CECFBF3A-3D3C-60A0-0F92-2E2C442C274F}"/>
          </ac:graphicFrameMkLst>
        </pc:graphicFrameChg>
      </pc:sldChg>
      <pc:sldChg chg="modSp mod modCm">
        <pc:chgData name="Epstein, Max B." userId="110298e0-ad27-42b5-b24f-a191109a3ae7" providerId="ADAL" clId="{E5D8CCB4-9101-4B98-88EE-3F883AC32327}" dt="2024-01-29T23:47:52.381" v="5848" actId="1035"/>
        <pc:sldMkLst>
          <pc:docMk/>
          <pc:sldMk cId="1043599454" sldId="397"/>
        </pc:sldMkLst>
        <pc:spChg chg="mod">
          <ac:chgData name="Epstein, Max B." userId="110298e0-ad27-42b5-b24f-a191109a3ae7" providerId="ADAL" clId="{E5D8CCB4-9101-4B98-88EE-3F883AC32327}" dt="2024-01-29T23:47:52.381" v="5848" actId="1035"/>
          <ac:spMkLst>
            <pc:docMk/>
            <pc:sldMk cId="1043599454" sldId="397"/>
            <ac:spMk id="6" creationId="{48D401B2-11E1-9A5F-2337-21800136D175}"/>
          </ac:spMkLst>
        </pc:spChg>
        <pc:graphicFrameChg chg="modGraphic">
          <ac:chgData name="Epstein, Max B." userId="110298e0-ad27-42b5-b24f-a191109a3ae7" providerId="ADAL" clId="{E5D8CCB4-9101-4B98-88EE-3F883AC32327}" dt="2024-01-29T23:38:55.763" v="5676" actId="20577"/>
          <ac:graphicFrameMkLst>
            <pc:docMk/>
            <pc:sldMk cId="1043599454" sldId="397"/>
            <ac:graphicFrameMk id="3" creationId="{958C78AA-884A-EE71-CCA2-733AF51EC251}"/>
          </ac:graphicFrameMkLst>
        </pc:graphicFrameChg>
        <pc:graphicFrameChg chg="modGraphic">
          <ac:chgData name="Epstein, Max B." userId="110298e0-ad27-42b5-b24f-a191109a3ae7" providerId="ADAL" clId="{E5D8CCB4-9101-4B98-88EE-3F883AC32327}" dt="2024-01-29T23:46:26.078" v="5723" actId="20577"/>
          <ac:graphicFrameMkLst>
            <pc:docMk/>
            <pc:sldMk cId="1043599454" sldId="397"/>
            <ac:graphicFrameMk id="4" creationId="{CEE9D31F-3B53-033F-D89D-F0B4D964D048}"/>
          </ac:graphicFrameMkLst>
        </pc:graphicFrameChg>
        <pc:extLst>
          <p:ext xmlns:p="http://schemas.openxmlformats.org/presentationml/2006/main" uri="{D6D511B9-2390-475A-947B-AFAB55BFBCF1}">
            <pc226:cmChg xmlns:pc226="http://schemas.microsoft.com/office/powerpoint/2022/06/main/command" chg="mod">
              <pc226:chgData name="Epstein, Max B." userId="110298e0-ad27-42b5-b24f-a191109a3ae7" providerId="ADAL" clId="{E5D8CCB4-9101-4B98-88EE-3F883AC32327}" dt="2024-01-29T23:46:26.078" v="5723" actId="20577"/>
              <pc2:cmMkLst xmlns:pc2="http://schemas.microsoft.com/office/powerpoint/2019/9/main/command">
                <pc:docMk/>
                <pc:sldMk cId="1043599454" sldId="397"/>
                <pc2:cmMk id="{50E737AA-E625-42EF-A302-FA8FBD7924C1}"/>
              </pc2:cmMkLst>
            </pc226:cmChg>
          </p:ext>
        </pc:extLst>
      </pc:sldChg>
    </pc:docChg>
  </pc:docChgLst>
  <pc:docChgLst>
    <pc:chgData name="Garcia, Diego A." userId="S::diego.garcia1@ufl.edu::7147ec7f-a63f-4373-83fa-f9f4d32e8e4b" providerId="AD" clId="Web-{4BAA6A42-D1D3-2EF4-AE96-539082A307A8}"/>
    <pc:docChg chg="modSld">
      <pc:chgData name="Garcia, Diego A." userId="S::diego.garcia1@ufl.edu::7147ec7f-a63f-4373-83fa-f9f4d32e8e4b" providerId="AD" clId="Web-{4BAA6A42-D1D3-2EF4-AE96-539082A307A8}" dt="2024-01-23T00:30:02.566" v="717"/>
      <pc:docMkLst>
        <pc:docMk/>
      </pc:docMkLst>
      <pc:sldChg chg="addSp delSp modSp">
        <pc:chgData name="Garcia, Diego A." userId="S::diego.garcia1@ufl.edu::7147ec7f-a63f-4373-83fa-f9f4d32e8e4b" providerId="AD" clId="Web-{4BAA6A42-D1D3-2EF4-AE96-539082A307A8}" dt="2024-01-23T00:11:20.212" v="331" actId="14100"/>
        <pc:sldMkLst>
          <pc:docMk/>
          <pc:sldMk cId="1725935848" sldId="361"/>
        </pc:sldMkLst>
        <pc:spChg chg="add del mod">
          <ac:chgData name="Garcia, Diego A." userId="S::diego.garcia1@ufl.edu::7147ec7f-a63f-4373-83fa-f9f4d32e8e4b" providerId="AD" clId="Web-{4BAA6A42-D1D3-2EF4-AE96-539082A307A8}" dt="2024-01-22T23:49:11.993" v="36"/>
          <ac:spMkLst>
            <pc:docMk/>
            <pc:sldMk cId="1725935848" sldId="361"/>
            <ac:spMk id="12" creationId="{009717BC-D94D-B68B-BDBE-581DD8AC301C}"/>
          </ac:spMkLst>
        </pc:spChg>
        <pc:spChg chg="add mod">
          <ac:chgData name="Garcia, Diego A." userId="S::diego.garcia1@ufl.edu::7147ec7f-a63f-4373-83fa-f9f4d32e8e4b" providerId="AD" clId="Web-{4BAA6A42-D1D3-2EF4-AE96-539082A307A8}" dt="2024-01-22T23:51:44.934" v="123" actId="20577"/>
          <ac:spMkLst>
            <pc:docMk/>
            <pc:sldMk cId="1725935848" sldId="361"/>
            <ac:spMk id="13" creationId="{AAA11762-BF6C-F9A6-F7CA-2335DB9094DC}"/>
          </ac:spMkLst>
        </pc:spChg>
        <pc:spChg chg="add mod">
          <ac:chgData name="Garcia, Diego A." userId="S::diego.garcia1@ufl.edu::7147ec7f-a63f-4373-83fa-f9f4d32e8e4b" providerId="AD" clId="Web-{4BAA6A42-D1D3-2EF4-AE96-539082A307A8}" dt="2024-01-22T23:51:48.794" v="124" actId="20577"/>
          <ac:spMkLst>
            <pc:docMk/>
            <pc:sldMk cId="1725935848" sldId="361"/>
            <ac:spMk id="16" creationId="{669D29BB-25A4-D600-F23D-A61A479B0CB2}"/>
          </ac:spMkLst>
        </pc:spChg>
        <pc:spChg chg="add mod">
          <ac:chgData name="Garcia, Diego A." userId="S::diego.garcia1@ufl.edu::7147ec7f-a63f-4373-83fa-f9f4d32e8e4b" providerId="AD" clId="Web-{4BAA6A42-D1D3-2EF4-AE96-539082A307A8}" dt="2024-01-22T23:59:30.711" v="318" actId="20577"/>
          <ac:spMkLst>
            <pc:docMk/>
            <pc:sldMk cId="1725935848" sldId="361"/>
            <ac:spMk id="19" creationId="{76955630-0984-92B0-FFF0-5CE93DB376D3}"/>
          </ac:spMkLst>
        </pc:spChg>
        <pc:spChg chg="add del">
          <ac:chgData name="Garcia, Diego A." userId="S::diego.garcia1@ufl.edu::7147ec7f-a63f-4373-83fa-f9f4d32e8e4b" providerId="AD" clId="Web-{4BAA6A42-D1D3-2EF4-AE96-539082A307A8}" dt="2024-01-22T23:58:26.538" v="215"/>
          <ac:spMkLst>
            <pc:docMk/>
            <pc:sldMk cId="1725935848" sldId="361"/>
            <ac:spMk id="20" creationId="{DC31FB62-F4E4-FFE3-D992-3FA3574A1F70}"/>
          </ac:spMkLst>
        </pc:spChg>
        <pc:spChg chg="add mod">
          <ac:chgData name="Garcia, Diego A." userId="S::diego.garcia1@ufl.edu::7147ec7f-a63f-4373-83fa-f9f4d32e8e4b" providerId="AD" clId="Web-{4BAA6A42-D1D3-2EF4-AE96-539082A307A8}" dt="2024-01-22T23:59:26.477" v="317" actId="20577"/>
          <ac:spMkLst>
            <pc:docMk/>
            <pc:sldMk cId="1725935848" sldId="361"/>
            <ac:spMk id="21" creationId="{C5036916-20DC-2032-1CDF-6051FF5A2600}"/>
          </ac:spMkLst>
        </pc:spChg>
        <pc:spChg chg="mod">
          <ac:chgData name="Garcia, Diego A." userId="S::diego.garcia1@ufl.edu::7147ec7f-a63f-4373-83fa-f9f4d32e8e4b" providerId="AD" clId="Web-{4BAA6A42-D1D3-2EF4-AE96-539082A307A8}" dt="2024-01-22T23:49:24.931" v="38" actId="20577"/>
          <ac:spMkLst>
            <pc:docMk/>
            <pc:sldMk cId="1725935848" sldId="361"/>
            <ac:spMk id="475" creationId="{00000000-0000-0000-0000-000000000000}"/>
          </ac:spMkLst>
        </pc:spChg>
        <pc:graphicFrameChg chg="mod modGraphic">
          <ac:chgData name="Garcia, Diego A." userId="S::diego.garcia1@ufl.edu::7147ec7f-a63f-4373-83fa-f9f4d32e8e4b" providerId="AD" clId="Web-{4BAA6A42-D1D3-2EF4-AE96-539082A307A8}" dt="2024-01-22T23:46:40.193" v="18"/>
          <ac:graphicFrameMkLst>
            <pc:docMk/>
            <pc:sldMk cId="1725935848" sldId="361"/>
            <ac:graphicFrameMk id="6" creationId="{1D44433A-20E3-78D3-E09C-F0099FED73E6}"/>
          </ac:graphicFrameMkLst>
        </pc:graphicFrameChg>
        <pc:picChg chg="mod modCrop">
          <ac:chgData name="Garcia, Diego A." userId="S::diego.garcia1@ufl.edu::7147ec7f-a63f-4373-83fa-f9f4d32e8e4b" providerId="AD" clId="Web-{4BAA6A42-D1D3-2EF4-AE96-539082A307A8}" dt="2024-01-23T00:00:25.197" v="320" actId="14100"/>
          <ac:picMkLst>
            <pc:docMk/>
            <pc:sldMk cId="1725935848" sldId="361"/>
            <ac:picMk id="4" creationId="{A059952D-EA8C-C102-CE11-C53CAB28F1EF}"/>
          </ac:picMkLst>
        </pc:picChg>
        <pc:picChg chg="add del mod modCrop">
          <ac:chgData name="Garcia, Diego A." userId="S::diego.garcia1@ufl.edu::7147ec7f-a63f-4373-83fa-f9f4d32e8e4b" providerId="AD" clId="Web-{4BAA6A42-D1D3-2EF4-AE96-539082A307A8}" dt="2024-01-22T23:59:47.477" v="319"/>
          <ac:picMkLst>
            <pc:docMk/>
            <pc:sldMk cId="1725935848" sldId="361"/>
            <ac:picMk id="5" creationId="{13EE5E90-6CBE-D16E-8518-413D987BF80C}"/>
          </ac:picMkLst>
        </pc:picChg>
        <pc:picChg chg="del mod modCrop">
          <ac:chgData name="Garcia, Diego A." userId="S::diego.garcia1@ufl.edu::7147ec7f-a63f-4373-83fa-f9f4d32e8e4b" providerId="AD" clId="Web-{4BAA6A42-D1D3-2EF4-AE96-539082A307A8}" dt="2024-01-23T00:09:08.334" v="321"/>
          <ac:picMkLst>
            <pc:docMk/>
            <pc:sldMk cId="1725935848" sldId="361"/>
            <ac:picMk id="7" creationId="{2B3FF542-1720-C8F7-4A44-CCBD52286852}"/>
          </ac:picMkLst>
        </pc:picChg>
        <pc:picChg chg="mod">
          <ac:chgData name="Garcia, Diego A." userId="S::diego.garcia1@ufl.edu::7147ec7f-a63f-4373-83fa-f9f4d32e8e4b" providerId="AD" clId="Web-{4BAA6A42-D1D3-2EF4-AE96-539082A307A8}" dt="2024-01-23T00:10:07.820" v="324" actId="1076"/>
          <ac:picMkLst>
            <pc:docMk/>
            <pc:sldMk cId="1725935848" sldId="361"/>
            <ac:picMk id="10" creationId="{6FBF4CCA-1655-73B2-BC49-24041BBDAB74}"/>
          </ac:picMkLst>
        </pc:picChg>
        <pc:cxnChg chg="add mod">
          <ac:chgData name="Garcia, Diego A." userId="S::diego.garcia1@ufl.edu::7147ec7f-a63f-4373-83fa-f9f4d32e8e4b" providerId="AD" clId="Web-{4BAA6A42-D1D3-2EF4-AE96-539082A307A8}" dt="2024-01-23T00:10:59.508" v="328" actId="1076"/>
          <ac:cxnSpMkLst>
            <pc:docMk/>
            <pc:sldMk cId="1725935848" sldId="361"/>
            <ac:cxnSpMk id="5" creationId="{E156071D-C792-F5AA-EAAC-9965CBB401D3}"/>
          </ac:cxnSpMkLst>
        </pc:cxnChg>
        <pc:cxnChg chg="add mod">
          <ac:chgData name="Garcia, Diego A." userId="S::diego.garcia1@ufl.edu::7147ec7f-a63f-4373-83fa-f9f4d32e8e4b" providerId="AD" clId="Web-{4BAA6A42-D1D3-2EF4-AE96-539082A307A8}" dt="2024-01-23T00:11:20.212" v="331" actId="14100"/>
          <ac:cxnSpMkLst>
            <pc:docMk/>
            <pc:sldMk cId="1725935848" sldId="361"/>
            <ac:cxnSpMk id="7" creationId="{E156071D-C792-F5AA-EAAC-9965CBB401D3}"/>
          </ac:cxnSpMkLst>
        </pc:cxnChg>
        <pc:cxnChg chg="add del mod">
          <ac:chgData name="Garcia, Diego A." userId="S::diego.garcia1@ufl.edu::7147ec7f-a63f-4373-83fa-f9f4d32e8e4b" providerId="AD" clId="Web-{4BAA6A42-D1D3-2EF4-AE96-539082A307A8}" dt="2024-01-22T23:56:50.098" v="145"/>
          <ac:cxnSpMkLst>
            <pc:docMk/>
            <pc:sldMk cId="1725935848" sldId="361"/>
            <ac:cxnSpMk id="9" creationId="{731A0548-B3AE-9246-B19E-D11740FFA533}"/>
          </ac:cxnSpMkLst>
        </pc:cxnChg>
        <pc:cxnChg chg="add del mod">
          <ac:chgData name="Garcia, Diego A." userId="S::diego.garcia1@ufl.edu::7147ec7f-a63f-4373-83fa-f9f4d32e8e4b" providerId="AD" clId="Web-{4BAA6A42-D1D3-2EF4-AE96-539082A307A8}" dt="2024-01-23T00:10:38.664" v="326"/>
          <ac:cxnSpMkLst>
            <pc:docMk/>
            <pc:sldMk cId="1725935848" sldId="361"/>
            <ac:cxnSpMk id="11" creationId="{C4C30ED0-A4C0-8A44-3B05-4F63C374C128}"/>
          </ac:cxnSpMkLst>
        </pc:cxnChg>
        <pc:cxnChg chg="add del mod">
          <ac:chgData name="Garcia, Diego A." userId="S::diego.garcia1@ufl.edu::7147ec7f-a63f-4373-83fa-f9f4d32e8e4b" providerId="AD" clId="Web-{4BAA6A42-D1D3-2EF4-AE96-539082A307A8}" dt="2024-01-23T00:10:23.898" v="325"/>
          <ac:cxnSpMkLst>
            <pc:docMk/>
            <pc:sldMk cId="1725935848" sldId="361"/>
            <ac:cxnSpMk id="15" creationId="{6A983C99-41D5-B9C8-9ADF-EF607799C9CE}"/>
          </ac:cxnSpMkLst>
        </pc:cxnChg>
        <pc:cxnChg chg="add mod">
          <ac:chgData name="Garcia, Diego A." userId="S::diego.garcia1@ufl.edu::7147ec7f-a63f-4373-83fa-f9f4d32e8e4b" providerId="AD" clId="Web-{4BAA6A42-D1D3-2EF4-AE96-539082A307A8}" dt="2024-01-22T23:56:41.301" v="143" actId="1076"/>
          <ac:cxnSpMkLst>
            <pc:docMk/>
            <pc:sldMk cId="1725935848" sldId="361"/>
            <ac:cxnSpMk id="17" creationId="{2426929E-A394-8C4E-82C5-54D6D5CAEDEA}"/>
          </ac:cxnSpMkLst>
        </pc:cxnChg>
        <pc:cxnChg chg="add mod">
          <ac:chgData name="Garcia, Diego A." userId="S::diego.garcia1@ufl.edu::7147ec7f-a63f-4373-83fa-f9f4d32e8e4b" providerId="AD" clId="Web-{4BAA6A42-D1D3-2EF4-AE96-539082A307A8}" dt="2024-01-22T23:57:35.162" v="152" actId="14100"/>
          <ac:cxnSpMkLst>
            <pc:docMk/>
            <pc:sldMk cId="1725935848" sldId="361"/>
            <ac:cxnSpMk id="18" creationId="{ACBB0049-344C-0AB0-04A0-EC08EDFD9C56}"/>
          </ac:cxnSpMkLst>
        </pc:cxnChg>
      </pc:sldChg>
      <pc:sldChg chg="modSp">
        <pc:chgData name="Garcia, Diego A." userId="S::diego.garcia1@ufl.edu::7147ec7f-a63f-4373-83fa-f9f4d32e8e4b" providerId="AD" clId="Web-{4BAA6A42-D1D3-2EF4-AE96-539082A307A8}" dt="2024-01-23T00:30:02.566" v="717"/>
        <pc:sldMkLst>
          <pc:docMk/>
          <pc:sldMk cId="2087050303" sldId="385"/>
        </pc:sldMkLst>
        <pc:graphicFrameChg chg="mod modGraphic">
          <ac:chgData name="Garcia, Diego A." userId="S::diego.garcia1@ufl.edu::7147ec7f-a63f-4373-83fa-f9f4d32e8e4b" providerId="AD" clId="Web-{4BAA6A42-D1D3-2EF4-AE96-539082A307A8}" dt="2024-01-23T00:30:02.566" v="717"/>
          <ac:graphicFrameMkLst>
            <pc:docMk/>
            <pc:sldMk cId="2087050303" sldId="385"/>
            <ac:graphicFrameMk id="5" creationId="{54E42E56-C416-9722-90B3-3F920C134D5E}"/>
          </ac:graphicFrameMkLst>
        </pc:graphicFrameChg>
      </pc:sldChg>
    </pc:docChg>
  </pc:docChgLst>
  <pc:docChgLst>
    <pc:chgData name="DeFabrizio, Zachary J." userId="de3ef8c5-c1a5-4678-9009-b41ee868d9e5" providerId="ADAL" clId="{0E0DAAF6-0860-4738-B8C1-5ECD3A9C16D3}"/>
    <pc:docChg chg="undo custSel modSld">
      <pc:chgData name="DeFabrizio, Zachary J." userId="de3ef8c5-c1a5-4678-9009-b41ee868d9e5" providerId="ADAL" clId="{0E0DAAF6-0860-4738-B8C1-5ECD3A9C16D3}" dt="2024-01-28T01:42:42.733" v="38" actId="1076"/>
      <pc:docMkLst>
        <pc:docMk/>
      </pc:docMkLst>
      <pc:sldChg chg="addSp delSp modSp mod">
        <pc:chgData name="DeFabrizio, Zachary J." userId="de3ef8c5-c1a5-4678-9009-b41ee868d9e5" providerId="ADAL" clId="{0E0DAAF6-0860-4738-B8C1-5ECD3A9C16D3}" dt="2024-01-27T17:20:26.646" v="35" actId="1076"/>
        <pc:sldMkLst>
          <pc:docMk/>
          <pc:sldMk cId="0" sldId="266"/>
        </pc:sldMkLst>
        <pc:spChg chg="del">
          <ac:chgData name="DeFabrizio, Zachary J." userId="de3ef8c5-c1a5-4678-9009-b41ee868d9e5" providerId="ADAL" clId="{0E0DAAF6-0860-4738-B8C1-5ECD3A9C16D3}" dt="2024-01-27T17:17:44.517" v="6" actId="478"/>
          <ac:spMkLst>
            <pc:docMk/>
            <pc:sldMk cId="0" sldId="266"/>
            <ac:spMk id="4" creationId="{91ABE9AD-1E3D-7259-5682-58DB76B59852}"/>
          </ac:spMkLst>
        </pc:spChg>
        <pc:spChg chg="add del mod">
          <ac:chgData name="DeFabrizio, Zachary J." userId="de3ef8c5-c1a5-4678-9009-b41ee868d9e5" providerId="ADAL" clId="{0E0DAAF6-0860-4738-B8C1-5ECD3A9C16D3}" dt="2024-01-27T17:17:40.295" v="5" actId="478"/>
          <ac:spMkLst>
            <pc:docMk/>
            <pc:sldMk cId="0" sldId="266"/>
            <ac:spMk id="5" creationId="{87FDFE16-C27E-B4AA-0B9A-034D7B1B2B95}"/>
          </ac:spMkLst>
        </pc:spChg>
        <pc:spChg chg="add del">
          <ac:chgData name="DeFabrizio, Zachary J." userId="de3ef8c5-c1a5-4678-9009-b41ee868d9e5" providerId="ADAL" clId="{0E0DAAF6-0860-4738-B8C1-5ECD3A9C16D3}" dt="2024-01-27T17:17:46.955" v="8" actId="22"/>
          <ac:spMkLst>
            <pc:docMk/>
            <pc:sldMk cId="0" sldId="266"/>
            <ac:spMk id="7" creationId="{FD4F1423-4745-4E53-6636-4E65587B2009}"/>
          </ac:spMkLst>
        </pc:spChg>
        <pc:spChg chg="add del">
          <ac:chgData name="DeFabrizio, Zachary J." userId="de3ef8c5-c1a5-4678-9009-b41ee868d9e5" providerId="ADAL" clId="{0E0DAAF6-0860-4738-B8C1-5ECD3A9C16D3}" dt="2024-01-27T17:20:04.931" v="32" actId="22"/>
          <ac:spMkLst>
            <pc:docMk/>
            <pc:sldMk cId="0" sldId="266"/>
            <ac:spMk id="10" creationId="{95F6F7B4-2E2D-31B6-49A4-7E7F7FB79D1D}"/>
          </ac:spMkLst>
        </pc:spChg>
        <pc:picChg chg="add mod">
          <ac:chgData name="DeFabrizio, Zachary J." userId="de3ef8c5-c1a5-4678-9009-b41ee868d9e5" providerId="ADAL" clId="{0E0DAAF6-0860-4738-B8C1-5ECD3A9C16D3}" dt="2024-01-27T17:19:42.898" v="29" actId="1076"/>
          <ac:picMkLst>
            <pc:docMk/>
            <pc:sldMk cId="0" sldId="266"/>
            <ac:picMk id="8" creationId="{B47DB78B-FF01-CA9C-EBE2-C7EE39A240FF}"/>
          </ac:picMkLst>
        </pc:picChg>
        <pc:picChg chg="add del mod">
          <ac:chgData name="DeFabrizio, Zachary J." userId="de3ef8c5-c1a5-4678-9009-b41ee868d9e5" providerId="ADAL" clId="{0E0DAAF6-0860-4738-B8C1-5ECD3A9C16D3}" dt="2024-01-27T17:18:16.948" v="14" actId="478"/>
          <ac:picMkLst>
            <pc:docMk/>
            <pc:sldMk cId="0" sldId="266"/>
            <ac:picMk id="1026" creationId="{C5A20B82-05D8-4848-8D07-D124CDDEB2C1}"/>
          </ac:picMkLst>
        </pc:picChg>
        <pc:picChg chg="add del mod">
          <ac:chgData name="DeFabrizio, Zachary J." userId="de3ef8c5-c1a5-4678-9009-b41ee868d9e5" providerId="ADAL" clId="{0E0DAAF6-0860-4738-B8C1-5ECD3A9C16D3}" dt="2024-01-27T17:18:16.948" v="14" actId="478"/>
          <ac:picMkLst>
            <pc:docMk/>
            <pc:sldMk cId="0" sldId="266"/>
            <ac:picMk id="1028" creationId="{93537040-A389-BB08-548C-8CEBDE02B1F6}"/>
          </ac:picMkLst>
        </pc:picChg>
        <pc:picChg chg="add mod">
          <ac:chgData name="DeFabrizio, Zachary J." userId="de3ef8c5-c1a5-4678-9009-b41ee868d9e5" providerId="ADAL" clId="{0E0DAAF6-0860-4738-B8C1-5ECD3A9C16D3}" dt="2024-01-27T17:18:20.998" v="16" actId="1076"/>
          <ac:picMkLst>
            <pc:docMk/>
            <pc:sldMk cId="0" sldId="266"/>
            <ac:picMk id="1030" creationId="{78599F6D-C9F1-E444-A62E-B3E2263DB372}"/>
          </ac:picMkLst>
        </pc:picChg>
        <pc:picChg chg="add mod">
          <ac:chgData name="DeFabrizio, Zachary J." userId="de3ef8c5-c1a5-4678-9009-b41ee868d9e5" providerId="ADAL" clId="{0E0DAAF6-0860-4738-B8C1-5ECD3A9C16D3}" dt="2024-01-27T17:18:29.174" v="20" actId="1076"/>
          <ac:picMkLst>
            <pc:docMk/>
            <pc:sldMk cId="0" sldId="266"/>
            <ac:picMk id="1032" creationId="{925FCDA9-8B73-67E1-7EC8-678A0AC350C4}"/>
          </ac:picMkLst>
        </pc:picChg>
        <pc:picChg chg="add">
          <ac:chgData name="DeFabrizio, Zachary J." userId="de3ef8c5-c1a5-4678-9009-b41ee868d9e5" providerId="ADAL" clId="{0E0DAAF6-0860-4738-B8C1-5ECD3A9C16D3}" dt="2024-01-27T17:18:44.100" v="21"/>
          <ac:picMkLst>
            <pc:docMk/>
            <pc:sldMk cId="0" sldId="266"/>
            <ac:picMk id="1034" creationId="{35B9A04F-F8BA-20AD-04D6-551EA9AE31DC}"/>
          </ac:picMkLst>
        </pc:picChg>
        <pc:picChg chg="add del mod">
          <ac:chgData name="DeFabrizio, Zachary J." userId="de3ef8c5-c1a5-4678-9009-b41ee868d9e5" providerId="ADAL" clId="{0E0DAAF6-0860-4738-B8C1-5ECD3A9C16D3}" dt="2024-01-27T17:19:38.466" v="27" actId="478"/>
          <ac:picMkLst>
            <pc:docMk/>
            <pc:sldMk cId="0" sldId="266"/>
            <ac:picMk id="1036" creationId="{562376FE-0136-D395-6CDC-C73F4819E3C8}"/>
          </ac:picMkLst>
        </pc:picChg>
        <pc:picChg chg="add">
          <ac:chgData name="DeFabrizio, Zachary J." userId="de3ef8c5-c1a5-4678-9009-b41ee868d9e5" providerId="ADAL" clId="{0E0DAAF6-0860-4738-B8C1-5ECD3A9C16D3}" dt="2024-01-27T17:19:06.661" v="24"/>
          <ac:picMkLst>
            <pc:docMk/>
            <pc:sldMk cId="0" sldId="266"/>
            <ac:picMk id="1038" creationId="{D99E350A-39E1-A8C5-881D-5D2AC39DA7FD}"/>
          </ac:picMkLst>
        </pc:picChg>
        <pc:picChg chg="add mod">
          <ac:chgData name="DeFabrizio, Zachary J." userId="de3ef8c5-c1a5-4678-9009-b41ee868d9e5" providerId="ADAL" clId="{0E0DAAF6-0860-4738-B8C1-5ECD3A9C16D3}" dt="2024-01-27T17:19:30.623" v="26" actId="1076"/>
          <ac:picMkLst>
            <pc:docMk/>
            <pc:sldMk cId="0" sldId="266"/>
            <ac:picMk id="1040" creationId="{5256799F-854D-7018-6416-1AE9F2AB118F}"/>
          </ac:picMkLst>
        </pc:picChg>
        <pc:picChg chg="add">
          <ac:chgData name="DeFabrizio, Zachary J." userId="de3ef8c5-c1a5-4678-9009-b41ee868d9e5" providerId="ADAL" clId="{0E0DAAF6-0860-4738-B8C1-5ECD3A9C16D3}" dt="2024-01-27T17:19:54.718" v="30"/>
          <ac:picMkLst>
            <pc:docMk/>
            <pc:sldMk cId="0" sldId="266"/>
            <ac:picMk id="1042" creationId="{774B78B9-F7A4-8F77-6F10-B266BD68C6F6}"/>
          </ac:picMkLst>
        </pc:picChg>
        <pc:picChg chg="add mod">
          <ac:chgData name="DeFabrizio, Zachary J." userId="de3ef8c5-c1a5-4678-9009-b41ee868d9e5" providerId="ADAL" clId="{0E0DAAF6-0860-4738-B8C1-5ECD3A9C16D3}" dt="2024-01-27T17:20:26.646" v="35" actId="1076"/>
          <ac:picMkLst>
            <pc:docMk/>
            <pc:sldMk cId="0" sldId="266"/>
            <ac:picMk id="1044" creationId="{6A58CD04-1AD7-E75C-92D5-2F025ED49C19}"/>
          </ac:picMkLst>
        </pc:picChg>
      </pc:sldChg>
      <pc:sldChg chg="addSp modSp mod">
        <pc:chgData name="DeFabrizio, Zachary J." userId="de3ef8c5-c1a5-4678-9009-b41ee868d9e5" providerId="ADAL" clId="{0E0DAAF6-0860-4738-B8C1-5ECD3A9C16D3}" dt="2024-01-28T01:42:42.733" v="38" actId="1076"/>
        <pc:sldMkLst>
          <pc:docMk/>
          <pc:sldMk cId="0" sldId="283"/>
        </pc:sldMkLst>
        <pc:picChg chg="add mod">
          <ac:chgData name="DeFabrizio, Zachary J." userId="de3ef8c5-c1a5-4678-9009-b41ee868d9e5" providerId="ADAL" clId="{0E0DAAF6-0860-4738-B8C1-5ECD3A9C16D3}" dt="2024-01-28T01:42:42.733" v="38" actId="1076"/>
          <ac:picMkLst>
            <pc:docMk/>
            <pc:sldMk cId="0" sldId="283"/>
            <ac:picMk id="7" creationId="{E3E938CE-1157-3FC0-F927-A1AAB9AC9FA1}"/>
          </ac:picMkLst>
        </pc:picChg>
      </pc:sldChg>
    </pc:docChg>
  </pc:docChgLst>
  <pc:docChgLst>
    <pc:chgData name="Garcia, Diego A." userId="S::diego.garcia1@ufl.edu::7147ec7f-a63f-4373-83fa-f9f4d32e8e4b" providerId="AD" clId="Web-{06D0E435-300F-A353-AF6D-27BFE3D5C0C2}"/>
    <pc:docChg chg="addSld delSld modSld">
      <pc:chgData name="Garcia, Diego A." userId="S::diego.garcia1@ufl.edu::7147ec7f-a63f-4373-83fa-f9f4d32e8e4b" providerId="AD" clId="Web-{06D0E435-300F-A353-AF6D-27BFE3D5C0C2}" dt="2024-01-19T13:34:49.921" v="2547"/>
      <pc:docMkLst>
        <pc:docMk/>
      </pc:docMkLst>
      <pc:sldChg chg="addSp delSp modSp del">
        <pc:chgData name="Garcia, Diego A." userId="S::diego.garcia1@ufl.edu::7147ec7f-a63f-4373-83fa-f9f4d32e8e4b" providerId="AD" clId="Web-{06D0E435-300F-A353-AF6D-27BFE3D5C0C2}" dt="2024-01-18T00:14:31.177" v="2318"/>
        <pc:sldMkLst>
          <pc:docMk/>
          <pc:sldMk cId="0" sldId="292"/>
        </pc:sldMkLst>
        <pc:spChg chg="mod">
          <ac:chgData name="Garcia, Diego A." userId="S::diego.garcia1@ufl.edu::7147ec7f-a63f-4373-83fa-f9f4d32e8e4b" providerId="AD" clId="Web-{06D0E435-300F-A353-AF6D-27BFE3D5C0C2}" dt="2024-01-18T00:06:54.321" v="1575" actId="20577"/>
          <ac:spMkLst>
            <pc:docMk/>
            <pc:sldMk cId="0" sldId="292"/>
            <ac:spMk id="474" creationId="{00000000-0000-0000-0000-000000000000}"/>
          </ac:spMkLst>
        </pc:spChg>
        <pc:graphicFrameChg chg="del mod modGraphic">
          <ac:chgData name="Garcia, Diego A." userId="S::diego.garcia1@ufl.edu::7147ec7f-a63f-4373-83fa-f9f4d32e8e4b" providerId="AD" clId="Web-{06D0E435-300F-A353-AF6D-27BFE3D5C0C2}" dt="2024-01-17T23:44:52.536" v="194"/>
          <ac:graphicFrameMkLst>
            <pc:docMk/>
            <pc:sldMk cId="0" sldId="292"/>
            <ac:graphicFrameMk id="4" creationId="{E9284EB6-D377-D6EB-A73C-6CA96D1D3874}"/>
          </ac:graphicFrameMkLst>
        </pc:graphicFrameChg>
        <pc:graphicFrameChg chg="add mod modGraphic">
          <ac:chgData name="Garcia, Diego A." userId="S::diego.garcia1@ufl.edu::7147ec7f-a63f-4373-83fa-f9f4d32e8e4b" providerId="AD" clId="Web-{06D0E435-300F-A353-AF6D-27BFE3D5C0C2}" dt="2024-01-18T00:06:45.571" v="1565" actId="1076"/>
          <ac:graphicFrameMkLst>
            <pc:docMk/>
            <pc:sldMk cId="0" sldId="292"/>
            <ac:graphicFrameMk id="5" creationId="{263F65C5-B28C-89A5-1CE5-C3E600CA5D92}"/>
          </ac:graphicFrameMkLst>
        </pc:graphicFrameChg>
      </pc:sldChg>
      <pc:sldChg chg="addSp delSp new del">
        <pc:chgData name="Garcia, Diego A." userId="S::diego.garcia1@ufl.edu::7147ec7f-a63f-4373-83fa-f9f4d32e8e4b" providerId="AD" clId="Web-{06D0E435-300F-A353-AF6D-27BFE3D5C0C2}" dt="2024-01-18T00:14:24.115" v="2317"/>
        <pc:sldMkLst>
          <pc:docMk/>
          <pc:sldMk cId="659009581" sldId="356"/>
        </pc:sldMkLst>
        <pc:graphicFrameChg chg="add del">
          <ac:chgData name="Garcia, Diego A." userId="S::diego.garcia1@ufl.edu::7147ec7f-a63f-4373-83fa-f9f4d32e8e4b" providerId="AD" clId="Web-{06D0E435-300F-A353-AF6D-27BFE3D5C0C2}" dt="2024-01-17T23:57:49.619" v="1139"/>
          <ac:graphicFrameMkLst>
            <pc:docMk/>
            <pc:sldMk cId="659009581" sldId="356"/>
            <ac:graphicFrameMk id="6" creationId="{73FBEC86-AB74-6C2A-FB08-481E6DC9007E}"/>
          </ac:graphicFrameMkLst>
        </pc:graphicFrameChg>
        <pc:graphicFrameChg chg="add">
          <ac:chgData name="Garcia, Diego A." userId="S::diego.garcia1@ufl.edu::7147ec7f-a63f-4373-83fa-f9f4d32e8e4b" providerId="AD" clId="Web-{06D0E435-300F-A353-AF6D-27BFE3D5C0C2}" dt="2024-01-18T00:08:57.184" v="1576"/>
          <ac:graphicFrameMkLst>
            <pc:docMk/>
            <pc:sldMk cId="659009581" sldId="356"/>
            <ac:graphicFrameMk id="8" creationId="{9A681DD0-92CD-B768-4106-26A72B666FDC}"/>
          </ac:graphicFrameMkLst>
        </pc:graphicFrameChg>
      </pc:sldChg>
      <pc:sldChg chg="addSp delSp modSp add">
        <pc:chgData name="Garcia, Diego A." userId="S::diego.garcia1@ufl.edu::7147ec7f-a63f-4373-83fa-f9f4d32e8e4b" providerId="AD" clId="Web-{06D0E435-300F-A353-AF6D-27BFE3D5C0C2}" dt="2024-01-19T13:34:49.921" v="2547"/>
        <pc:sldMkLst>
          <pc:docMk/>
          <pc:sldMk cId="1725935848" sldId="361"/>
        </pc:sldMkLst>
        <pc:spChg chg="mod">
          <ac:chgData name="Garcia, Diego A." userId="S::diego.garcia1@ufl.edu::7147ec7f-a63f-4373-83fa-f9f4d32e8e4b" providerId="AD" clId="Web-{06D0E435-300F-A353-AF6D-27BFE3D5C0C2}" dt="2024-01-18T00:17:15.807" v="2495" actId="1076"/>
          <ac:spMkLst>
            <pc:docMk/>
            <pc:sldMk cId="1725935848" sldId="361"/>
            <ac:spMk id="475" creationId="{00000000-0000-0000-0000-000000000000}"/>
          </ac:spMkLst>
        </pc:spChg>
        <pc:spChg chg="del">
          <ac:chgData name="Garcia, Diego A." userId="S::diego.garcia1@ufl.edu::7147ec7f-a63f-4373-83fa-f9f4d32e8e4b" providerId="AD" clId="Web-{06D0E435-300F-A353-AF6D-27BFE3D5C0C2}" dt="2024-01-18T00:12:41.643" v="2059"/>
          <ac:spMkLst>
            <pc:docMk/>
            <pc:sldMk cId="1725935848" sldId="361"/>
            <ac:spMk id="478" creationId="{00000000-0000-0000-0000-000000000000}"/>
          </ac:spMkLst>
        </pc:spChg>
        <pc:graphicFrameChg chg="del mod modGraphic">
          <ac:chgData name="Garcia, Diego A." userId="S::diego.garcia1@ufl.edu::7147ec7f-a63f-4373-83fa-f9f4d32e8e4b" providerId="AD" clId="Web-{06D0E435-300F-A353-AF6D-27BFE3D5C0C2}" dt="2024-01-18T00:14:14.146" v="2316"/>
          <ac:graphicFrameMkLst>
            <pc:docMk/>
            <pc:sldMk cId="1725935848" sldId="361"/>
            <ac:graphicFrameMk id="5" creationId="{263F65C5-B28C-89A5-1CE5-C3E600CA5D92}"/>
          </ac:graphicFrameMkLst>
        </pc:graphicFrameChg>
        <pc:graphicFrameChg chg="add mod modGraphic">
          <ac:chgData name="Garcia, Diego A." userId="S::diego.garcia1@ufl.edu::7147ec7f-a63f-4373-83fa-f9f4d32e8e4b" providerId="AD" clId="Web-{06D0E435-300F-A353-AF6D-27BFE3D5C0C2}" dt="2024-01-19T13:34:49.921" v="2547"/>
          <ac:graphicFrameMkLst>
            <pc:docMk/>
            <pc:sldMk cId="1725935848" sldId="361"/>
            <ac:graphicFrameMk id="6" creationId="{1D44433A-20E3-78D3-E09C-F0099FED73E6}"/>
          </ac:graphicFrameMkLst>
        </pc:graphicFrameChg>
      </pc:sldChg>
    </pc:docChg>
  </pc:docChgLst>
  <pc:docChgLst>
    <pc:chgData name="Taylor, Samuel E." userId="S::samueltaylor@ufl.edu::3ed5f313-3b2e-4e0a-ba56-deb85e0f8daa" providerId="AD" clId="Web-{C7712E90-B186-4234-B520-66F6D5C88699}"/>
    <pc:docChg chg="addSld modSld">
      <pc:chgData name="Taylor, Samuel E." userId="S::samueltaylor@ufl.edu::3ed5f313-3b2e-4e0a-ba56-deb85e0f8daa" providerId="AD" clId="Web-{C7712E90-B186-4234-B520-66F6D5C88699}" dt="2024-01-13T03:36:10.482" v="2413"/>
      <pc:docMkLst>
        <pc:docMk/>
      </pc:docMkLst>
      <pc:sldChg chg="addSp delSp modSp add replId">
        <pc:chgData name="Taylor, Samuel E." userId="S::samueltaylor@ufl.edu::3ed5f313-3b2e-4e0a-ba56-deb85e0f8daa" providerId="AD" clId="Web-{C7712E90-B186-4234-B520-66F6D5C88699}" dt="2024-01-13T03:36:10.482" v="2413"/>
        <pc:sldMkLst>
          <pc:docMk/>
          <pc:sldMk cId="610573948" sldId="353"/>
        </pc:sldMkLst>
        <pc:spChg chg="add del mod">
          <ac:chgData name="Taylor, Samuel E." userId="S::samueltaylor@ufl.edu::3ed5f313-3b2e-4e0a-ba56-deb85e0f8daa" providerId="AD" clId="Web-{C7712E90-B186-4234-B520-66F6D5C88699}" dt="2024-01-13T03:10:58.936" v="4"/>
          <ac:spMkLst>
            <pc:docMk/>
            <pc:sldMk cId="610573948" sldId="353"/>
            <ac:spMk id="5" creationId="{4EEE51BC-CBFF-E035-EBE0-A2D89F713037}"/>
          </ac:spMkLst>
        </pc:spChg>
        <pc:spChg chg="del mod">
          <ac:chgData name="Taylor, Samuel E." userId="S::samueltaylor@ufl.edu::3ed5f313-3b2e-4e0a-ba56-deb85e0f8daa" providerId="AD" clId="Web-{C7712E90-B186-4234-B520-66F6D5C88699}" dt="2024-01-13T03:10:52.170" v="3"/>
          <ac:spMkLst>
            <pc:docMk/>
            <pc:sldMk cId="610573948" sldId="353"/>
            <ac:spMk id="370" creationId="{3C2547CA-015C-7039-D079-922C913E057B}"/>
          </ac:spMkLst>
        </pc:spChg>
        <pc:spChg chg="del">
          <ac:chgData name="Taylor, Samuel E." userId="S::samueltaylor@ufl.edu::3ed5f313-3b2e-4e0a-ba56-deb85e0f8daa" providerId="AD" clId="Web-{C7712E90-B186-4234-B520-66F6D5C88699}" dt="2024-01-13T03:10:48.076" v="1"/>
          <ac:spMkLst>
            <pc:docMk/>
            <pc:sldMk cId="610573948" sldId="353"/>
            <ac:spMk id="373" creationId="{2848E1C0-BA5F-500C-9B21-B5F9D594245A}"/>
          </ac:spMkLst>
        </pc:spChg>
        <pc:graphicFrameChg chg="add mod modGraphic">
          <ac:chgData name="Taylor, Samuel E." userId="S::samueltaylor@ufl.edu::3ed5f313-3b2e-4e0a-ba56-deb85e0f8daa" providerId="AD" clId="Web-{C7712E90-B186-4234-B520-66F6D5C88699}" dt="2024-01-13T03:36:10.482" v="2413"/>
          <ac:graphicFrameMkLst>
            <pc:docMk/>
            <pc:sldMk cId="610573948" sldId="353"/>
            <ac:graphicFrameMk id="6" creationId="{DD3E8499-E5A9-022E-0A3F-F49A40129132}"/>
          </ac:graphicFrameMkLst>
        </pc:graphicFrameChg>
      </pc:sldChg>
    </pc:docChg>
  </pc:docChgLst>
  <pc:docChgLst>
    <pc:chgData name="Taylor, Samuel E." userId="S::samueltaylor@ufl.edu::3ed5f313-3b2e-4e0a-ba56-deb85e0f8daa" providerId="AD" clId="Web-{B3E0F7A8-470F-4F76-9757-36BFD07A999C}"/>
    <pc:docChg chg="modSld">
      <pc:chgData name="Taylor, Samuel E." userId="S::samueltaylor@ufl.edu::3ed5f313-3b2e-4e0a-ba56-deb85e0f8daa" providerId="AD" clId="Web-{B3E0F7A8-470F-4F76-9757-36BFD07A999C}" dt="2024-01-25T00:34:16.198" v="1" actId="1076"/>
      <pc:docMkLst>
        <pc:docMk/>
      </pc:docMkLst>
      <pc:sldChg chg="addSp modSp">
        <pc:chgData name="Taylor, Samuel E." userId="S::samueltaylor@ufl.edu::3ed5f313-3b2e-4e0a-ba56-deb85e0f8daa" providerId="AD" clId="Web-{B3E0F7A8-470F-4F76-9757-36BFD07A999C}" dt="2024-01-25T00:34:16.198" v="1" actId="1076"/>
        <pc:sldMkLst>
          <pc:docMk/>
          <pc:sldMk cId="0" sldId="280"/>
        </pc:sldMkLst>
        <pc:picChg chg="add mod">
          <ac:chgData name="Taylor, Samuel E." userId="S::samueltaylor@ufl.edu::3ed5f313-3b2e-4e0a-ba56-deb85e0f8daa" providerId="AD" clId="Web-{B3E0F7A8-470F-4F76-9757-36BFD07A999C}" dt="2024-01-25T00:34:16.198" v="1" actId="1076"/>
          <ac:picMkLst>
            <pc:docMk/>
            <pc:sldMk cId="0" sldId="280"/>
            <ac:picMk id="5" creationId="{D3332AA7-085A-8B48-2120-D27684D7BEFA}"/>
          </ac:picMkLst>
        </pc:picChg>
      </pc:sldChg>
    </pc:docChg>
  </pc:docChgLst>
  <pc:docChgLst>
    <pc:chgData name="Lee, Matthew R." userId="S::matthew.lee@ufl.edu::9f0dcb36-a00f-43e4-8a0a-e91ca1f5fc6d" providerId="AD" clId="Web-{AF0ACA15-9E30-C697-53BA-573D7A1B9698}"/>
    <pc:docChg chg="addSld delSld modSld">
      <pc:chgData name="Lee, Matthew R." userId="S::matthew.lee@ufl.edu::9f0dcb36-a00f-43e4-8a0a-e91ca1f5fc6d" providerId="AD" clId="Web-{AF0ACA15-9E30-C697-53BA-573D7A1B9698}" dt="2024-01-18T00:27:18.464" v="614" actId="1076"/>
      <pc:docMkLst>
        <pc:docMk/>
      </pc:docMkLst>
      <pc:sldChg chg="del">
        <pc:chgData name="Lee, Matthew R." userId="S::matthew.lee@ufl.edu::9f0dcb36-a00f-43e4-8a0a-e91ca1f5fc6d" providerId="AD" clId="Web-{AF0ACA15-9E30-C697-53BA-573D7A1B9698}" dt="2024-01-18T00:22:23.863" v="520"/>
        <pc:sldMkLst>
          <pc:docMk/>
          <pc:sldMk cId="0" sldId="309"/>
        </pc:sldMkLst>
      </pc:sldChg>
      <pc:sldChg chg="addSp modSp">
        <pc:chgData name="Lee, Matthew R." userId="S::matthew.lee@ufl.edu::9f0dcb36-a00f-43e4-8a0a-e91ca1f5fc6d" providerId="AD" clId="Web-{AF0ACA15-9E30-C697-53BA-573D7A1B9698}" dt="2024-01-18T00:23:51.928" v="532" actId="1076"/>
        <pc:sldMkLst>
          <pc:docMk/>
          <pc:sldMk cId="0" sldId="310"/>
        </pc:sldMkLst>
        <pc:spChg chg="add mod">
          <ac:chgData name="Lee, Matthew R." userId="S::matthew.lee@ufl.edu::9f0dcb36-a00f-43e4-8a0a-e91ca1f5fc6d" providerId="AD" clId="Web-{AF0ACA15-9E30-C697-53BA-573D7A1B9698}" dt="2024-01-18T00:23:42.662" v="531" actId="20577"/>
          <ac:spMkLst>
            <pc:docMk/>
            <pc:sldMk cId="0" sldId="310"/>
            <ac:spMk id="4" creationId="{66DEEE38-C26D-7368-8358-17FC0CBCE355}"/>
          </ac:spMkLst>
        </pc:spChg>
        <pc:spChg chg="mod">
          <ac:chgData name="Lee, Matthew R." userId="S::matthew.lee@ufl.edu::9f0dcb36-a00f-43e4-8a0a-e91ca1f5fc6d" providerId="AD" clId="Web-{AF0ACA15-9E30-C697-53BA-573D7A1B9698}" dt="2024-01-18T00:23:51.928" v="532" actId="1076"/>
          <ac:spMkLst>
            <pc:docMk/>
            <pc:sldMk cId="0" sldId="310"/>
            <ac:spMk id="653" creationId="{00000000-0000-0000-0000-000000000000}"/>
          </ac:spMkLst>
        </pc:spChg>
      </pc:sldChg>
      <pc:sldChg chg="modSp">
        <pc:chgData name="Lee, Matthew R." userId="S::matthew.lee@ufl.edu::9f0dcb36-a00f-43e4-8a0a-e91ca1f5fc6d" providerId="AD" clId="Web-{AF0ACA15-9E30-C697-53BA-573D7A1B9698}" dt="2024-01-18T00:24:25.225" v="535" actId="20577"/>
        <pc:sldMkLst>
          <pc:docMk/>
          <pc:sldMk cId="0" sldId="311"/>
        </pc:sldMkLst>
        <pc:spChg chg="mod">
          <ac:chgData name="Lee, Matthew R." userId="S::matthew.lee@ufl.edu::9f0dcb36-a00f-43e4-8a0a-e91ca1f5fc6d" providerId="AD" clId="Web-{AF0ACA15-9E30-C697-53BA-573D7A1B9698}" dt="2024-01-18T00:24:25.225" v="535" actId="20577"/>
          <ac:spMkLst>
            <pc:docMk/>
            <pc:sldMk cId="0" sldId="311"/>
            <ac:spMk id="662" creationId="{00000000-0000-0000-0000-000000000000}"/>
          </ac:spMkLst>
        </pc:spChg>
      </pc:sldChg>
      <pc:sldChg chg="modSp">
        <pc:chgData name="Lee, Matthew R." userId="S::matthew.lee@ufl.edu::9f0dcb36-a00f-43e4-8a0a-e91ca1f5fc6d" providerId="AD" clId="Web-{AF0ACA15-9E30-C697-53BA-573D7A1B9698}" dt="2024-01-18T00:26:05.306" v="566" actId="20577"/>
        <pc:sldMkLst>
          <pc:docMk/>
          <pc:sldMk cId="0" sldId="312"/>
        </pc:sldMkLst>
        <pc:spChg chg="mod">
          <ac:chgData name="Lee, Matthew R." userId="S::matthew.lee@ufl.edu::9f0dcb36-a00f-43e4-8a0a-e91ca1f5fc6d" providerId="AD" clId="Web-{AF0ACA15-9E30-C697-53BA-573D7A1B9698}" dt="2024-01-18T00:26:05.306" v="566" actId="20577"/>
          <ac:spMkLst>
            <pc:docMk/>
            <pc:sldMk cId="0" sldId="312"/>
            <ac:spMk id="673" creationId="{00000000-0000-0000-0000-000000000000}"/>
          </ac:spMkLst>
        </pc:spChg>
        <pc:spChg chg="mod">
          <ac:chgData name="Lee, Matthew R." userId="S::matthew.lee@ufl.edu::9f0dcb36-a00f-43e4-8a0a-e91ca1f5fc6d" providerId="AD" clId="Web-{AF0ACA15-9E30-C697-53BA-573D7A1B9698}" dt="2024-01-18T00:25:55.649" v="547" actId="20577"/>
          <ac:spMkLst>
            <pc:docMk/>
            <pc:sldMk cId="0" sldId="312"/>
            <ac:spMk id="674" creationId="{00000000-0000-0000-0000-000000000000}"/>
          </ac:spMkLst>
        </pc:spChg>
      </pc:sldChg>
      <pc:sldChg chg="addSp delSp modSp new">
        <pc:chgData name="Lee, Matthew R." userId="S::matthew.lee@ufl.edu::9f0dcb36-a00f-43e4-8a0a-e91ca1f5fc6d" providerId="AD" clId="Web-{AF0ACA15-9E30-C697-53BA-573D7A1B9698}" dt="2024-01-18T00:13:40.663" v="397"/>
        <pc:sldMkLst>
          <pc:docMk/>
          <pc:sldMk cId="696820410" sldId="360"/>
        </pc:sldMkLst>
        <pc:spChg chg="mod">
          <ac:chgData name="Lee, Matthew R." userId="S::matthew.lee@ufl.edu::9f0dcb36-a00f-43e4-8a0a-e91ca1f5fc6d" providerId="AD" clId="Web-{AF0ACA15-9E30-C697-53BA-573D7A1B9698}" dt="2024-01-17T23:58:40.578" v="19" actId="20577"/>
          <ac:spMkLst>
            <pc:docMk/>
            <pc:sldMk cId="696820410" sldId="360"/>
            <ac:spMk id="2" creationId="{C54C7702-2EDB-B46F-C3F3-5F0667A95748}"/>
          </ac:spMkLst>
        </pc:spChg>
        <pc:spChg chg="mod">
          <ac:chgData name="Lee, Matthew R." userId="S::matthew.lee@ufl.edu::9f0dcb36-a00f-43e4-8a0a-e91ca1f5fc6d" providerId="AD" clId="Web-{AF0ACA15-9E30-C697-53BA-573D7A1B9698}" dt="2024-01-17T23:59:35.814" v="49" actId="20577"/>
          <ac:spMkLst>
            <pc:docMk/>
            <pc:sldMk cId="696820410" sldId="360"/>
            <ac:spMk id="3" creationId="{B13FB92E-DBCA-5B77-C9BC-555C610DC1DC}"/>
          </ac:spMkLst>
        </pc:spChg>
        <pc:spChg chg="add mod">
          <ac:chgData name="Lee, Matthew R." userId="S::matthew.lee@ufl.edu::9f0dcb36-a00f-43e4-8a0a-e91ca1f5fc6d" providerId="AD" clId="Web-{AF0ACA15-9E30-C697-53BA-573D7A1B9698}" dt="2024-01-18T00:01:40.645" v="70"/>
          <ac:spMkLst>
            <pc:docMk/>
            <pc:sldMk cId="696820410" sldId="360"/>
            <ac:spMk id="7" creationId="{0E7F15B1-8FBA-365D-4A1F-55D3F7D4E9CD}"/>
          </ac:spMkLst>
        </pc:spChg>
        <pc:spChg chg="add mod">
          <ac:chgData name="Lee, Matthew R." userId="S::matthew.lee@ufl.edu::9f0dcb36-a00f-43e4-8a0a-e91ca1f5fc6d" providerId="AD" clId="Web-{AF0ACA15-9E30-C697-53BA-573D7A1B9698}" dt="2024-01-18T00:06:30.496" v="200" actId="1076"/>
          <ac:spMkLst>
            <pc:docMk/>
            <pc:sldMk cId="696820410" sldId="360"/>
            <ac:spMk id="8" creationId="{B7027F2A-7529-57EF-9AE9-9B5933A47745}"/>
          </ac:spMkLst>
        </pc:spChg>
        <pc:spChg chg="add mod">
          <ac:chgData name="Lee, Matthew R." userId="S::matthew.lee@ufl.edu::9f0dcb36-a00f-43e4-8a0a-e91ca1f5fc6d" providerId="AD" clId="Web-{AF0ACA15-9E30-C697-53BA-573D7A1B9698}" dt="2024-01-18T00:06:41.356" v="202" actId="1076"/>
          <ac:spMkLst>
            <pc:docMk/>
            <pc:sldMk cId="696820410" sldId="360"/>
            <ac:spMk id="9" creationId="{B313B2FE-E64B-A0E4-D721-195BA9BBF8CD}"/>
          </ac:spMkLst>
        </pc:spChg>
        <pc:spChg chg="add mod">
          <ac:chgData name="Lee, Matthew R." userId="S::matthew.lee@ufl.edu::9f0dcb36-a00f-43e4-8a0a-e91ca1f5fc6d" providerId="AD" clId="Web-{AF0ACA15-9E30-C697-53BA-573D7A1B9698}" dt="2024-01-18T00:06:51.418" v="204" actId="1076"/>
          <ac:spMkLst>
            <pc:docMk/>
            <pc:sldMk cId="696820410" sldId="360"/>
            <ac:spMk id="10" creationId="{9A323719-7FF3-BF5B-3B04-DA120FF61ED2}"/>
          </ac:spMkLst>
        </pc:spChg>
        <pc:spChg chg="add del">
          <ac:chgData name="Lee, Matthew R." userId="S::matthew.lee@ufl.edu::9f0dcb36-a00f-43e4-8a0a-e91ca1f5fc6d" providerId="AD" clId="Web-{AF0ACA15-9E30-C697-53BA-573D7A1B9698}" dt="2024-01-18T00:06:13.230" v="194"/>
          <ac:spMkLst>
            <pc:docMk/>
            <pc:sldMk cId="696820410" sldId="360"/>
            <ac:spMk id="11" creationId="{1C61D95E-830E-F98B-01F7-714C7C4CB606}"/>
          </ac:spMkLst>
        </pc:spChg>
        <pc:spChg chg="add del mod">
          <ac:chgData name="Lee, Matthew R." userId="S::matthew.lee@ufl.edu::9f0dcb36-a00f-43e4-8a0a-e91ca1f5fc6d" providerId="AD" clId="Web-{AF0ACA15-9E30-C697-53BA-573D7A1B9698}" dt="2024-01-18T00:06:14.292" v="195"/>
          <ac:spMkLst>
            <pc:docMk/>
            <pc:sldMk cId="696820410" sldId="360"/>
            <ac:spMk id="12" creationId="{32E03F6F-7E20-0BCA-8B1A-D0D61B6C050F}"/>
          </ac:spMkLst>
        </pc:spChg>
        <pc:spChg chg="add mod">
          <ac:chgData name="Lee, Matthew R." userId="S::matthew.lee@ufl.edu::9f0dcb36-a00f-43e4-8a0a-e91ca1f5fc6d" providerId="AD" clId="Web-{AF0ACA15-9E30-C697-53BA-573D7A1B9698}" dt="2024-01-18T00:06:10.292" v="193" actId="14100"/>
          <ac:spMkLst>
            <pc:docMk/>
            <pc:sldMk cId="696820410" sldId="360"/>
            <ac:spMk id="13" creationId="{A13A66B3-F5EF-D5FA-ABAC-CFC46198E1A0}"/>
          </ac:spMkLst>
        </pc:spChg>
        <pc:spChg chg="add mod">
          <ac:chgData name="Lee, Matthew R." userId="S::matthew.lee@ufl.edu::9f0dcb36-a00f-43e4-8a0a-e91ca1f5fc6d" providerId="AD" clId="Web-{AF0ACA15-9E30-C697-53BA-573D7A1B9698}" dt="2024-01-18T00:06:34.996" v="201" actId="1076"/>
          <ac:spMkLst>
            <pc:docMk/>
            <pc:sldMk cId="696820410" sldId="360"/>
            <ac:spMk id="14" creationId="{EEAF2B93-9CE0-7638-3DE6-9E1BCF6757E2}"/>
          </ac:spMkLst>
        </pc:spChg>
        <pc:spChg chg="add mod">
          <ac:chgData name="Lee, Matthew R." userId="S::matthew.lee@ufl.edu::9f0dcb36-a00f-43e4-8a0a-e91ca1f5fc6d" providerId="AD" clId="Web-{AF0ACA15-9E30-C697-53BA-573D7A1B9698}" dt="2024-01-18T00:06:46.871" v="203" actId="1076"/>
          <ac:spMkLst>
            <pc:docMk/>
            <pc:sldMk cId="696820410" sldId="360"/>
            <ac:spMk id="15" creationId="{DA5D4D40-5B77-CE31-0CC6-35D8B414F856}"/>
          </ac:spMkLst>
        </pc:spChg>
        <pc:spChg chg="add mod">
          <ac:chgData name="Lee, Matthew R." userId="S::matthew.lee@ufl.edu::9f0dcb36-a00f-43e4-8a0a-e91ca1f5fc6d" providerId="AD" clId="Web-{AF0ACA15-9E30-C697-53BA-573D7A1B9698}" dt="2024-01-18T00:07:35.466" v="208" actId="1076"/>
          <ac:spMkLst>
            <pc:docMk/>
            <pc:sldMk cId="696820410" sldId="360"/>
            <ac:spMk id="16" creationId="{964D61BF-E0A3-4E48-249B-D4C6016B9312}"/>
          </ac:spMkLst>
        </pc:spChg>
        <pc:spChg chg="add mod">
          <ac:chgData name="Lee, Matthew R." userId="S::matthew.lee@ufl.edu::9f0dcb36-a00f-43e4-8a0a-e91ca1f5fc6d" providerId="AD" clId="Web-{AF0ACA15-9E30-C697-53BA-573D7A1B9698}" dt="2024-01-18T00:08:30.796" v="239" actId="1076"/>
          <ac:spMkLst>
            <pc:docMk/>
            <pc:sldMk cId="696820410" sldId="360"/>
            <ac:spMk id="17" creationId="{922BAF0B-3BAB-E333-BA99-A0629BD99393}"/>
          </ac:spMkLst>
        </pc:spChg>
        <pc:spChg chg="add mod">
          <ac:chgData name="Lee, Matthew R." userId="S::matthew.lee@ufl.edu::9f0dcb36-a00f-43e4-8a0a-e91ca1f5fc6d" providerId="AD" clId="Web-{AF0ACA15-9E30-C697-53BA-573D7A1B9698}" dt="2024-01-18T00:09:01.734" v="243" actId="1076"/>
          <ac:spMkLst>
            <pc:docMk/>
            <pc:sldMk cId="696820410" sldId="360"/>
            <ac:spMk id="18" creationId="{A4D9C971-168A-8021-6849-ED84B214A5A8}"/>
          </ac:spMkLst>
        </pc:spChg>
        <pc:spChg chg="add mod">
          <ac:chgData name="Lee, Matthew R." userId="S::matthew.lee@ufl.edu::9f0dcb36-a00f-43e4-8a0a-e91ca1f5fc6d" providerId="AD" clId="Web-{AF0ACA15-9E30-C697-53BA-573D7A1B9698}" dt="2024-01-18T00:09:49.220" v="280"/>
          <ac:spMkLst>
            <pc:docMk/>
            <pc:sldMk cId="696820410" sldId="360"/>
            <ac:spMk id="19" creationId="{AACFF714-5CFF-2ED9-DE73-64D261A932B0}"/>
          </ac:spMkLst>
        </pc:spChg>
        <pc:spChg chg="add mod">
          <ac:chgData name="Lee, Matthew R." userId="S::matthew.lee@ufl.edu::9f0dcb36-a00f-43e4-8a0a-e91ca1f5fc6d" providerId="AD" clId="Web-{AF0ACA15-9E30-C697-53BA-573D7A1B9698}" dt="2024-01-18T00:09:58.360" v="282" actId="1076"/>
          <ac:spMkLst>
            <pc:docMk/>
            <pc:sldMk cId="696820410" sldId="360"/>
            <ac:spMk id="20" creationId="{07843CAD-8673-B9C3-9BC4-0B3ADD43F1A7}"/>
          </ac:spMkLst>
        </pc:spChg>
        <pc:spChg chg="add del">
          <ac:chgData name="Lee, Matthew R." userId="S::matthew.lee@ufl.edu::9f0dcb36-a00f-43e4-8a0a-e91ca1f5fc6d" providerId="AD" clId="Web-{AF0ACA15-9E30-C697-53BA-573D7A1B9698}" dt="2024-01-18T00:10:10.439" v="284"/>
          <ac:spMkLst>
            <pc:docMk/>
            <pc:sldMk cId="696820410" sldId="360"/>
            <ac:spMk id="21" creationId="{B9891F78-A501-6178-53F9-576BD78E4465}"/>
          </ac:spMkLst>
        </pc:spChg>
        <pc:spChg chg="add del">
          <ac:chgData name="Lee, Matthew R." userId="S::matthew.lee@ufl.edu::9f0dcb36-a00f-43e4-8a0a-e91ca1f5fc6d" providerId="AD" clId="Web-{AF0ACA15-9E30-C697-53BA-573D7A1B9698}" dt="2024-01-18T00:10:16.392" v="286"/>
          <ac:spMkLst>
            <pc:docMk/>
            <pc:sldMk cId="696820410" sldId="360"/>
            <ac:spMk id="22" creationId="{09FAFD8A-BDEC-D345-464D-BEF894200A8B}"/>
          </ac:spMkLst>
        </pc:spChg>
        <pc:spChg chg="add mod">
          <ac:chgData name="Lee, Matthew R." userId="S::matthew.lee@ufl.edu::9f0dcb36-a00f-43e4-8a0a-e91ca1f5fc6d" providerId="AD" clId="Web-{AF0ACA15-9E30-C697-53BA-573D7A1B9698}" dt="2024-01-18T00:11:08.237" v="325"/>
          <ac:spMkLst>
            <pc:docMk/>
            <pc:sldMk cId="696820410" sldId="360"/>
            <ac:spMk id="23" creationId="{139E1B68-E594-EC77-FB42-1555374164D3}"/>
          </ac:spMkLst>
        </pc:spChg>
        <pc:spChg chg="add mod">
          <ac:chgData name="Lee, Matthew R." userId="S::matthew.lee@ufl.edu::9f0dcb36-a00f-43e4-8a0a-e91ca1f5fc6d" providerId="AD" clId="Web-{AF0ACA15-9E30-C697-53BA-573D7A1B9698}" dt="2024-01-18T00:11:24.128" v="327" actId="1076"/>
          <ac:spMkLst>
            <pc:docMk/>
            <pc:sldMk cId="696820410" sldId="360"/>
            <ac:spMk id="24" creationId="{C95672BC-7734-55CA-1B25-7432F6887A6B}"/>
          </ac:spMkLst>
        </pc:spChg>
        <pc:spChg chg="add mod">
          <ac:chgData name="Lee, Matthew R." userId="S::matthew.lee@ufl.edu::9f0dcb36-a00f-43e4-8a0a-e91ca1f5fc6d" providerId="AD" clId="Web-{AF0ACA15-9E30-C697-53BA-573D7A1B9698}" dt="2024-01-18T00:12:02.270" v="352"/>
          <ac:spMkLst>
            <pc:docMk/>
            <pc:sldMk cId="696820410" sldId="360"/>
            <ac:spMk id="25" creationId="{B53D0032-283A-371B-1D30-A86FB08F7F2E}"/>
          </ac:spMkLst>
        </pc:spChg>
        <pc:spChg chg="add mod">
          <ac:chgData name="Lee, Matthew R." userId="S::matthew.lee@ufl.edu::9f0dcb36-a00f-43e4-8a0a-e91ca1f5fc6d" providerId="AD" clId="Web-{AF0ACA15-9E30-C697-53BA-573D7A1B9698}" dt="2024-01-18T00:12:18.989" v="354" actId="1076"/>
          <ac:spMkLst>
            <pc:docMk/>
            <pc:sldMk cId="696820410" sldId="360"/>
            <ac:spMk id="26" creationId="{D19085EA-602F-F7E3-6BCC-ACCF8BA5C181}"/>
          </ac:spMkLst>
        </pc:spChg>
        <pc:spChg chg="add mod">
          <ac:chgData name="Lee, Matthew R." userId="S::matthew.lee@ufl.edu::9f0dcb36-a00f-43e4-8a0a-e91ca1f5fc6d" providerId="AD" clId="Web-{AF0ACA15-9E30-C697-53BA-573D7A1B9698}" dt="2024-01-18T00:12:50.443" v="367"/>
          <ac:spMkLst>
            <pc:docMk/>
            <pc:sldMk cId="696820410" sldId="360"/>
            <ac:spMk id="27" creationId="{7898E035-7ED0-9A1F-D553-4C2B2FED054E}"/>
          </ac:spMkLst>
        </pc:spChg>
        <pc:spChg chg="add mod">
          <ac:chgData name="Lee, Matthew R." userId="S::matthew.lee@ufl.edu::9f0dcb36-a00f-43e4-8a0a-e91ca1f5fc6d" providerId="AD" clId="Web-{AF0ACA15-9E30-C697-53BA-573D7A1B9698}" dt="2024-01-18T00:12:57.130" v="369" actId="1076"/>
          <ac:spMkLst>
            <pc:docMk/>
            <pc:sldMk cId="696820410" sldId="360"/>
            <ac:spMk id="28" creationId="{66AA0E3C-E0BC-79F3-1D58-CB1D13804FA7}"/>
          </ac:spMkLst>
        </pc:spChg>
        <pc:spChg chg="add mod">
          <ac:chgData name="Lee, Matthew R." userId="S::matthew.lee@ufl.edu::9f0dcb36-a00f-43e4-8a0a-e91ca1f5fc6d" providerId="AD" clId="Web-{AF0ACA15-9E30-C697-53BA-573D7A1B9698}" dt="2024-01-18T00:13:40.663" v="397"/>
          <ac:spMkLst>
            <pc:docMk/>
            <pc:sldMk cId="696820410" sldId="360"/>
            <ac:spMk id="29" creationId="{917C0057-9058-972C-7D9E-2488B1F9B1AD}"/>
          </ac:spMkLst>
        </pc:spChg>
        <pc:picChg chg="add">
          <ac:chgData name="Lee, Matthew R." userId="S::matthew.lee@ufl.edu::9f0dcb36-a00f-43e4-8a0a-e91ca1f5fc6d" providerId="AD" clId="Web-{AF0ACA15-9E30-C697-53BA-573D7A1B9698}" dt="2024-01-17T23:59:06.016" v="20"/>
          <ac:picMkLst>
            <pc:docMk/>
            <pc:sldMk cId="696820410" sldId="360"/>
            <ac:picMk id="6" creationId="{D7E084FA-0217-D512-B3A0-769E5DC2FD74}"/>
          </ac:picMkLst>
        </pc:picChg>
      </pc:sldChg>
      <pc:sldChg chg="addSp delSp modSp new">
        <pc:chgData name="Lee, Matthew R." userId="S::matthew.lee@ufl.edu::9f0dcb36-a00f-43e4-8a0a-e91ca1f5fc6d" providerId="AD" clId="Web-{AF0ACA15-9E30-C697-53BA-573D7A1B9698}" dt="2024-01-18T00:18:04.935" v="437"/>
        <pc:sldMkLst>
          <pc:docMk/>
          <pc:sldMk cId="2230768818" sldId="364"/>
        </pc:sldMkLst>
        <pc:spChg chg="mod">
          <ac:chgData name="Lee, Matthew R." userId="S::matthew.lee@ufl.edu::9f0dcb36-a00f-43e4-8a0a-e91ca1f5fc6d" providerId="AD" clId="Web-{AF0ACA15-9E30-C697-53BA-573D7A1B9698}" dt="2024-01-18T00:14:23.648" v="415" actId="20577"/>
          <ac:spMkLst>
            <pc:docMk/>
            <pc:sldMk cId="2230768818" sldId="364"/>
            <ac:spMk id="2" creationId="{00E2C06A-7E31-1B3F-D21D-3D200FFD36D5}"/>
          </ac:spMkLst>
        </pc:spChg>
        <pc:spChg chg="del mod">
          <ac:chgData name="Lee, Matthew R." userId="S::matthew.lee@ufl.edu::9f0dcb36-a00f-43e4-8a0a-e91ca1f5fc6d" providerId="AD" clId="Web-{AF0ACA15-9E30-C697-53BA-573D7A1B9698}" dt="2024-01-18T00:17:25.996" v="425"/>
          <ac:spMkLst>
            <pc:docMk/>
            <pc:sldMk cId="2230768818" sldId="364"/>
            <ac:spMk id="3" creationId="{930ED1B2-BF8A-61BB-9DA7-54A609ADE320}"/>
          </ac:spMkLst>
        </pc:spChg>
        <pc:graphicFrameChg chg="add mod modGraphic">
          <ac:chgData name="Lee, Matthew R." userId="S::matthew.lee@ufl.edu::9f0dcb36-a00f-43e4-8a0a-e91ca1f5fc6d" providerId="AD" clId="Web-{AF0ACA15-9E30-C697-53BA-573D7A1B9698}" dt="2024-01-18T00:18:04.935" v="437"/>
          <ac:graphicFrameMkLst>
            <pc:docMk/>
            <pc:sldMk cId="2230768818" sldId="364"/>
            <ac:graphicFrameMk id="10" creationId="{117F7D8B-24B5-DFD1-CB1B-36B645D324C3}"/>
          </ac:graphicFrameMkLst>
        </pc:graphicFrameChg>
        <pc:picChg chg="add">
          <ac:chgData name="Lee, Matthew R." userId="S::matthew.lee@ufl.edu::9f0dcb36-a00f-43e4-8a0a-e91ca1f5fc6d" providerId="AD" clId="Web-{AF0ACA15-9E30-C697-53BA-573D7A1B9698}" dt="2024-01-18T00:14:41.320" v="416"/>
          <ac:picMkLst>
            <pc:docMk/>
            <pc:sldMk cId="2230768818" sldId="364"/>
            <ac:picMk id="6" creationId="{8AD38558-5A4C-728A-6EDB-29D4F7D2771A}"/>
          </ac:picMkLst>
        </pc:picChg>
        <pc:picChg chg="add del">
          <ac:chgData name="Lee, Matthew R." userId="S::matthew.lee@ufl.edu::9f0dcb36-a00f-43e4-8a0a-e91ca1f5fc6d" providerId="AD" clId="Web-{AF0ACA15-9E30-C697-53BA-573D7A1B9698}" dt="2024-01-18T00:15:07.274" v="419"/>
          <ac:picMkLst>
            <pc:docMk/>
            <pc:sldMk cId="2230768818" sldId="364"/>
            <ac:picMk id="8" creationId="{923063A7-F602-FBA4-7905-1F6542D98EB7}"/>
          </ac:picMkLst>
        </pc:picChg>
      </pc:sldChg>
      <pc:sldChg chg="addSp delSp modSp new">
        <pc:chgData name="Lee, Matthew R." userId="S::matthew.lee@ufl.edu::9f0dcb36-a00f-43e4-8a0a-e91ca1f5fc6d" providerId="AD" clId="Web-{AF0ACA15-9E30-C697-53BA-573D7A1B9698}" dt="2024-01-18T00:21:54.253" v="519"/>
        <pc:sldMkLst>
          <pc:docMk/>
          <pc:sldMk cId="2378687854" sldId="365"/>
        </pc:sldMkLst>
        <pc:spChg chg="mod">
          <ac:chgData name="Lee, Matthew R." userId="S::matthew.lee@ufl.edu::9f0dcb36-a00f-43e4-8a0a-e91ca1f5fc6d" providerId="AD" clId="Web-{AF0ACA15-9E30-C697-53BA-573D7A1B9698}" dt="2024-01-18T00:19:41.453" v="456" actId="20577"/>
          <ac:spMkLst>
            <pc:docMk/>
            <pc:sldMk cId="2378687854" sldId="365"/>
            <ac:spMk id="2" creationId="{AC6D6D85-9BE6-2A83-4B39-BE84F8F1BEAF}"/>
          </ac:spMkLst>
        </pc:spChg>
        <pc:spChg chg="del">
          <ac:chgData name="Lee, Matthew R." userId="S::matthew.lee@ufl.edu::9f0dcb36-a00f-43e4-8a0a-e91ca1f5fc6d" providerId="AD" clId="Web-{AF0ACA15-9E30-C697-53BA-573D7A1B9698}" dt="2024-01-18T00:20:45.423" v="517"/>
          <ac:spMkLst>
            <pc:docMk/>
            <pc:sldMk cId="2378687854" sldId="365"/>
            <ac:spMk id="3" creationId="{872C7745-5807-B784-B869-80B9AF10E716}"/>
          </ac:spMkLst>
        </pc:spChg>
        <pc:picChg chg="add">
          <ac:chgData name="Lee, Matthew R." userId="S::matthew.lee@ufl.edu::9f0dcb36-a00f-43e4-8a0a-e91ca1f5fc6d" providerId="AD" clId="Web-{AF0ACA15-9E30-C697-53BA-573D7A1B9698}" dt="2024-01-18T00:19:09.249" v="442"/>
          <ac:picMkLst>
            <pc:docMk/>
            <pc:sldMk cId="2378687854" sldId="365"/>
            <ac:picMk id="6" creationId="{6D236DB5-CE57-ED59-AB68-ED65340617A3}"/>
          </ac:picMkLst>
        </pc:picChg>
        <pc:picChg chg="add del mod">
          <ac:chgData name="Lee, Matthew R." userId="S::matthew.lee@ufl.edu::9f0dcb36-a00f-43e4-8a0a-e91ca1f5fc6d" providerId="AD" clId="Web-{AF0ACA15-9E30-C697-53BA-573D7A1B9698}" dt="2024-01-18T00:21:54.253" v="519"/>
          <ac:picMkLst>
            <pc:docMk/>
            <pc:sldMk cId="2378687854" sldId="365"/>
            <ac:picMk id="7" creationId="{7C8BF740-8EF5-7BA2-AF26-E2A9961834EA}"/>
          </ac:picMkLst>
        </pc:picChg>
      </pc:sldChg>
      <pc:sldChg chg="addSp modSp new">
        <pc:chgData name="Lee, Matthew R." userId="S::matthew.lee@ufl.edu::9f0dcb36-a00f-43e4-8a0a-e91ca1f5fc6d" providerId="AD" clId="Web-{AF0ACA15-9E30-C697-53BA-573D7A1B9698}" dt="2024-01-18T00:19:57.469" v="487" actId="20577"/>
        <pc:sldMkLst>
          <pc:docMk/>
          <pc:sldMk cId="3465541133" sldId="366"/>
        </pc:sldMkLst>
        <pc:spChg chg="mod">
          <ac:chgData name="Lee, Matthew R." userId="S::matthew.lee@ufl.edu::9f0dcb36-a00f-43e4-8a0a-e91ca1f5fc6d" providerId="AD" clId="Web-{AF0ACA15-9E30-C697-53BA-573D7A1B9698}" dt="2024-01-18T00:19:57.469" v="487" actId="20577"/>
          <ac:spMkLst>
            <pc:docMk/>
            <pc:sldMk cId="3465541133" sldId="366"/>
            <ac:spMk id="2" creationId="{02505C9A-0617-FC2D-5831-29C0D75CEF22}"/>
          </ac:spMkLst>
        </pc:spChg>
        <pc:picChg chg="add">
          <ac:chgData name="Lee, Matthew R." userId="S::matthew.lee@ufl.edu::9f0dcb36-a00f-43e4-8a0a-e91ca1f5fc6d" providerId="AD" clId="Web-{AF0ACA15-9E30-C697-53BA-573D7A1B9698}" dt="2024-01-18T00:19:03.467" v="441"/>
          <ac:picMkLst>
            <pc:docMk/>
            <pc:sldMk cId="3465541133" sldId="366"/>
            <ac:picMk id="6" creationId="{EC0C4DA6-80C9-2F71-4F3F-A6D65DCC1565}"/>
          </ac:picMkLst>
        </pc:picChg>
      </pc:sldChg>
      <pc:sldChg chg="addSp modSp new">
        <pc:chgData name="Lee, Matthew R." userId="S::matthew.lee@ufl.edu::9f0dcb36-a00f-43e4-8a0a-e91ca1f5fc6d" providerId="AD" clId="Web-{AF0ACA15-9E30-C697-53BA-573D7A1B9698}" dt="2024-01-18T00:20:34.907" v="516" actId="20577"/>
        <pc:sldMkLst>
          <pc:docMk/>
          <pc:sldMk cId="538524288" sldId="367"/>
        </pc:sldMkLst>
        <pc:spChg chg="mod">
          <ac:chgData name="Lee, Matthew R." userId="S::matthew.lee@ufl.edu::9f0dcb36-a00f-43e4-8a0a-e91ca1f5fc6d" providerId="AD" clId="Web-{AF0ACA15-9E30-C697-53BA-573D7A1B9698}" dt="2024-01-18T00:20:34.907" v="516" actId="20577"/>
          <ac:spMkLst>
            <pc:docMk/>
            <pc:sldMk cId="538524288" sldId="367"/>
            <ac:spMk id="2" creationId="{FD471EFD-C6B5-EEE0-9D27-20192A72A054}"/>
          </ac:spMkLst>
        </pc:spChg>
        <pc:picChg chg="add">
          <ac:chgData name="Lee, Matthew R." userId="S::matthew.lee@ufl.edu::9f0dcb36-a00f-43e4-8a0a-e91ca1f5fc6d" providerId="AD" clId="Web-{AF0ACA15-9E30-C697-53BA-573D7A1B9698}" dt="2024-01-18T00:19:15.593" v="443"/>
          <ac:picMkLst>
            <pc:docMk/>
            <pc:sldMk cId="538524288" sldId="367"/>
            <ac:picMk id="6" creationId="{C1D598E3-5589-2D17-257F-A7700B7BC927}"/>
          </ac:picMkLst>
        </pc:picChg>
      </pc:sldChg>
      <pc:sldChg chg="addSp delSp modSp new">
        <pc:chgData name="Lee, Matthew R." userId="S::matthew.lee@ufl.edu::9f0dcb36-a00f-43e4-8a0a-e91ca1f5fc6d" providerId="AD" clId="Web-{AF0ACA15-9E30-C697-53BA-573D7A1B9698}" dt="2024-01-18T00:27:18.464" v="614" actId="1076"/>
        <pc:sldMkLst>
          <pc:docMk/>
          <pc:sldMk cId="3950720488" sldId="368"/>
        </pc:sldMkLst>
        <pc:spChg chg="mod">
          <ac:chgData name="Lee, Matthew R." userId="S::matthew.lee@ufl.edu::9f0dcb36-a00f-43e4-8a0a-e91ca1f5fc6d" providerId="AD" clId="Web-{AF0ACA15-9E30-C697-53BA-573D7A1B9698}" dt="2024-01-18T00:26:22.400" v="608" actId="20577"/>
          <ac:spMkLst>
            <pc:docMk/>
            <pc:sldMk cId="3950720488" sldId="368"/>
            <ac:spMk id="2" creationId="{B2C9555D-5A0C-B744-1630-98C68BF285AE}"/>
          </ac:spMkLst>
        </pc:spChg>
        <pc:spChg chg="del">
          <ac:chgData name="Lee, Matthew R." userId="S::matthew.lee@ufl.edu::9f0dcb36-a00f-43e4-8a0a-e91ca1f5fc6d" providerId="AD" clId="Web-{AF0ACA15-9E30-C697-53BA-573D7A1B9698}" dt="2024-01-18T00:27:02.245" v="610"/>
          <ac:spMkLst>
            <pc:docMk/>
            <pc:sldMk cId="3950720488" sldId="368"/>
            <ac:spMk id="3" creationId="{5EB0978A-4D00-43E2-D835-44B206C8779D}"/>
          </ac:spMkLst>
        </pc:spChg>
        <pc:graphicFrameChg chg="add mod modGraphic">
          <ac:chgData name="Lee, Matthew R." userId="S::matthew.lee@ufl.edu::9f0dcb36-a00f-43e4-8a0a-e91ca1f5fc6d" providerId="AD" clId="Web-{AF0ACA15-9E30-C697-53BA-573D7A1B9698}" dt="2024-01-18T00:27:18.464" v="614" actId="1076"/>
          <ac:graphicFrameMkLst>
            <pc:docMk/>
            <pc:sldMk cId="3950720488" sldId="368"/>
            <ac:graphicFrameMk id="8" creationId="{00C7BE44-1A6F-60C4-3A07-82E56B7E87DD}"/>
          </ac:graphicFrameMkLst>
        </pc:graphicFrameChg>
        <pc:picChg chg="add">
          <ac:chgData name="Lee, Matthew R." userId="S::matthew.lee@ufl.edu::9f0dcb36-a00f-43e4-8a0a-e91ca1f5fc6d" providerId="AD" clId="Web-{AF0ACA15-9E30-C697-53BA-573D7A1B9698}" dt="2024-01-18T00:26:31.463" v="609"/>
          <ac:picMkLst>
            <pc:docMk/>
            <pc:sldMk cId="3950720488" sldId="368"/>
            <ac:picMk id="6" creationId="{934CB07E-CF62-3EEF-A034-D98824F12302}"/>
          </ac:picMkLst>
        </pc:picChg>
      </pc:sldChg>
    </pc:docChg>
  </pc:docChgLst>
  <pc:docChgLst>
    <pc:chgData name="Roque, Christian" userId="ac0ab84c-8723-4727-8937-e792e4d1dc03" providerId="ADAL" clId="{2912B840-080B-4E0C-B8D8-81CF8D01F1CD}"/>
    <pc:docChg chg="undo redo custSel addSld delSld modSld sldOrd">
      <pc:chgData name="Roque, Christian" userId="ac0ab84c-8723-4727-8937-e792e4d1dc03" providerId="ADAL" clId="{2912B840-080B-4E0C-B8D8-81CF8D01F1CD}" dt="2024-01-30T00:24:53.743" v="3621" actId="20577"/>
      <pc:docMkLst>
        <pc:docMk/>
      </pc:docMkLst>
      <pc:sldChg chg="modSp mod">
        <pc:chgData name="Roque, Christian" userId="ac0ab84c-8723-4727-8937-e792e4d1dc03" providerId="ADAL" clId="{2912B840-080B-4E0C-B8D8-81CF8D01F1CD}" dt="2024-01-29T20:54:29.006" v="3502" actId="20577"/>
        <pc:sldMkLst>
          <pc:docMk/>
          <pc:sldMk cId="0" sldId="257"/>
        </pc:sldMkLst>
        <pc:graphicFrameChg chg="modGraphic">
          <ac:chgData name="Roque, Christian" userId="ac0ab84c-8723-4727-8937-e792e4d1dc03" providerId="ADAL" clId="{2912B840-080B-4E0C-B8D8-81CF8D01F1CD}" dt="2024-01-29T20:54:29.006" v="3502" actId="20577"/>
          <ac:graphicFrameMkLst>
            <pc:docMk/>
            <pc:sldMk cId="0" sldId="257"/>
            <ac:graphicFrameMk id="6" creationId="{A6C937F5-A54F-5372-4556-19CA443311D0}"/>
          </ac:graphicFrameMkLst>
        </pc:graphicFrameChg>
      </pc:sldChg>
      <pc:sldChg chg="modSp mod">
        <pc:chgData name="Roque, Christian" userId="ac0ab84c-8723-4727-8937-e792e4d1dc03" providerId="ADAL" clId="{2912B840-080B-4E0C-B8D8-81CF8D01F1CD}" dt="2024-01-29T06:50:06.952" v="2620" actId="20577"/>
        <pc:sldMkLst>
          <pc:docMk/>
          <pc:sldMk cId="0" sldId="280"/>
        </pc:sldMkLst>
        <pc:spChg chg="mod">
          <ac:chgData name="Roque, Christian" userId="ac0ab84c-8723-4727-8937-e792e4d1dc03" providerId="ADAL" clId="{2912B840-080B-4E0C-B8D8-81CF8D01F1CD}" dt="2024-01-29T06:50:06.952" v="2620" actId="20577"/>
          <ac:spMkLst>
            <pc:docMk/>
            <pc:sldMk cId="0" sldId="280"/>
            <ac:spMk id="349" creationId="{00000000-0000-0000-0000-000000000000}"/>
          </ac:spMkLst>
        </pc:spChg>
      </pc:sldChg>
      <pc:sldChg chg="addSp modSp">
        <pc:chgData name="Roque, Christian" userId="ac0ab84c-8723-4727-8937-e792e4d1dc03" providerId="ADAL" clId="{2912B840-080B-4E0C-B8D8-81CF8D01F1CD}" dt="2024-01-24T23:47:46.308" v="235"/>
        <pc:sldMkLst>
          <pc:docMk/>
          <pc:sldMk cId="0" sldId="283"/>
        </pc:sldMkLst>
        <pc:graphicFrameChg chg="add mod">
          <ac:chgData name="Roque, Christian" userId="ac0ab84c-8723-4727-8937-e792e4d1dc03" providerId="ADAL" clId="{2912B840-080B-4E0C-B8D8-81CF8D01F1CD}" dt="2024-01-24T23:47:46.308" v="235"/>
          <ac:graphicFrameMkLst>
            <pc:docMk/>
            <pc:sldMk cId="0" sldId="283"/>
            <ac:graphicFrameMk id="4" creationId="{D1413AB7-BEC8-3596-55E5-24FAFF3B3913}"/>
          </ac:graphicFrameMkLst>
        </pc:graphicFrameChg>
      </pc:sldChg>
      <pc:sldChg chg="modSp del mod">
        <pc:chgData name="Roque, Christian" userId="ac0ab84c-8723-4727-8937-e792e4d1dc03" providerId="ADAL" clId="{2912B840-080B-4E0C-B8D8-81CF8D01F1CD}" dt="2024-01-28T06:17:54.819" v="2451" actId="2696"/>
        <pc:sldMkLst>
          <pc:docMk/>
          <pc:sldMk cId="0" sldId="285"/>
        </pc:sldMkLst>
        <pc:spChg chg="mod">
          <ac:chgData name="Roque, Christian" userId="ac0ab84c-8723-4727-8937-e792e4d1dc03" providerId="ADAL" clId="{2912B840-080B-4E0C-B8D8-81CF8D01F1CD}" dt="2024-01-28T06:14:27.416" v="2449" actId="20577"/>
          <ac:spMkLst>
            <pc:docMk/>
            <pc:sldMk cId="0" sldId="285"/>
            <ac:spMk id="403" creationId="{00000000-0000-0000-0000-000000000000}"/>
          </ac:spMkLst>
        </pc:spChg>
      </pc:sldChg>
      <pc:sldChg chg="add del">
        <pc:chgData name="Roque, Christian" userId="ac0ab84c-8723-4727-8937-e792e4d1dc03" providerId="ADAL" clId="{2912B840-080B-4E0C-B8D8-81CF8D01F1CD}" dt="2024-01-29T09:18:48.100" v="2682" actId="47"/>
        <pc:sldMkLst>
          <pc:docMk/>
          <pc:sldMk cId="0" sldId="286"/>
        </pc:sldMkLst>
      </pc:sldChg>
      <pc:sldChg chg="add del">
        <pc:chgData name="Roque, Christian" userId="ac0ab84c-8723-4727-8937-e792e4d1dc03" providerId="ADAL" clId="{2912B840-080B-4E0C-B8D8-81CF8D01F1CD}" dt="2024-01-29T09:18:44.429" v="2678" actId="47"/>
        <pc:sldMkLst>
          <pc:docMk/>
          <pc:sldMk cId="0" sldId="289"/>
        </pc:sldMkLst>
      </pc:sldChg>
      <pc:sldChg chg="modSp mod">
        <pc:chgData name="Roque, Christian" userId="ac0ab84c-8723-4727-8937-e792e4d1dc03" providerId="ADAL" clId="{2912B840-080B-4E0C-B8D8-81CF8D01F1CD}" dt="2024-01-18T00:05:26.496" v="125" actId="122"/>
        <pc:sldMkLst>
          <pc:docMk/>
          <pc:sldMk cId="0" sldId="292"/>
        </pc:sldMkLst>
        <pc:graphicFrameChg chg="modGraphic">
          <ac:chgData name="Roque, Christian" userId="ac0ab84c-8723-4727-8937-e792e4d1dc03" providerId="ADAL" clId="{2912B840-080B-4E0C-B8D8-81CF8D01F1CD}" dt="2024-01-11T00:30:55.475" v="117" actId="20577"/>
          <ac:graphicFrameMkLst>
            <pc:docMk/>
            <pc:sldMk cId="0" sldId="292"/>
            <ac:graphicFrameMk id="4" creationId="{E9284EB6-D377-D6EB-A73C-6CA96D1D3874}"/>
          </ac:graphicFrameMkLst>
        </pc:graphicFrameChg>
        <pc:graphicFrameChg chg="modGraphic">
          <ac:chgData name="Roque, Christian" userId="ac0ab84c-8723-4727-8937-e792e4d1dc03" providerId="ADAL" clId="{2912B840-080B-4E0C-B8D8-81CF8D01F1CD}" dt="2024-01-18T00:05:26.496" v="125" actId="122"/>
          <ac:graphicFrameMkLst>
            <pc:docMk/>
            <pc:sldMk cId="0" sldId="292"/>
            <ac:graphicFrameMk id="5" creationId="{263F65C5-B28C-89A5-1CE5-C3E600CA5D92}"/>
          </ac:graphicFrameMkLst>
        </pc:graphicFrameChg>
      </pc:sldChg>
      <pc:sldChg chg="modSp mod">
        <pc:chgData name="Roque, Christian" userId="ac0ab84c-8723-4727-8937-e792e4d1dc03" providerId="ADAL" clId="{2912B840-080B-4E0C-B8D8-81CF8D01F1CD}" dt="2024-01-29T20:10:40.415" v="2839" actId="20577"/>
        <pc:sldMkLst>
          <pc:docMk/>
          <pc:sldMk cId="0" sldId="329"/>
        </pc:sldMkLst>
        <pc:graphicFrameChg chg="modGraphic">
          <ac:chgData name="Roque, Christian" userId="ac0ab84c-8723-4727-8937-e792e4d1dc03" providerId="ADAL" clId="{2912B840-080B-4E0C-B8D8-81CF8D01F1CD}" dt="2024-01-29T20:10:40.415" v="2839" actId="20577"/>
          <ac:graphicFrameMkLst>
            <pc:docMk/>
            <pc:sldMk cId="0" sldId="329"/>
            <ac:graphicFrameMk id="7" creationId="{C106D26A-513C-F99E-ED35-B9E15ACC726F}"/>
          </ac:graphicFrameMkLst>
        </pc:graphicFrameChg>
      </pc:sldChg>
      <pc:sldChg chg="add del">
        <pc:chgData name="Roque, Christian" userId="ac0ab84c-8723-4727-8937-e792e4d1dc03" providerId="ADAL" clId="{2912B840-080B-4E0C-B8D8-81CF8D01F1CD}" dt="2024-01-29T09:18:45.499" v="2679" actId="47"/>
        <pc:sldMkLst>
          <pc:docMk/>
          <pc:sldMk cId="284431677" sldId="344"/>
        </pc:sldMkLst>
      </pc:sldChg>
      <pc:sldChg chg="add del">
        <pc:chgData name="Roque, Christian" userId="ac0ab84c-8723-4727-8937-e792e4d1dc03" providerId="ADAL" clId="{2912B840-080B-4E0C-B8D8-81CF8D01F1CD}" dt="2024-01-29T09:18:46.454" v="2680" actId="47"/>
        <pc:sldMkLst>
          <pc:docMk/>
          <pc:sldMk cId="980276564" sldId="349"/>
        </pc:sldMkLst>
      </pc:sldChg>
      <pc:sldChg chg="add del">
        <pc:chgData name="Roque, Christian" userId="ac0ab84c-8723-4727-8937-e792e4d1dc03" providerId="ADAL" clId="{2912B840-080B-4E0C-B8D8-81CF8D01F1CD}" dt="2024-01-29T09:18:42.781" v="2677" actId="47"/>
        <pc:sldMkLst>
          <pc:docMk/>
          <pc:sldMk cId="3410486008" sldId="354"/>
        </pc:sldMkLst>
      </pc:sldChg>
      <pc:sldChg chg="addSp modSp mod">
        <pc:chgData name="Roque, Christian" userId="ac0ab84c-8723-4727-8937-e792e4d1dc03" providerId="ADAL" clId="{2912B840-080B-4E0C-B8D8-81CF8D01F1CD}" dt="2024-01-25T00:19:59.932" v="316" actId="20577"/>
        <pc:sldMkLst>
          <pc:docMk/>
          <pc:sldMk cId="1725935848" sldId="361"/>
        </pc:sldMkLst>
        <pc:spChg chg="mod">
          <ac:chgData name="Roque, Christian" userId="ac0ab84c-8723-4727-8937-e792e4d1dc03" providerId="ADAL" clId="{2912B840-080B-4E0C-B8D8-81CF8D01F1CD}" dt="2024-01-23T00:11:25.034" v="234" actId="20577"/>
          <ac:spMkLst>
            <pc:docMk/>
            <pc:sldMk cId="1725935848" sldId="361"/>
            <ac:spMk id="16" creationId="{669D29BB-25A4-D600-F23D-A61A479B0CB2}"/>
          </ac:spMkLst>
        </pc:spChg>
        <pc:graphicFrameChg chg="modGraphic">
          <ac:chgData name="Roque, Christian" userId="ac0ab84c-8723-4727-8937-e792e4d1dc03" providerId="ADAL" clId="{2912B840-080B-4E0C-B8D8-81CF8D01F1CD}" dt="2024-01-18T00:08:11.939" v="143" actId="20577"/>
          <ac:graphicFrameMkLst>
            <pc:docMk/>
            <pc:sldMk cId="1725935848" sldId="361"/>
            <ac:graphicFrameMk id="5" creationId="{263F65C5-B28C-89A5-1CE5-C3E600CA5D92}"/>
          </ac:graphicFrameMkLst>
        </pc:graphicFrameChg>
        <pc:graphicFrameChg chg="mod modGraphic">
          <ac:chgData name="Roque, Christian" userId="ac0ab84c-8723-4727-8937-e792e4d1dc03" providerId="ADAL" clId="{2912B840-080B-4E0C-B8D8-81CF8D01F1CD}" dt="2024-01-25T00:19:59.932" v="316" actId="20577"/>
          <ac:graphicFrameMkLst>
            <pc:docMk/>
            <pc:sldMk cId="1725935848" sldId="361"/>
            <ac:graphicFrameMk id="6" creationId="{1D44433A-20E3-78D3-E09C-F0099FED73E6}"/>
          </ac:graphicFrameMkLst>
        </pc:graphicFrameChg>
        <pc:picChg chg="mod">
          <ac:chgData name="Roque, Christian" userId="ac0ab84c-8723-4727-8937-e792e4d1dc03" providerId="ADAL" clId="{2912B840-080B-4E0C-B8D8-81CF8D01F1CD}" dt="2024-01-22T23:55:01.563" v="219" actId="1076"/>
          <ac:picMkLst>
            <pc:docMk/>
            <pc:sldMk cId="1725935848" sldId="361"/>
            <ac:picMk id="5" creationId="{13EE5E90-6CBE-D16E-8518-413D987BF80C}"/>
          </ac:picMkLst>
        </pc:picChg>
        <pc:picChg chg="add mod">
          <ac:chgData name="Roque, Christian" userId="ac0ab84c-8723-4727-8937-e792e4d1dc03" providerId="ADAL" clId="{2912B840-080B-4E0C-B8D8-81CF8D01F1CD}" dt="2024-01-22T23:45:55.116" v="148" actId="962"/>
          <ac:picMkLst>
            <pc:docMk/>
            <pc:sldMk cId="1725935848" sldId="361"/>
            <ac:picMk id="7" creationId="{2B3FF542-1720-C8F7-4A44-CCBD52286852}"/>
          </ac:picMkLst>
        </pc:picChg>
        <pc:picChg chg="add mod modCrop">
          <ac:chgData name="Roque, Christian" userId="ac0ab84c-8723-4727-8937-e792e4d1dc03" providerId="ADAL" clId="{2912B840-080B-4E0C-B8D8-81CF8D01F1CD}" dt="2024-01-23T00:09:52.655" v="228" actId="732"/>
          <ac:picMkLst>
            <pc:docMk/>
            <pc:sldMk cId="1725935848" sldId="361"/>
            <ac:picMk id="10" creationId="{6FBF4CCA-1655-73B2-BC49-24041BBDAB74}"/>
          </ac:picMkLst>
        </pc:picChg>
        <pc:cxnChg chg="add mod">
          <ac:chgData name="Roque, Christian" userId="ac0ab84c-8723-4727-8937-e792e4d1dc03" providerId="ADAL" clId="{2912B840-080B-4E0C-B8D8-81CF8D01F1CD}" dt="2024-01-25T00:18:53.976" v="275" actId="692"/>
          <ac:cxnSpMkLst>
            <pc:docMk/>
            <pc:sldMk cId="1725935848" sldId="361"/>
            <ac:cxnSpMk id="9" creationId="{D9A7EF40-1522-FF14-F183-33449F3F20FE}"/>
          </ac:cxnSpMkLst>
        </pc:cxnChg>
        <pc:cxnChg chg="add mod">
          <ac:chgData name="Roque, Christian" userId="ac0ab84c-8723-4727-8937-e792e4d1dc03" providerId="ADAL" clId="{2912B840-080B-4E0C-B8D8-81CF8D01F1CD}" dt="2024-01-25T00:18:57.041" v="279" actId="692"/>
          <ac:cxnSpMkLst>
            <pc:docMk/>
            <pc:sldMk cId="1725935848" sldId="361"/>
            <ac:cxnSpMk id="12" creationId="{17E28A7A-192D-A028-758B-6EA13EEB7DC9}"/>
          </ac:cxnSpMkLst>
        </pc:cxnChg>
        <pc:cxnChg chg="add mod">
          <ac:chgData name="Roque, Christian" userId="ac0ab84c-8723-4727-8937-e792e4d1dc03" providerId="ADAL" clId="{2912B840-080B-4E0C-B8D8-81CF8D01F1CD}" dt="2024-01-25T00:18:49.330" v="271" actId="692"/>
          <ac:cxnSpMkLst>
            <pc:docMk/>
            <pc:sldMk cId="1725935848" sldId="361"/>
            <ac:cxnSpMk id="15" creationId="{DC655C65-CE93-5B1B-8F56-31EEE74B1F99}"/>
          </ac:cxnSpMkLst>
        </pc:cxnChg>
        <pc:cxnChg chg="mod">
          <ac:chgData name="Roque, Christian" userId="ac0ab84c-8723-4727-8937-e792e4d1dc03" providerId="ADAL" clId="{2912B840-080B-4E0C-B8D8-81CF8D01F1CD}" dt="2024-01-25T00:18:10.645" v="266" actId="14100"/>
          <ac:cxnSpMkLst>
            <pc:docMk/>
            <pc:sldMk cId="1725935848" sldId="361"/>
            <ac:cxnSpMk id="18" creationId="{ACBB0049-344C-0AB0-04A0-EC08EDFD9C56}"/>
          </ac:cxnSpMkLst>
        </pc:cxnChg>
        <pc:cxnChg chg="add mod">
          <ac:chgData name="Roque, Christian" userId="ac0ab84c-8723-4727-8937-e792e4d1dc03" providerId="ADAL" clId="{2912B840-080B-4E0C-B8D8-81CF8D01F1CD}" dt="2024-01-25T00:18:44.669" v="267" actId="692"/>
          <ac:cxnSpMkLst>
            <pc:docMk/>
            <pc:sldMk cId="1725935848" sldId="361"/>
            <ac:cxnSpMk id="22" creationId="{2AEFDED3-E66D-3D06-3529-868C8F7DC663}"/>
          </ac:cxnSpMkLst>
        </pc:cxnChg>
      </pc:sldChg>
      <pc:sldChg chg="modSp mod">
        <pc:chgData name="Roque, Christian" userId="ac0ab84c-8723-4727-8937-e792e4d1dc03" providerId="ADAL" clId="{2912B840-080B-4E0C-B8D8-81CF8D01F1CD}" dt="2024-01-27T21:55:17.072" v="549" actId="20577"/>
        <pc:sldMkLst>
          <pc:docMk/>
          <pc:sldMk cId="3567201060" sldId="369"/>
        </pc:sldMkLst>
        <pc:spChg chg="mod">
          <ac:chgData name="Roque, Christian" userId="ac0ab84c-8723-4727-8937-e792e4d1dc03" providerId="ADAL" clId="{2912B840-080B-4E0C-B8D8-81CF8D01F1CD}" dt="2024-01-27T21:55:17.072" v="549" actId="20577"/>
          <ac:spMkLst>
            <pc:docMk/>
            <pc:sldMk cId="3567201060" sldId="369"/>
            <ac:spMk id="12" creationId="{67F1F477-FE18-EE49-AB52-376D957C0BAB}"/>
          </ac:spMkLst>
        </pc:spChg>
      </pc:sldChg>
      <pc:sldChg chg="modSp mod">
        <pc:chgData name="Roque, Christian" userId="ac0ab84c-8723-4727-8937-e792e4d1dc03" providerId="ADAL" clId="{2912B840-080B-4E0C-B8D8-81CF8D01F1CD}" dt="2024-01-29T20:59:22.333" v="3510" actId="20577"/>
        <pc:sldMkLst>
          <pc:docMk/>
          <pc:sldMk cId="3115071612" sldId="372"/>
        </pc:sldMkLst>
        <pc:graphicFrameChg chg="modGraphic">
          <ac:chgData name="Roque, Christian" userId="ac0ab84c-8723-4727-8937-e792e4d1dc03" providerId="ADAL" clId="{2912B840-080B-4E0C-B8D8-81CF8D01F1CD}" dt="2024-01-29T20:59:22.333" v="3510" actId="20577"/>
          <ac:graphicFrameMkLst>
            <pc:docMk/>
            <pc:sldMk cId="3115071612" sldId="372"/>
            <ac:graphicFrameMk id="6" creationId="{1D516802-C125-1568-FC42-666A351F587B}"/>
          </ac:graphicFrameMkLst>
        </pc:graphicFrameChg>
      </pc:sldChg>
      <pc:sldChg chg="modSp mod">
        <pc:chgData name="Roque, Christian" userId="ac0ab84c-8723-4727-8937-e792e4d1dc03" providerId="ADAL" clId="{2912B840-080B-4E0C-B8D8-81CF8D01F1CD}" dt="2024-01-29T20:58:54.444" v="3508" actId="242"/>
        <pc:sldMkLst>
          <pc:docMk/>
          <pc:sldMk cId="1879570418" sldId="373"/>
        </pc:sldMkLst>
        <pc:graphicFrameChg chg="modGraphic">
          <ac:chgData name="Roque, Christian" userId="ac0ab84c-8723-4727-8937-e792e4d1dc03" providerId="ADAL" clId="{2912B840-080B-4E0C-B8D8-81CF8D01F1CD}" dt="2024-01-29T20:58:54.444" v="3508" actId="242"/>
          <ac:graphicFrameMkLst>
            <pc:docMk/>
            <pc:sldMk cId="1879570418" sldId="373"/>
            <ac:graphicFrameMk id="6" creationId="{1D516802-C125-1568-FC42-666A351F587B}"/>
          </ac:graphicFrameMkLst>
        </pc:graphicFrameChg>
      </pc:sldChg>
      <pc:sldChg chg="modSp mod">
        <pc:chgData name="Roque, Christian" userId="ac0ab84c-8723-4727-8937-e792e4d1dc03" providerId="ADAL" clId="{2912B840-080B-4E0C-B8D8-81CF8D01F1CD}" dt="2024-01-29T21:02:10.847" v="3523" actId="20577"/>
        <pc:sldMkLst>
          <pc:docMk/>
          <pc:sldMk cId="1348862730" sldId="374"/>
        </pc:sldMkLst>
        <pc:graphicFrameChg chg="modGraphic">
          <ac:chgData name="Roque, Christian" userId="ac0ab84c-8723-4727-8937-e792e4d1dc03" providerId="ADAL" clId="{2912B840-080B-4E0C-B8D8-81CF8D01F1CD}" dt="2024-01-29T21:02:10.847" v="3523" actId="20577"/>
          <ac:graphicFrameMkLst>
            <pc:docMk/>
            <pc:sldMk cId="1348862730" sldId="374"/>
            <ac:graphicFrameMk id="6" creationId="{1D516802-C125-1568-FC42-666A351F587B}"/>
          </ac:graphicFrameMkLst>
        </pc:graphicFrameChg>
      </pc:sldChg>
      <pc:sldChg chg="modSp mod">
        <pc:chgData name="Roque, Christian" userId="ac0ab84c-8723-4727-8937-e792e4d1dc03" providerId="ADAL" clId="{2912B840-080B-4E0C-B8D8-81CF8D01F1CD}" dt="2024-01-29T21:02:23.608" v="3525" actId="122"/>
        <pc:sldMkLst>
          <pc:docMk/>
          <pc:sldMk cId="3086015557" sldId="375"/>
        </pc:sldMkLst>
        <pc:graphicFrameChg chg="modGraphic">
          <ac:chgData name="Roque, Christian" userId="ac0ab84c-8723-4727-8937-e792e4d1dc03" providerId="ADAL" clId="{2912B840-080B-4E0C-B8D8-81CF8D01F1CD}" dt="2024-01-29T21:02:23.608" v="3525" actId="122"/>
          <ac:graphicFrameMkLst>
            <pc:docMk/>
            <pc:sldMk cId="3086015557" sldId="375"/>
            <ac:graphicFrameMk id="6" creationId="{1D516802-C125-1568-FC42-666A351F587B}"/>
          </ac:graphicFrameMkLst>
        </pc:graphicFrameChg>
      </pc:sldChg>
      <pc:sldChg chg="add del">
        <pc:chgData name="Roque, Christian" userId="ac0ab84c-8723-4727-8937-e792e4d1dc03" providerId="ADAL" clId="{2912B840-080B-4E0C-B8D8-81CF8D01F1CD}" dt="2024-01-29T09:18:47.284" v="2681" actId="47"/>
        <pc:sldMkLst>
          <pc:docMk/>
          <pc:sldMk cId="4086124589" sldId="381"/>
        </pc:sldMkLst>
      </pc:sldChg>
      <pc:sldChg chg="modSp mod">
        <pc:chgData name="Roque, Christian" userId="ac0ab84c-8723-4727-8937-e792e4d1dc03" providerId="ADAL" clId="{2912B840-080B-4E0C-B8D8-81CF8D01F1CD}" dt="2024-01-30T00:03:03.919" v="3585" actId="20577"/>
        <pc:sldMkLst>
          <pc:docMk/>
          <pc:sldMk cId="2087050303" sldId="385"/>
        </pc:sldMkLst>
        <pc:graphicFrameChg chg="modGraphic">
          <ac:chgData name="Roque, Christian" userId="ac0ab84c-8723-4727-8937-e792e4d1dc03" providerId="ADAL" clId="{2912B840-080B-4E0C-B8D8-81CF8D01F1CD}" dt="2024-01-30T00:03:03.919" v="3585" actId="20577"/>
          <ac:graphicFrameMkLst>
            <pc:docMk/>
            <pc:sldMk cId="2087050303" sldId="385"/>
            <ac:graphicFrameMk id="5" creationId="{54E42E56-C416-9722-90B3-3F920C134D5E}"/>
          </ac:graphicFrameMkLst>
        </pc:graphicFrameChg>
      </pc:sldChg>
      <pc:sldChg chg="addSp delSp modSp mod">
        <pc:chgData name="Roque, Christian" userId="ac0ab84c-8723-4727-8937-e792e4d1dc03" providerId="ADAL" clId="{2912B840-080B-4E0C-B8D8-81CF8D01F1CD}" dt="2024-01-27T21:58:45.434" v="551" actId="21"/>
        <pc:sldMkLst>
          <pc:docMk/>
          <pc:sldMk cId="424867845" sldId="387"/>
        </pc:sldMkLst>
        <pc:graphicFrameChg chg="add del mod">
          <ac:chgData name="Roque, Christian" userId="ac0ab84c-8723-4727-8937-e792e4d1dc03" providerId="ADAL" clId="{2912B840-080B-4E0C-B8D8-81CF8D01F1CD}" dt="2024-01-27T21:58:45.434" v="551" actId="21"/>
          <ac:graphicFrameMkLst>
            <pc:docMk/>
            <pc:sldMk cId="424867845" sldId="387"/>
            <ac:graphicFrameMk id="6" creationId="{FD5FDEA8-16DF-5C38-16D3-ACE69D879DB8}"/>
          </ac:graphicFrameMkLst>
        </pc:graphicFrameChg>
      </pc:sldChg>
      <pc:sldChg chg="modSp mod addCm">
        <pc:chgData name="Roque, Christian" userId="ac0ab84c-8723-4727-8937-e792e4d1dc03" providerId="ADAL" clId="{2912B840-080B-4E0C-B8D8-81CF8D01F1CD}" dt="2024-01-29T07:04:44.522" v="2659"/>
        <pc:sldMkLst>
          <pc:docMk/>
          <pc:sldMk cId="1043599454" sldId="397"/>
        </pc:sldMkLst>
        <pc:graphicFrameChg chg="modGraphic">
          <ac:chgData name="Roque, Christian" userId="ac0ab84c-8723-4727-8937-e792e4d1dc03" providerId="ADAL" clId="{2912B840-080B-4E0C-B8D8-81CF8D01F1CD}" dt="2024-01-29T07:03:29.040" v="2658" actId="20577"/>
          <ac:graphicFrameMkLst>
            <pc:docMk/>
            <pc:sldMk cId="1043599454" sldId="397"/>
            <ac:graphicFrameMk id="4" creationId="{CEE9D31F-3B53-033F-D89D-F0B4D964D048}"/>
          </ac:graphicFrameMkLst>
        </pc:graphicFrameChg>
        <pc:extLst>
          <p:ext xmlns:p="http://schemas.openxmlformats.org/presentationml/2006/main" uri="{D6D511B9-2390-475A-947B-AFAB55BFBCF1}">
            <pc226:cmChg xmlns:pc226="http://schemas.microsoft.com/office/powerpoint/2022/06/main/command" chg="add">
              <pc226:chgData name="Roque, Christian" userId="ac0ab84c-8723-4727-8937-e792e4d1dc03" providerId="ADAL" clId="{2912B840-080B-4E0C-B8D8-81CF8D01F1CD}" dt="2024-01-29T07:04:44.522" v="2659"/>
              <pc2:cmMkLst xmlns:pc2="http://schemas.microsoft.com/office/powerpoint/2019/9/main/command">
                <pc:docMk/>
                <pc:sldMk cId="1043599454" sldId="397"/>
                <pc2:cmMk id="{50E737AA-E625-42EF-A302-FA8FBD7924C1}"/>
              </pc2:cmMkLst>
            </pc226:cmChg>
          </p:ext>
        </pc:extLst>
      </pc:sldChg>
      <pc:sldChg chg="modSp mod">
        <pc:chgData name="Roque, Christian" userId="ac0ab84c-8723-4727-8937-e792e4d1dc03" providerId="ADAL" clId="{2912B840-080B-4E0C-B8D8-81CF8D01F1CD}" dt="2024-01-29T06:58:19.423" v="2632" actId="20577"/>
        <pc:sldMkLst>
          <pc:docMk/>
          <pc:sldMk cId="2449659367" sldId="401"/>
        </pc:sldMkLst>
        <pc:graphicFrameChg chg="modGraphic">
          <ac:chgData name="Roque, Christian" userId="ac0ab84c-8723-4727-8937-e792e4d1dc03" providerId="ADAL" clId="{2912B840-080B-4E0C-B8D8-81CF8D01F1CD}" dt="2024-01-29T06:58:19.423" v="2632" actId="20577"/>
          <ac:graphicFrameMkLst>
            <pc:docMk/>
            <pc:sldMk cId="2449659367" sldId="401"/>
            <ac:graphicFrameMk id="7" creationId="{2EC607B5-FCCB-CC91-84DB-2BCC767B3F77}"/>
          </ac:graphicFrameMkLst>
        </pc:graphicFrameChg>
      </pc:sldChg>
      <pc:sldChg chg="modSp add del mod ord">
        <pc:chgData name="Roque, Christian" userId="ac0ab84c-8723-4727-8937-e792e4d1dc03" providerId="ADAL" clId="{2912B840-080B-4E0C-B8D8-81CF8D01F1CD}" dt="2024-01-30T00:15:41.056" v="3593" actId="20577"/>
        <pc:sldMkLst>
          <pc:docMk/>
          <pc:sldMk cId="0" sldId="402"/>
        </pc:sldMkLst>
        <pc:spChg chg="mod">
          <ac:chgData name="Roque, Christian" userId="ac0ab84c-8723-4727-8937-e792e4d1dc03" providerId="ADAL" clId="{2912B840-080B-4E0C-B8D8-81CF8D01F1CD}" dt="2024-01-28T04:59:46.397" v="1694"/>
          <ac:spMkLst>
            <pc:docMk/>
            <pc:sldMk cId="0" sldId="402"/>
            <ac:spMk id="380" creationId="{00000000-0000-0000-0000-000000000000}"/>
          </ac:spMkLst>
        </pc:spChg>
        <pc:spChg chg="mod">
          <ac:chgData name="Roque, Christian" userId="ac0ab84c-8723-4727-8937-e792e4d1dc03" providerId="ADAL" clId="{2912B840-080B-4E0C-B8D8-81CF8D01F1CD}" dt="2024-01-28T06:13:41.416" v="2442" actId="20577"/>
          <ac:spMkLst>
            <pc:docMk/>
            <pc:sldMk cId="0" sldId="402"/>
            <ac:spMk id="382" creationId="{00000000-0000-0000-0000-000000000000}"/>
          </ac:spMkLst>
        </pc:spChg>
        <pc:spChg chg="mod">
          <ac:chgData name="Roque, Christian" userId="ac0ab84c-8723-4727-8937-e792e4d1dc03" providerId="ADAL" clId="{2912B840-080B-4E0C-B8D8-81CF8D01F1CD}" dt="2024-01-30T00:15:17.409" v="3591" actId="20577"/>
          <ac:spMkLst>
            <pc:docMk/>
            <pc:sldMk cId="0" sldId="402"/>
            <ac:spMk id="383" creationId="{00000000-0000-0000-0000-000000000000}"/>
          </ac:spMkLst>
        </pc:spChg>
        <pc:spChg chg="mod">
          <ac:chgData name="Roque, Christian" userId="ac0ab84c-8723-4727-8937-e792e4d1dc03" providerId="ADAL" clId="{2912B840-080B-4E0C-B8D8-81CF8D01F1CD}" dt="2024-01-28T03:06:12.922" v="1256" actId="20577"/>
          <ac:spMkLst>
            <pc:docMk/>
            <pc:sldMk cId="0" sldId="402"/>
            <ac:spMk id="384" creationId="{00000000-0000-0000-0000-000000000000}"/>
          </ac:spMkLst>
        </pc:spChg>
        <pc:graphicFrameChg chg="mod modGraphic">
          <ac:chgData name="Roque, Christian" userId="ac0ab84c-8723-4727-8937-e792e4d1dc03" providerId="ADAL" clId="{2912B840-080B-4E0C-B8D8-81CF8D01F1CD}" dt="2024-01-30T00:15:41.056" v="3593" actId="20577"/>
          <ac:graphicFrameMkLst>
            <pc:docMk/>
            <pc:sldMk cId="0" sldId="402"/>
            <ac:graphicFrameMk id="4" creationId="{D337FDCD-811B-1E43-6960-2B0ACB3348BA}"/>
          </ac:graphicFrameMkLst>
        </pc:graphicFrameChg>
      </pc:sldChg>
      <pc:sldChg chg="addSp delSp modSp add del mod">
        <pc:chgData name="Roque, Christian" userId="ac0ab84c-8723-4727-8937-e792e4d1dc03" providerId="ADAL" clId="{2912B840-080B-4E0C-B8D8-81CF8D01F1CD}" dt="2024-01-28T01:38:15.760" v="568" actId="2696"/>
        <pc:sldMkLst>
          <pc:docMk/>
          <pc:sldMk cId="3865423021" sldId="402"/>
        </pc:sldMkLst>
        <pc:spChg chg="add del mod">
          <ac:chgData name="Roque, Christian" userId="ac0ab84c-8723-4727-8937-e792e4d1dc03" providerId="ADAL" clId="{2912B840-080B-4E0C-B8D8-81CF8D01F1CD}" dt="2024-01-28T01:28:51.389" v="554" actId="478"/>
          <ac:spMkLst>
            <pc:docMk/>
            <pc:sldMk cId="3865423021" sldId="402"/>
            <ac:spMk id="5" creationId="{FCEBC6DB-079F-6B7E-56E8-96760A6B481F}"/>
          </ac:spMkLst>
        </pc:spChg>
        <pc:spChg chg="add mod">
          <ac:chgData name="Roque, Christian" userId="ac0ab84c-8723-4727-8937-e792e4d1dc03" providerId="ADAL" clId="{2912B840-080B-4E0C-B8D8-81CF8D01F1CD}" dt="2024-01-28T01:38:09.692" v="567"/>
          <ac:spMkLst>
            <pc:docMk/>
            <pc:sldMk cId="3865423021" sldId="402"/>
            <ac:spMk id="6" creationId="{73D28AF9-2D2E-C487-1E8E-EA15D43132BF}"/>
          </ac:spMkLst>
        </pc:spChg>
        <pc:spChg chg="del">
          <ac:chgData name="Roque, Christian" userId="ac0ab84c-8723-4727-8937-e792e4d1dc03" providerId="ADAL" clId="{2912B840-080B-4E0C-B8D8-81CF8D01F1CD}" dt="2024-01-28T01:16:38.426" v="553" actId="21"/>
          <ac:spMkLst>
            <pc:docMk/>
            <pc:sldMk cId="3865423021" sldId="402"/>
            <ac:spMk id="403" creationId="{00000000-0000-0000-0000-000000000000}"/>
          </ac:spMkLst>
        </pc:spChg>
      </pc:sldChg>
      <pc:sldChg chg="addSp delSp modSp add mod ord">
        <pc:chgData name="Roque, Christian" userId="ac0ab84c-8723-4727-8937-e792e4d1dc03" providerId="ADAL" clId="{2912B840-080B-4E0C-B8D8-81CF8D01F1CD}" dt="2024-01-30T00:24:53.743" v="3621" actId="20577"/>
        <pc:sldMkLst>
          <pc:docMk/>
          <pc:sldMk cId="1167218655" sldId="404"/>
        </pc:sldMkLst>
        <pc:spChg chg="add mod">
          <ac:chgData name="Roque, Christian" userId="ac0ab84c-8723-4727-8937-e792e4d1dc03" providerId="ADAL" clId="{2912B840-080B-4E0C-B8D8-81CF8D01F1CD}" dt="2024-01-29T20:46:38.346" v="3438" actId="1076"/>
          <ac:spMkLst>
            <pc:docMk/>
            <pc:sldMk cId="1167218655" sldId="404"/>
            <ac:spMk id="3" creationId="{21CE3F7B-B58E-2E36-E89C-5262D29CA774}"/>
          </ac:spMkLst>
        </pc:spChg>
        <pc:spChg chg="add del mod">
          <ac:chgData name="Roque, Christian" userId="ac0ab84c-8723-4727-8937-e792e4d1dc03" providerId="ADAL" clId="{2912B840-080B-4E0C-B8D8-81CF8D01F1CD}" dt="2024-01-28T05:02:12.111" v="1702" actId="478"/>
          <ac:spMkLst>
            <pc:docMk/>
            <pc:sldMk cId="1167218655" sldId="404"/>
            <ac:spMk id="5" creationId="{887DE109-90A4-4593-C6EE-E1B299A37BDC}"/>
          </ac:spMkLst>
        </pc:spChg>
        <pc:spChg chg="add mod">
          <ac:chgData name="Roque, Christian" userId="ac0ab84c-8723-4727-8937-e792e4d1dc03" providerId="ADAL" clId="{2912B840-080B-4E0C-B8D8-81CF8D01F1CD}" dt="2024-01-28T05:02:25.093" v="1705" actId="20577"/>
          <ac:spMkLst>
            <pc:docMk/>
            <pc:sldMk cId="1167218655" sldId="404"/>
            <ac:spMk id="6" creationId="{D2C3ACCF-7180-D7A0-B7F8-D1C029B34C94}"/>
          </ac:spMkLst>
        </pc:spChg>
        <pc:spChg chg="add mod">
          <ac:chgData name="Roque, Christian" userId="ac0ab84c-8723-4727-8937-e792e4d1dc03" providerId="ADAL" clId="{2912B840-080B-4E0C-B8D8-81CF8D01F1CD}" dt="2024-01-29T20:47:22.520" v="3447" actId="692"/>
          <ac:spMkLst>
            <pc:docMk/>
            <pc:sldMk cId="1167218655" sldId="404"/>
            <ac:spMk id="8" creationId="{E8597A4F-1956-C348-8E24-A08C16957A26}"/>
          </ac:spMkLst>
        </pc:spChg>
        <pc:spChg chg="add mod">
          <ac:chgData name="Roque, Christian" userId="ac0ab84c-8723-4727-8937-e792e4d1dc03" providerId="ADAL" clId="{2912B840-080B-4E0C-B8D8-81CF8D01F1CD}" dt="2024-01-29T20:48:42.959" v="3452" actId="1076"/>
          <ac:spMkLst>
            <pc:docMk/>
            <pc:sldMk cId="1167218655" sldId="404"/>
            <ac:spMk id="13" creationId="{153D4914-B17F-122E-2202-BE09C5EBD44A}"/>
          </ac:spMkLst>
        </pc:spChg>
        <pc:spChg chg="add mod">
          <ac:chgData name="Roque, Christian" userId="ac0ab84c-8723-4727-8937-e792e4d1dc03" providerId="ADAL" clId="{2912B840-080B-4E0C-B8D8-81CF8D01F1CD}" dt="2024-01-29T20:51:23.343" v="3498" actId="1076"/>
          <ac:spMkLst>
            <pc:docMk/>
            <pc:sldMk cId="1167218655" sldId="404"/>
            <ac:spMk id="14" creationId="{1571B51C-14E8-655C-8C43-D681573AFBBC}"/>
          </ac:spMkLst>
        </pc:spChg>
        <pc:spChg chg="add mod">
          <ac:chgData name="Roque, Christian" userId="ac0ab84c-8723-4727-8937-e792e4d1dc03" providerId="ADAL" clId="{2912B840-080B-4E0C-B8D8-81CF8D01F1CD}" dt="2024-01-30T00:24:53.743" v="3621" actId="20577"/>
          <ac:spMkLst>
            <pc:docMk/>
            <pc:sldMk cId="1167218655" sldId="404"/>
            <ac:spMk id="20" creationId="{8F8737E6-C039-8700-C881-4A88036AFFBE}"/>
          </ac:spMkLst>
        </pc:spChg>
        <pc:spChg chg="mod">
          <ac:chgData name="Roque, Christian" userId="ac0ab84c-8723-4727-8937-e792e4d1dc03" providerId="ADAL" clId="{2912B840-080B-4E0C-B8D8-81CF8D01F1CD}" dt="2024-01-28T06:13:44.575" v="2444" actId="20577"/>
          <ac:spMkLst>
            <pc:docMk/>
            <pc:sldMk cId="1167218655" sldId="404"/>
            <ac:spMk id="382" creationId="{00000000-0000-0000-0000-000000000000}"/>
          </ac:spMkLst>
        </pc:spChg>
        <pc:spChg chg="del mod">
          <ac:chgData name="Roque, Christian" userId="ac0ab84c-8723-4727-8937-e792e4d1dc03" providerId="ADAL" clId="{2912B840-080B-4E0C-B8D8-81CF8D01F1CD}" dt="2024-01-28T05:02:00.350" v="1700" actId="478"/>
          <ac:spMkLst>
            <pc:docMk/>
            <pc:sldMk cId="1167218655" sldId="404"/>
            <ac:spMk id="383" creationId="{00000000-0000-0000-0000-000000000000}"/>
          </ac:spMkLst>
        </pc:spChg>
        <pc:graphicFrameChg chg="del">
          <ac:chgData name="Roque, Christian" userId="ac0ab84c-8723-4727-8937-e792e4d1dc03" providerId="ADAL" clId="{2912B840-080B-4E0C-B8D8-81CF8D01F1CD}" dt="2024-01-28T05:02:19.191" v="1703" actId="478"/>
          <ac:graphicFrameMkLst>
            <pc:docMk/>
            <pc:sldMk cId="1167218655" sldId="404"/>
            <ac:graphicFrameMk id="4" creationId="{D337FDCD-811B-1E43-6960-2B0ACB3348BA}"/>
          </ac:graphicFrameMkLst>
        </pc:graphicFrameChg>
        <pc:picChg chg="add del mod">
          <ac:chgData name="Roque, Christian" userId="ac0ab84c-8723-4727-8937-e792e4d1dc03" providerId="ADAL" clId="{2912B840-080B-4E0C-B8D8-81CF8D01F1CD}" dt="2024-01-28T05:23:48.040" v="1712" actId="478"/>
          <ac:picMkLst>
            <pc:docMk/>
            <pc:sldMk cId="1167218655" sldId="404"/>
            <ac:picMk id="8" creationId="{71E94811-E312-E12D-F773-BA90E3E94E76}"/>
          </ac:picMkLst>
        </pc:picChg>
        <pc:picChg chg="add mod">
          <ac:chgData name="Roque, Christian" userId="ac0ab84c-8723-4727-8937-e792e4d1dc03" providerId="ADAL" clId="{2912B840-080B-4E0C-B8D8-81CF8D01F1CD}" dt="2024-01-29T09:18:42.515" v="2676" actId="1038"/>
          <ac:picMkLst>
            <pc:docMk/>
            <pc:sldMk cId="1167218655" sldId="404"/>
            <ac:picMk id="10" creationId="{92193C71-02E4-CFDC-DDDE-F91706676683}"/>
          </ac:picMkLst>
        </pc:picChg>
        <pc:picChg chg="add mod">
          <ac:chgData name="Roque, Christian" userId="ac0ab84c-8723-4727-8937-e792e4d1dc03" providerId="ADAL" clId="{2912B840-080B-4E0C-B8D8-81CF8D01F1CD}" dt="2024-01-28T06:09:05.940" v="2311" actId="14100"/>
          <ac:picMkLst>
            <pc:docMk/>
            <pc:sldMk cId="1167218655" sldId="404"/>
            <ac:picMk id="11" creationId="{FDEC527B-E0E3-431A-611B-4DCEA65A0C80}"/>
          </ac:picMkLst>
        </pc:picChg>
        <pc:picChg chg="add mod">
          <ac:chgData name="Roque, Christian" userId="ac0ab84c-8723-4727-8937-e792e4d1dc03" providerId="ADAL" clId="{2912B840-080B-4E0C-B8D8-81CF8D01F1CD}" dt="2024-01-28T06:10:10.184" v="2401" actId="1037"/>
          <ac:picMkLst>
            <pc:docMk/>
            <pc:sldMk cId="1167218655" sldId="404"/>
            <ac:picMk id="12" creationId="{82730787-A248-87A6-95A9-D405C9E9ECC8}"/>
          </ac:picMkLst>
        </pc:picChg>
        <pc:picChg chg="add del mod ord modCrop">
          <ac:chgData name="Roque, Christian" userId="ac0ab84c-8723-4727-8937-e792e4d1dc03" providerId="ADAL" clId="{2912B840-080B-4E0C-B8D8-81CF8D01F1CD}" dt="2024-01-28T06:04:29.328" v="2071" actId="478"/>
          <ac:picMkLst>
            <pc:docMk/>
            <pc:sldMk cId="1167218655" sldId="404"/>
            <ac:picMk id="14" creationId="{97983178-486F-C676-5F12-0A1AFE4B7941}"/>
          </ac:picMkLst>
        </pc:picChg>
        <pc:picChg chg="add mod modCrop">
          <ac:chgData name="Roque, Christian" userId="ac0ab84c-8723-4727-8937-e792e4d1dc03" providerId="ADAL" clId="{2912B840-080B-4E0C-B8D8-81CF8D01F1CD}" dt="2024-01-28T06:09:57.149" v="2363" actId="1037"/>
          <ac:picMkLst>
            <pc:docMk/>
            <pc:sldMk cId="1167218655" sldId="404"/>
            <ac:picMk id="16" creationId="{29551240-3D2F-4AA4-7804-8FA0EEA1165B}"/>
          </ac:picMkLst>
        </pc:picChg>
        <pc:picChg chg="add del mod">
          <ac:chgData name="Roque, Christian" userId="ac0ab84c-8723-4727-8937-e792e4d1dc03" providerId="ADAL" clId="{2912B840-080B-4E0C-B8D8-81CF8D01F1CD}" dt="2024-01-28T06:04:28.148" v="2070" actId="478"/>
          <ac:picMkLst>
            <pc:docMk/>
            <pc:sldMk cId="1167218655" sldId="404"/>
            <ac:picMk id="17" creationId="{F8FB6BA2-1F37-CC23-FFD7-7119304AF03B}"/>
          </ac:picMkLst>
        </pc:picChg>
        <pc:picChg chg="add mod modCrop">
          <ac:chgData name="Roque, Christian" userId="ac0ab84c-8723-4727-8937-e792e4d1dc03" providerId="ADAL" clId="{2912B840-080B-4E0C-B8D8-81CF8D01F1CD}" dt="2024-01-28T06:10:03.565" v="2382" actId="1038"/>
          <ac:picMkLst>
            <pc:docMk/>
            <pc:sldMk cId="1167218655" sldId="404"/>
            <ac:picMk id="19" creationId="{67DCE92E-8A23-FD7E-05F8-1FAD69A6295C}"/>
          </ac:picMkLst>
        </pc:picChg>
        <pc:cxnChg chg="add mod">
          <ac:chgData name="Roque, Christian" userId="ac0ab84c-8723-4727-8937-e792e4d1dc03" providerId="ADAL" clId="{2912B840-080B-4E0C-B8D8-81CF8D01F1CD}" dt="2024-01-29T20:47:34.288" v="3450" actId="692"/>
          <ac:cxnSpMkLst>
            <pc:docMk/>
            <pc:sldMk cId="1167218655" sldId="404"/>
            <ac:cxnSpMk id="5" creationId="{C0877A43-B912-398C-B6ED-FA26C7C08022}"/>
          </ac:cxnSpMkLst>
        </pc:cxnChg>
      </pc:sldChg>
    </pc:docChg>
  </pc:docChgLst>
  <pc:docChgLst>
    <pc:chgData name="Gonzalez Grospe, Melissa C." userId="7677ecd0-4903-4895-bfc4-8e657250f287" providerId="ADAL" clId="{F41FA606-60DA-482E-A125-D5E862E0F43D}"/>
    <pc:docChg chg="undo custSel modSld">
      <pc:chgData name="Gonzalez Grospe, Melissa C." userId="7677ecd0-4903-4895-bfc4-8e657250f287" providerId="ADAL" clId="{F41FA606-60DA-482E-A125-D5E862E0F43D}" dt="2024-03-26T21:17:13.628" v="30" actId="1035"/>
      <pc:docMkLst>
        <pc:docMk/>
      </pc:docMkLst>
      <pc:sldChg chg="modSp mod">
        <pc:chgData name="Gonzalez Grospe, Melissa C." userId="7677ecd0-4903-4895-bfc4-8e657250f287" providerId="ADAL" clId="{F41FA606-60DA-482E-A125-D5E862E0F43D}" dt="2024-03-18T21:40:50.344" v="1" actId="1036"/>
        <pc:sldMkLst>
          <pc:docMk/>
          <pc:sldMk cId="0" sldId="269"/>
        </pc:sldMkLst>
        <pc:spChg chg="mod">
          <ac:chgData name="Gonzalez Grospe, Melissa C." userId="7677ecd0-4903-4895-bfc4-8e657250f287" providerId="ADAL" clId="{F41FA606-60DA-482E-A125-D5E862E0F43D}" dt="2024-03-18T21:40:50.344" v="1" actId="1036"/>
          <ac:spMkLst>
            <pc:docMk/>
            <pc:sldMk cId="0" sldId="269"/>
            <ac:spMk id="234" creationId="{00000000-0000-0000-0000-000000000000}"/>
          </ac:spMkLst>
        </pc:spChg>
      </pc:sldChg>
      <pc:sldChg chg="modSp mod">
        <pc:chgData name="Gonzalez Grospe, Melissa C." userId="7677ecd0-4903-4895-bfc4-8e657250f287" providerId="ADAL" clId="{F41FA606-60DA-482E-A125-D5E862E0F43D}" dt="2024-03-18T21:42:11.134" v="5" actId="1036"/>
        <pc:sldMkLst>
          <pc:docMk/>
          <pc:sldMk cId="0" sldId="280"/>
        </pc:sldMkLst>
        <pc:spChg chg="mod">
          <ac:chgData name="Gonzalez Grospe, Melissa C." userId="7677ecd0-4903-4895-bfc4-8e657250f287" providerId="ADAL" clId="{F41FA606-60DA-482E-A125-D5E862E0F43D}" dt="2024-03-18T21:42:11.134" v="5" actId="1036"/>
          <ac:spMkLst>
            <pc:docMk/>
            <pc:sldMk cId="0" sldId="280"/>
            <ac:spMk id="350" creationId="{00000000-0000-0000-0000-000000000000}"/>
          </ac:spMkLst>
        </pc:spChg>
      </pc:sldChg>
      <pc:sldChg chg="modSp mod">
        <pc:chgData name="Gonzalez Grospe, Melissa C." userId="7677ecd0-4903-4895-bfc4-8e657250f287" providerId="ADAL" clId="{F41FA606-60DA-482E-A125-D5E862E0F43D}" dt="2024-03-26T20:08:02.658" v="22" actId="1035"/>
        <pc:sldMkLst>
          <pc:docMk/>
          <pc:sldMk cId="0" sldId="295"/>
        </pc:sldMkLst>
        <pc:spChg chg="mod">
          <ac:chgData name="Gonzalez Grospe, Melissa C." userId="7677ecd0-4903-4895-bfc4-8e657250f287" providerId="ADAL" clId="{F41FA606-60DA-482E-A125-D5E862E0F43D}" dt="2024-03-26T20:08:02.658" v="22" actId="1035"/>
          <ac:spMkLst>
            <pc:docMk/>
            <pc:sldMk cId="0" sldId="295"/>
            <ac:spMk id="505" creationId="{00000000-0000-0000-0000-000000000000}"/>
          </ac:spMkLst>
        </pc:spChg>
      </pc:sldChg>
      <pc:sldChg chg="modSp mod">
        <pc:chgData name="Gonzalez Grospe, Melissa C." userId="7677ecd0-4903-4895-bfc4-8e657250f287" providerId="ADAL" clId="{F41FA606-60DA-482E-A125-D5E862E0F43D}" dt="2024-03-26T20:09:24.394" v="26" actId="1035"/>
        <pc:sldMkLst>
          <pc:docMk/>
          <pc:sldMk cId="0" sldId="308"/>
        </pc:sldMkLst>
        <pc:spChg chg="mod">
          <ac:chgData name="Gonzalez Grospe, Melissa C." userId="7677ecd0-4903-4895-bfc4-8e657250f287" providerId="ADAL" clId="{F41FA606-60DA-482E-A125-D5E862E0F43D}" dt="2024-03-26T20:09:24.394" v="26" actId="1035"/>
          <ac:spMkLst>
            <pc:docMk/>
            <pc:sldMk cId="0" sldId="308"/>
            <ac:spMk id="635" creationId="{00000000-0000-0000-0000-000000000000}"/>
          </ac:spMkLst>
        </pc:spChg>
      </pc:sldChg>
      <pc:sldChg chg="modSp mod">
        <pc:chgData name="Gonzalez Grospe, Melissa C." userId="7677ecd0-4903-4895-bfc4-8e657250f287" providerId="ADAL" clId="{F41FA606-60DA-482E-A125-D5E862E0F43D}" dt="2024-03-18T21:51:22.932" v="18" actId="1036"/>
        <pc:sldMkLst>
          <pc:docMk/>
          <pc:sldMk cId="0" sldId="322"/>
        </pc:sldMkLst>
        <pc:spChg chg="mod">
          <ac:chgData name="Gonzalez Grospe, Melissa C." userId="7677ecd0-4903-4895-bfc4-8e657250f287" providerId="ADAL" clId="{F41FA606-60DA-482E-A125-D5E862E0F43D}" dt="2024-03-18T21:51:22.932" v="18" actId="1036"/>
          <ac:spMkLst>
            <pc:docMk/>
            <pc:sldMk cId="0" sldId="322"/>
            <ac:spMk id="775" creationId="{00000000-0000-0000-0000-000000000000}"/>
          </ac:spMkLst>
        </pc:spChg>
      </pc:sldChg>
      <pc:sldChg chg="modSp mod">
        <pc:chgData name="Gonzalez Grospe, Melissa C." userId="7677ecd0-4903-4895-bfc4-8e657250f287" providerId="ADAL" clId="{F41FA606-60DA-482E-A125-D5E862E0F43D}" dt="2024-03-18T21:56:33.690" v="20" actId="1036"/>
        <pc:sldMkLst>
          <pc:docMk/>
          <pc:sldMk cId="0" sldId="332"/>
        </pc:sldMkLst>
        <pc:spChg chg="mod">
          <ac:chgData name="Gonzalez Grospe, Melissa C." userId="7677ecd0-4903-4895-bfc4-8e657250f287" providerId="ADAL" clId="{F41FA606-60DA-482E-A125-D5E862E0F43D}" dt="2024-03-18T21:56:33.690" v="20" actId="1036"/>
          <ac:spMkLst>
            <pc:docMk/>
            <pc:sldMk cId="0" sldId="332"/>
            <ac:spMk id="4" creationId="{145DAB17-6EA4-A276-1ACC-6935F2AB301B}"/>
          </ac:spMkLst>
        </pc:spChg>
      </pc:sldChg>
      <pc:sldChg chg="modSp mod">
        <pc:chgData name="Gonzalez Grospe, Melissa C." userId="7677ecd0-4903-4895-bfc4-8e657250f287" providerId="ADAL" clId="{F41FA606-60DA-482E-A125-D5E862E0F43D}" dt="2024-03-18T21:43:22.513" v="12" actId="1035"/>
        <pc:sldMkLst>
          <pc:docMk/>
          <pc:sldMk cId="610573948" sldId="353"/>
        </pc:sldMkLst>
        <pc:spChg chg="mod">
          <ac:chgData name="Gonzalez Grospe, Melissa C." userId="7677ecd0-4903-4895-bfc4-8e657250f287" providerId="ADAL" clId="{F41FA606-60DA-482E-A125-D5E862E0F43D}" dt="2024-03-18T21:43:22.513" v="12" actId="1035"/>
          <ac:spMkLst>
            <pc:docMk/>
            <pc:sldMk cId="610573948" sldId="353"/>
            <ac:spMk id="371" creationId="{0CAA9105-DAB3-CE2B-F461-347D36770D24}"/>
          </ac:spMkLst>
        </pc:spChg>
      </pc:sldChg>
      <pc:sldChg chg="modSp mod">
        <pc:chgData name="Gonzalez Grospe, Melissa C." userId="7677ecd0-4903-4895-bfc4-8e657250f287" providerId="ADAL" clId="{F41FA606-60DA-482E-A125-D5E862E0F43D}" dt="2024-03-18T21:44:27.546" v="14" actId="1036"/>
        <pc:sldMkLst>
          <pc:docMk/>
          <pc:sldMk cId="4086124589" sldId="381"/>
        </pc:sldMkLst>
        <pc:spChg chg="mod">
          <ac:chgData name="Gonzalez Grospe, Melissa C." userId="7677ecd0-4903-4895-bfc4-8e657250f287" providerId="ADAL" clId="{F41FA606-60DA-482E-A125-D5E862E0F43D}" dt="2024-03-18T21:44:27.546" v="14" actId="1036"/>
          <ac:spMkLst>
            <pc:docMk/>
            <pc:sldMk cId="4086124589" sldId="381"/>
            <ac:spMk id="422" creationId="{E86EE76B-5AAC-4188-0E46-8B88B18B43EC}"/>
          </ac:spMkLst>
        </pc:spChg>
      </pc:sldChg>
      <pc:sldChg chg="modSp mod">
        <pc:chgData name="Gonzalez Grospe, Melissa C." userId="7677ecd0-4903-4895-bfc4-8e657250f287" providerId="ADAL" clId="{F41FA606-60DA-482E-A125-D5E862E0F43D}" dt="2024-03-26T21:16:18.134" v="28" actId="1035"/>
        <pc:sldMkLst>
          <pc:docMk/>
          <pc:sldMk cId="2087050303" sldId="385"/>
        </pc:sldMkLst>
        <pc:spChg chg="mod">
          <ac:chgData name="Gonzalez Grospe, Melissa C." userId="7677ecd0-4903-4895-bfc4-8e657250f287" providerId="ADAL" clId="{F41FA606-60DA-482E-A125-D5E862E0F43D}" dt="2024-03-18T21:46:37.085" v="16" actId="1036"/>
          <ac:spMkLst>
            <pc:docMk/>
            <pc:sldMk cId="2087050303" sldId="385"/>
            <ac:spMk id="496" creationId="{00000000-0000-0000-0000-000000000000}"/>
          </ac:spMkLst>
        </pc:spChg>
        <pc:graphicFrameChg chg="mod">
          <ac:chgData name="Gonzalez Grospe, Melissa C." userId="7677ecd0-4903-4895-bfc4-8e657250f287" providerId="ADAL" clId="{F41FA606-60DA-482E-A125-D5E862E0F43D}" dt="2024-03-26T21:16:18.134" v="28" actId="1035"/>
          <ac:graphicFrameMkLst>
            <pc:docMk/>
            <pc:sldMk cId="2087050303" sldId="385"/>
            <ac:graphicFrameMk id="5" creationId="{54E42E56-C416-9722-90B3-3F920C134D5E}"/>
          </ac:graphicFrameMkLst>
        </pc:graphicFrameChg>
      </pc:sldChg>
      <pc:sldChg chg="modSp mod">
        <pc:chgData name="Gonzalez Grospe, Melissa C." userId="7677ecd0-4903-4895-bfc4-8e657250f287" providerId="ADAL" clId="{F41FA606-60DA-482E-A125-D5E862E0F43D}" dt="2024-03-26T21:17:13.628" v="30" actId="1035"/>
        <pc:sldMkLst>
          <pc:docMk/>
          <pc:sldMk cId="3315657015" sldId="386"/>
        </pc:sldMkLst>
        <pc:graphicFrameChg chg="mod">
          <ac:chgData name="Gonzalez Grospe, Melissa C." userId="7677ecd0-4903-4895-bfc4-8e657250f287" providerId="ADAL" clId="{F41FA606-60DA-482E-A125-D5E862E0F43D}" dt="2024-03-26T21:17:13.628" v="30" actId="1035"/>
          <ac:graphicFrameMkLst>
            <pc:docMk/>
            <pc:sldMk cId="3315657015" sldId="386"/>
            <ac:graphicFrameMk id="4" creationId="{9E51A4B1-3F15-3C86-61A1-69EE530089CC}"/>
          </ac:graphicFrameMkLst>
        </pc:graphicFrameChg>
      </pc:sldChg>
      <pc:sldChg chg="modSp mod">
        <pc:chgData name="Gonzalez Grospe, Melissa C." userId="7677ecd0-4903-4895-bfc4-8e657250f287" providerId="ADAL" clId="{F41FA606-60DA-482E-A125-D5E862E0F43D}" dt="2024-03-18T21:42:51.834" v="9" actId="1035"/>
        <pc:sldMkLst>
          <pc:docMk/>
          <pc:sldMk cId="1167218655" sldId="404"/>
        </pc:sldMkLst>
        <pc:spChg chg="mod">
          <ac:chgData name="Gonzalez Grospe, Melissa C." userId="7677ecd0-4903-4895-bfc4-8e657250f287" providerId="ADAL" clId="{F41FA606-60DA-482E-A125-D5E862E0F43D}" dt="2024-03-18T21:42:51.834" v="9" actId="1035"/>
          <ac:spMkLst>
            <pc:docMk/>
            <pc:sldMk cId="1167218655" sldId="404"/>
            <ac:spMk id="384" creationId="{00000000-0000-0000-0000-000000000000}"/>
          </ac:spMkLst>
        </pc:spChg>
      </pc:sldChg>
    </pc:docChg>
  </pc:docChgLst>
  <pc:docChgLst>
    <pc:chgData name="DeFabrizio, Zachary J." userId="de3ef8c5-c1a5-4678-9009-b41ee868d9e5" providerId="ADAL" clId="{0E3C0354-CFB0-42BF-9AC9-C6A6D1F523FC}"/>
    <pc:docChg chg="undo custSel modSld">
      <pc:chgData name="DeFabrizio, Zachary J." userId="de3ef8c5-c1a5-4678-9009-b41ee868d9e5" providerId="ADAL" clId="{0E3C0354-CFB0-42BF-9AC9-C6A6D1F523FC}" dt="2024-01-22T17:50:10.423" v="1073" actId="20577"/>
      <pc:docMkLst>
        <pc:docMk/>
      </pc:docMkLst>
      <pc:sldChg chg="modSp mod">
        <pc:chgData name="DeFabrizio, Zachary J." userId="de3ef8c5-c1a5-4678-9009-b41ee868d9e5" providerId="ADAL" clId="{0E3C0354-CFB0-42BF-9AC9-C6A6D1F523FC}" dt="2024-01-22T17:25:47.565" v="3" actId="20577"/>
        <pc:sldMkLst>
          <pc:docMk/>
          <pc:sldMk cId="0" sldId="258"/>
        </pc:sldMkLst>
        <pc:spChg chg="mod">
          <ac:chgData name="DeFabrizio, Zachary J." userId="de3ef8c5-c1a5-4678-9009-b41ee868d9e5" providerId="ADAL" clId="{0E3C0354-CFB0-42BF-9AC9-C6A6D1F523FC}" dt="2024-01-22T17:25:47.565" v="3" actId="20577"/>
          <ac:spMkLst>
            <pc:docMk/>
            <pc:sldMk cId="0" sldId="258"/>
            <ac:spMk id="33" creationId="{98725065-9887-0BF2-E72C-6018459B98BB}"/>
          </ac:spMkLst>
        </pc:spChg>
      </pc:sldChg>
      <pc:sldChg chg="modSp mod">
        <pc:chgData name="DeFabrizio, Zachary J." userId="de3ef8c5-c1a5-4678-9009-b41ee868d9e5" providerId="ADAL" clId="{0E3C0354-CFB0-42BF-9AC9-C6A6D1F523FC}" dt="2024-01-22T17:40:51.892" v="856" actId="20577"/>
        <pc:sldMkLst>
          <pc:docMk/>
          <pc:sldMk cId="0" sldId="266"/>
        </pc:sldMkLst>
        <pc:spChg chg="mod">
          <ac:chgData name="DeFabrizio, Zachary J." userId="de3ef8c5-c1a5-4678-9009-b41ee868d9e5" providerId="ADAL" clId="{0E3C0354-CFB0-42BF-9AC9-C6A6D1F523FC}" dt="2024-01-22T17:40:51.892" v="856" actId="20577"/>
          <ac:spMkLst>
            <pc:docMk/>
            <pc:sldMk cId="0" sldId="266"/>
            <ac:spMk id="205" creationId="{00000000-0000-0000-0000-000000000000}"/>
          </ac:spMkLst>
        </pc:spChg>
      </pc:sldChg>
      <pc:sldChg chg="addSp delSp modSp mod">
        <pc:chgData name="DeFabrizio, Zachary J." userId="de3ef8c5-c1a5-4678-9009-b41ee868d9e5" providerId="ADAL" clId="{0E3C0354-CFB0-42BF-9AC9-C6A6D1F523FC}" dt="2024-01-22T17:50:10.423" v="1073" actId="20577"/>
        <pc:sldMkLst>
          <pc:docMk/>
          <pc:sldMk cId="0" sldId="289"/>
        </pc:sldMkLst>
        <pc:spChg chg="mod">
          <ac:chgData name="DeFabrizio, Zachary J." userId="de3ef8c5-c1a5-4678-9009-b41ee868d9e5" providerId="ADAL" clId="{0E3C0354-CFB0-42BF-9AC9-C6A6D1F523FC}" dt="2024-01-22T17:43:29.643" v="857" actId="20577"/>
          <ac:spMkLst>
            <pc:docMk/>
            <pc:sldMk cId="0" sldId="289"/>
            <ac:spMk id="442" creationId="{00000000-0000-0000-0000-000000000000}"/>
          </ac:spMkLst>
        </pc:spChg>
        <pc:graphicFrameChg chg="add del mod modGraphic">
          <ac:chgData name="DeFabrizio, Zachary J." userId="de3ef8c5-c1a5-4678-9009-b41ee868d9e5" providerId="ADAL" clId="{0E3C0354-CFB0-42BF-9AC9-C6A6D1F523FC}" dt="2024-01-22T17:46:17.218" v="912" actId="478"/>
          <ac:graphicFrameMkLst>
            <pc:docMk/>
            <pc:sldMk cId="0" sldId="289"/>
            <ac:graphicFrameMk id="4" creationId="{0FB355BD-9059-02B6-161E-63A867C9E0EC}"/>
          </ac:graphicFrameMkLst>
        </pc:graphicFrameChg>
        <pc:graphicFrameChg chg="add mod modGraphic">
          <ac:chgData name="DeFabrizio, Zachary J." userId="de3ef8c5-c1a5-4678-9009-b41ee868d9e5" providerId="ADAL" clId="{0E3C0354-CFB0-42BF-9AC9-C6A6D1F523FC}" dt="2024-01-22T17:50:10.423" v="1073" actId="20577"/>
          <ac:graphicFrameMkLst>
            <pc:docMk/>
            <pc:sldMk cId="0" sldId="289"/>
            <ac:graphicFrameMk id="5" creationId="{AFEA1DF3-D806-A8C5-0321-DC86E2702942}"/>
          </ac:graphicFrameMkLst>
        </pc:graphicFrameChg>
      </pc:sldChg>
    </pc:docChg>
  </pc:docChgLst>
  <pc:docChgLst>
    <pc:chgData name="Taylor, Samuel E." userId="S::samueltaylor@ufl.edu::3ed5f313-3b2e-4e0a-ba56-deb85e0f8daa" providerId="AD" clId="Web-{C93C4D41-6C96-446E-AB06-EC82BCE4B24A}"/>
    <pc:docChg chg="modSld">
      <pc:chgData name="Taylor, Samuel E." userId="S::samueltaylor@ufl.edu::3ed5f313-3b2e-4e0a-ba56-deb85e0f8daa" providerId="AD" clId="Web-{C93C4D41-6C96-446E-AB06-EC82BCE4B24A}" dt="2024-01-23T00:11:46.228" v="109" actId="20577"/>
      <pc:docMkLst>
        <pc:docMk/>
      </pc:docMkLst>
      <pc:sldChg chg="addSp modSp">
        <pc:chgData name="Taylor, Samuel E." userId="S::samueltaylor@ufl.edu::3ed5f313-3b2e-4e0a-ba56-deb85e0f8daa" providerId="AD" clId="Web-{C93C4D41-6C96-446E-AB06-EC82BCE4B24A}" dt="2024-01-22T23:55:15.754" v="4"/>
        <pc:sldMkLst>
          <pc:docMk/>
          <pc:sldMk cId="1725935848" sldId="361"/>
        </pc:sldMkLst>
        <pc:picChg chg="add mod">
          <ac:chgData name="Taylor, Samuel E." userId="S::samueltaylor@ufl.edu::3ed5f313-3b2e-4e0a-ba56-deb85e0f8daa" providerId="AD" clId="Web-{C93C4D41-6C96-446E-AB06-EC82BCE4B24A}" dt="2024-01-22T23:55:15.754" v="4"/>
          <ac:picMkLst>
            <pc:docMk/>
            <pc:sldMk cId="1725935848" sldId="361"/>
            <ac:picMk id="4" creationId="{A059952D-EA8C-C102-CE11-C53CAB28F1EF}"/>
          </ac:picMkLst>
        </pc:picChg>
      </pc:sldChg>
      <pc:sldChg chg="addSp delSp modSp">
        <pc:chgData name="Taylor, Samuel E." userId="S::samueltaylor@ufl.edu::3ed5f313-3b2e-4e0a-ba56-deb85e0f8daa" providerId="AD" clId="Web-{C93C4D41-6C96-446E-AB06-EC82BCE4B24A}" dt="2024-01-23T00:11:46.228" v="109" actId="20577"/>
        <pc:sldMkLst>
          <pc:docMk/>
          <pc:sldMk cId="1037544434" sldId="379"/>
        </pc:sldMkLst>
        <pc:spChg chg="mod">
          <ac:chgData name="Taylor, Samuel E." userId="S::samueltaylor@ufl.edu::3ed5f313-3b2e-4e0a-ba56-deb85e0f8daa" providerId="AD" clId="Web-{C93C4D41-6C96-446E-AB06-EC82BCE4B24A}" dt="2024-01-23T00:01:17.043" v="13" actId="1076"/>
          <ac:spMkLst>
            <pc:docMk/>
            <pc:sldMk cId="1037544434" sldId="379"/>
            <ac:spMk id="11" creationId="{AB548004-A71A-D2DB-021C-8D6CD68F36D2}"/>
          </ac:spMkLst>
        </pc:spChg>
        <pc:spChg chg="add del mod">
          <ac:chgData name="Taylor, Samuel E." userId="S::samueltaylor@ufl.edu::3ed5f313-3b2e-4e0a-ba56-deb85e0f8daa" providerId="AD" clId="Web-{C93C4D41-6C96-446E-AB06-EC82BCE4B24A}" dt="2024-01-23T00:08:44.302" v="37"/>
          <ac:spMkLst>
            <pc:docMk/>
            <pc:sldMk cId="1037544434" sldId="379"/>
            <ac:spMk id="14" creationId="{BB570EEE-0CE9-A36E-9BF8-9BE4416CEC4A}"/>
          </ac:spMkLst>
        </pc:spChg>
        <pc:spChg chg="add mod">
          <ac:chgData name="Taylor, Samuel E." userId="S::samueltaylor@ufl.edu::3ed5f313-3b2e-4e0a-ba56-deb85e0f8daa" providerId="AD" clId="Web-{C93C4D41-6C96-446E-AB06-EC82BCE4B24A}" dt="2024-01-23T00:11:46.228" v="109" actId="20577"/>
          <ac:spMkLst>
            <pc:docMk/>
            <pc:sldMk cId="1037544434" sldId="379"/>
            <ac:spMk id="15" creationId="{9323E835-2549-079F-7E31-33B8C690E0B7}"/>
          </ac:spMkLst>
        </pc:spChg>
        <pc:picChg chg="add mod modCrop">
          <ac:chgData name="Taylor, Samuel E." userId="S::samueltaylor@ufl.edu::3ed5f313-3b2e-4e0a-ba56-deb85e0f8daa" providerId="AD" clId="Web-{C93C4D41-6C96-446E-AB06-EC82BCE4B24A}" dt="2024-01-23T00:07:38.301" v="29" actId="1076"/>
          <ac:picMkLst>
            <pc:docMk/>
            <pc:sldMk cId="1037544434" sldId="379"/>
            <ac:picMk id="7" creationId="{3399C613-2E4E-A1EB-477D-DB340ECA94FB}"/>
          </ac:picMkLst>
        </pc:picChg>
        <pc:cxnChg chg="mod">
          <ac:chgData name="Taylor, Samuel E." userId="S::samueltaylor@ufl.edu::3ed5f313-3b2e-4e0a-ba56-deb85e0f8daa" providerId="AD" clId="Web-{C93C4D41-6C96-446E-AB06-EC82BCE4B24A}" dt="2024-01-23T00:07:30.504" v="25" actId="14100"/>
          <ac:cxnSpMkLst>
            <pc:docMk/>
            <pc:sldMk cId="1037544434" sldId="379"/>
            <ac:cxnSpMk id="12" creationId="{6B24DD8D-76C1-823C-03CF-55EF95C4965C}"/>
          </ac:cxnSpMkLst>
        </pc:cxnChg>
        <pc:cxnChg chg="add mod">
          <ac:chgData name="Taylor, Samuel E." userId="S::samueltaylor@ufl.edu::3ed5f313-3b2e-4e0a-ba56-deb85e0f8daa" providerId="AD" clId="Web-{C93C4D41-6C96-446E-AB06-EC82BCE4B24A}" dt="2024-01-23T00:08:11.192" v="34" actId="14100"/>
          <ac:cxnSpMkLst>
            <pc:docMk/>
            <pc:sldMk cId="1037544434" sldId="379"/>
            <ac:cxnSpMk id="13" creationId="{5FFDDD91-59B1-5195-5469-F5AAFF87B071}"/>
          </ac:cxnSpMkLst>
        </pc:cxnChg>
      </pc:sldChg>
      <pc:sldChg chg="addSp modSp">
        <pc:chgData name="Taylor, Samuel E." userId="S::samueltaylor@ufl.edu::3ed5f313-3b2e-4e0a-ba56-deb85e0f8daa" providerId="AD" clId="Web-{C93C4D41-6C96-446E-AB06-EC82BCE4B24A}" dt="2024-01-23T00:05:40.798" v="21" actId="1076"/>
        <pc:sldMkLst>
          <pc:docMk/>
          <pc:sldMk cId="2479084231" sldId="380"/>
        </pc:sldMkLst>
        <pc:picChg chg="add mod modCrop">
          <ac:chgData name="Taylor, Samuel E." userId="S::samueltaylor@ufl.edu::3ed5f313-3b2e-4e0a-ba56-deb85e0f8daa" providerId="AD" clId="Web-{C93C4D41-6C96-446E-AB06-EC82BCE4B24A}" dt="2024-01-23T00:05:40.798" v="21" actId="1076"/>
          <ac:picMkLst>
            <pc:docMk/>
            <pc:sldMk cId="2479084231" sldId="380"/>
            <ac:picMk id="5" creationId="{3633D7BC-4C21-0C5E-1978-A31E1729C738}"/>
          </ac:picMkLst>
        </pc:picChg>
      </pc:sldChg>
      <pc:sldChg chg="modSp">
        <pc:chgData name="Taylor, Samuel E." userId="S::samueltaylor@ufl.edu::3ed5f313-3b2e-4e0a-ba56-deb85e0f8daa" providerId="AD" clId="Web-{C93C4D41-6C96-446E-AB06-EC82BCE4B24A}" dt="2024-01-22T23:50:19.061" v="3" actId="20577"/>
        <pc:sldMkLst>
          <pc:docMk/>
          <pc:sldMk cId="4086124589" sldId="381"/>
        </pc:sldMkLst>
        <pc:spChg chg="mod">
          <ac:chgData name="Taylor, Samuel E." userId="S::samueltaylor@ufl.edu::3ed5f313-3b2e-4e0a-ba56-deb85e0f8daa" providerId="AD" clId="Web-{C93C4D41-6C96-446E-AB06-EC82BCE4B24A}" dt="2024-01-22T23:50:19.061" v="3" actId="20577"/>
          <ac:spMkLst>
            <pc:docMk/>
            <pc:sldMk cId="4086124589" sldId="381"/>
            <ac:spMk id="18" creationId="{9CEA0A82-18CA-013D-4A42-523A639AD8EA}"/>
          </ac:spMkLst>
        </pc:spChg>
      </pc:sldChg>
    </pc:docChg>
  </pc:docChgLst>
  <pc:docChgLst>
    <pc:chgData name="DeFabrizio, Zachary J." userId="S::z.defabrizio@ufl.edu::de3ef8c5-c1a5-4678-9009-b41ee868d9e5" providerId="AD" clId="Web-{6464F960-474D-6B02-D8A9-483F6D14AC16}"/>
    <pc:docChg chg="addSld">
      <pc:chgData name="DeFabrizio, Zachary J." userId="S::z.defabrizio@ufl.edu::de3ef8c5-c1a5-4678-9009-b41ee868d9e5" providerId="AD" clId="Web-{6464F960-474D-6B02-D8A9-483F6D14AC16}" dt="2024-01-28T01:41:16.237" v="0"/>
      <pc:docMkLst>
        <pc:docMk/>
      </pc:docMkLst>
      <pc:sldChg chg="new">
        <pc:chgData name="DeFabrizio, Zachary J." userId="S::z.defabrizio@ufl.edu::de3ef8c5-c1a5-4678-9009-b41ee868d9e5" providerId="AD" clId="Web-{6464F960-474D-6B02-D8A9-483F6D14AC16}" dt="2024-01-28T01:41:16.237" v="0"/>
        <pc:sldMkLst>
          <pc:docMk/>
          <pc:sldMk cId="2678698106" sldId="403"/>
        </pc:sldMkLst>
      </pc:sldChg>
    </pc:docChg>
  </pc:docChgLst>
  <pc:docChgLst>
    <pc:chgData name="Lee, Matthew R." userId="S::matthew.lee@ufl.edu::9f0dcb36-a00f-43e4-8a0a-e91ca1f5fc6d" providerId="AD" clId="Web-{884AE3A4-5CC2-987D-F90A-3B7E097222FD}"/>
    <pc:docChg chg="modSld">
      <pc:chgData name="Lee, Matthew R." userId="S::matthew.lee@ufl.edu::9f0dcb36-a00f-43e4-8a0a-e91ca1f5fc6d" providerId="AD" clId="Web-{884AE3A4-5CC2-987D-F90A-3B7E097222FD}" dt="2024-01-29T23:50:41.159" v="43"/>
      <pc:docMkLst>
        <pc:docMk/>
      </pc:docMkLst>
      <pc:sldChg chg="modSp">
        <pc:chgData name="Lee, Matthew R." userId="S::matthew.lee@ufl.edu::9f0dcb36-a00f-43e4-8a0a-e91ca1f5fc6d" providerId="AD" clId="Web-{884AE3A4-5CC2-987D-F90A-3B7E097222FD}" dt="2024-01-29T23:50:41.159" v="43"/>
        <pc:sldMkLst>
          <pc:docMk/>
          <pc:sldMk cId="1150091092" sldId="377"/>
        </pc:sldMkLst>
        <pc:graphicFrameChg chg="mod modGraphic">
          <ac:chgData name="Lee, Matthew R." userId="S::matthew.lee@ufl.edu::9f0dcb36-a00f-43e4-8a0a-e91ca1f5fc6d" providerId="AD" clId="Web-{884AE3A4-5CC2-987D-F90A-3B7E097222FD}" dt="2024-01-29T23:50:41.159" v="43"/>
          <ac:graphicFrameMkLst>
            <pc:docMk/>
            <pc:sldMk cId="1150091092" sldId="377"/>
            <ac:graphicFrameMk id="6" creationId="{1D516802-C125-1568-FC42-666A351F587B}"/>
          </ac:graphicFrameMkLst>
        </pc:graphicFrameChg>
      </pc:sldChg>
    </pc:docChg>
  </pc:docChgLst>
  <pc:docChgLst>
    <pc:chgData name="Falzone, Dylan T." userId="S::dylan.falzone@ufl.edu::8182e420-dd68-4d78-8626-223a88696ff9" providerId="AD" clId="Web-{B7B5A7A6-86DB-4884-BA06-3F3A59F2CADD}"/>
    <pc:docChg chg="modSld">
      <pc:chgData name="Falzone, Dylan T." userId="S::dylan.falzone@ufl.edu::8182e420-dd68-4d78-8626-223a88696ff9" providerId="AD" clId="Web-{B7B5A7A6-86DB-4884-BA06-3F3A59F2CADD}" dt="2024-01-27T20:58:25.909" v="85" actId="20577"/>
      <pc:docMkLst>
        <pc:docMk/>
      </pc:docMkLst>
      <pc:sldChg chg="modSp">
        <pc:chgData name="Falzone, Dylan T." userId="S::dylan.falzone@ufl.edu::8182e420-dd68-4d78-8626-223a88696ff9" providerId="AD" clId="Web-{B7B5A7A6-86DB-4884-BA06-3F3A59F2CADD}" dt="2024-01-27T20:58:25.909" v="85" actId="20577"/>
        <pc:sldMkLst>
          <pc:docMk/>
          <pc:sldMk cId="0" sldId="293"/>
        </pc:sldMkLst>
        <pc:spChg chg="mod">
          <ac:chgData name="Falzone, Dylan T." userId="S::dylan.falzone@ufl.edu::8182e420-dd68-4d78-8626-223a88696ff9" providerId="AD" clId="Web-{B7B5A7A6-86DB-4884-BA06-3F3A59F2CADD}" dt="2024-01-27T20:58:25.909" v="85" actId="20577"/>
          <ac:spMkLst>
            <pc:docMk/>
            <pc:sldMk cId="0" sldId="293"/>
            <ac:spMk id="484" creationId="{00000000-0000-0000-0000-000000000000}"/>
          </ac:spMkLst>
        </pc:spChg>
      </pc:sldChg>
      <pc:sldChg chg="addSp delSp modSp">
        <pc:chgData name="Falzone, Dylan T." userId="S::dylan.falzone@ufl.edu::8182e420-dd68-4d78-8626-223a88696ff9" providerId="AD" clId="Web-{B7B5A7A6-86DB-4884-BA06-3F3A59F2CADD}" dt="2024-01-27T20:58:12.081" v="79"/>
        <pc:sldMkLst>
          <pc:docMk/>
          <pc:sldMk cId="3315657015" sldId="386"/>
        </pc:sldMkLst>
        <pc:graphicFrameChg chg="mod modGraphic">
          <ac:chgData name="Falzone, Dylan T." userId="S::dylan.falzone@ufl.edu::8182e420-dd68-4d78-8626-223a88696ff9" providerId="AD" clId="Web-{B7B5A7A6-86DB-4884-BA06-3F3A59F2CADD}" dt="2024-01-27T20:58:12.081" v="79"/>
          <ac:graphicFrameMkLst>
            <pc:docMk/>
            <pc:sldMk cId="3315657015" sldId="386"/>
            <ac:graphicFrameMk id="4" creationId="{9E51A4B1-3F15-3C86-61A1-69EE530089CC}"/>
          </ac:graphicFrameMkLst>
        </pc:graphicFrameChg>
        <pc:graphicFrameChg chg="add del mod">
          <ac:chgData name="Falzone, Dylan T." userId="S::dylan.falzone@ufl.edu::8182e420-dd68-4d78-8626-223a88696ff9" providerId="AD" clId="Web-{B7B5A7A6-86DB-4884-BA06-3F3A59F2CADD}" dt="2024-01-27T20:57:30.626" v="3"/>
          <ac:graphicFrameMkLst>
            <pc:docMk/>
            <pc:sldMk cId="3315657015" sldId="386"/>
            <ac:graphicFrameMk id="7" creationId="{AD0FCF8D-54AB-C4FD-1F02-701D223744EC}"/>
          </ac:graphicFrameMkLst>
        </pc:graphicFrameChg>
      </pc:sldChg>
    </pc:docChg>
  </pc:docChgLst>
  <pc:docChgLst>
    <pc:chgData name="Taylor, Samuel E." userId="S::samueltaylor@ufl.edu::3ed5f313-3b2e-4e0a-ba56-deb85e0f8daa" providerId="AD" clId="Web-{208FAE07-ECD8-48F8-B440-9D74C6A78DB2}"/>
    <pc:docChg chg="modSld">
      <pc:chgData name="Taylor, Samuel E." userId="S::samueltaylor@ufl.edu::3ed5f313-3b2e-4e0a-ba56-deb85e0f8daa" providerId="AD" clId="Web-{208FAE07-ECD8-48F8-B440-9D74C6A78DB2}" dt="2024-01-13T03:09:14.076" v="1754" actId="1076"/>
      <pc:docMkLst>
        <pc:docMk/>
      </pc:docMkLst>
      <pc:sldChg chg="addSp delSp modSp">
        <pc:chgData name="Taylor, Samuel E." userId="S::samueltaylor@ufl.edu::3ed5f313-3b2e-4e0a-ba56-deb85e0f8daa" providerId="AD" clId="Web-{208FAE07-ECD8-48F8-B440-9D74C6A78DB2}" dt="2024-01-13T03:09:14.076" v="1754" actId="1076"/>
        <pc:sldMkLst>
          <pc:docMk/>
          <pc:sldMk cId="1065580915" sldId="343"/>
        </pc:sldMkLst>
        <pc:spChg chg="add mod">
          <ac:chgData name="Taylor, Samuel E." userId="S::samueltaylor@ufl.edu::3ed5f313-3b2e-4e0a-ba56-deb85e0f8daa" providerId="AD" clId="Web-{208FAE07-ECD8-48F8-B440-9D74C6A78DB2}" dt="2024-01-13T02:53:02.490" v="24" actId="1076"/>
          <ac:spMkLst>
            <pc:docMk/>
            <pc:sldMk cId="1065580915" sldId="343"/>
            <ac:spMk id="5" creationId="{98F2727B-65E6-1380-3BDF-37E7F6DD5E82}"/>
          </ac:spMkLst>
        </pc:spChg>
        <pc:spChg chg="add mod">
          <ac:chgData name="Taylor, Samuel E." userId="S::samueltaylor@ufl.edu::3ed5f313-3b2e-4e0a-ba56-deb85e0f8daa" providerId="AD" clId="Web-{208FAE07-ECD8-48F8-B440-9D74C6A78DB2}" dt="2024-01-13T02:53:28.787" v="40" actId="20577"/>
          <ac:spMkLst>
            <pc:docMk/>
            <pc:sldMk cId="1065580915" sldId="343"/>
            <ac:spMk id="9" creationId="{7A733D22-0C42-77E9-D5CD-820B3E0D1DEA}"/>
          </ac:spMkLst>
        </pc:spChg>
        <pc:graphicFrameChg chg="mod modGraphic">
          <ac:chgData name="Taylor, Samuel E." userId="S::samueltaylor@ufl.edu::3ed5f313-3b2e-4e0a-ba56-deb85e0f8daa" providerId="AD" clId="Web-{208FAE07-ECD8-48F8-B440-9D74C6A78DB2}" dt="2024-01-13T03:08:59.513" v="1751"/>
          <ac:graphicFrameMkLst>
            <pc:docMk/>
            <pc:sldMk cId="1065580915" sldId="343"/>
            <ac:graphicFrameMk id="6" creationId="{4CA8699E-EB72-3DC9-8547-58DBDBCDE51B}"/>
          </ac:graphicFrameMkLst>
        </pc:graphicFrameChg>
        <pc:picChg chg="mod">
          <ac:chgData name="Taylor, Samuel E." userId="S::samueltaylor@ufl.edu::3ed5f313-3b2e-4e0a-ba56-deb85e0f8daa" providerId="AD" clId="Web-{208FAE07-ECD8-48F8-B440-9D74C6A78DB2}" dt="2024-01-13T03:09:14.076" v="1754" actId="1076"/>
          <ac:picMkLst>
            <pc:docMk/>
            <pc:sldMk cId="1065580915" sldId="343"/>
            <ac:picMk id="7" creationId="{B7505CBA-31E8-70B7-46AC-2E9F89824C89}"/>
          </ac:picMkLst>
        </pc:picChg>
        <pc:picChg chg="add del mod">
          <ac:chgData name="Taylor, Samuel E." userId="S::samueltaylor@ufl.edu::3ed5f313-3b2e-4e0a-ba56-deb85e0f8daa" providerId="AD" clId="Web-{208FAE07-ECD8-48F8-B440-9D74C6A78DB2}" dt="2024-01-13T02:53:13.162" v="28"/>
          <ac:picMkLst>
            <pc:docMk/>
            <pc:sldMk cId="1065580915" sldId="343"/>
            <ac:picMk id="8" creationId="{1AF191BE-938C-D17E-003A-57E9F11FC099}"/>
          </ac:picMkLst>
        </pc:picChg>
      </pc:sldChg>
    </pc:docChg>
  </pc:docChgLst>
  <pc:docChgLst>
    <pc:chgData name="Taylor, Samuel E." userId="S::samueltaylor@ufl.edu::3ed5f313-3b2e-4e0a-ba56-deb85e0f8daa" providerId="AD" clId="Web-{9E018185-98A5-4CC9-B5FF-1DF697447FB4}"/>
    <pc:docChg chg="addSld modSld">
      <pc:chgData name="Taylor, Samuel E." userId="S::samueltaylor@ufl.edu::3ed5f313-3b2e-4e0a-ba56-deb85e0f8daa" providerId="AD" clId="Web-{9E018185-98A5-4CC9-B5FF-1DF697447FB4}" dt="2024-01-10T22:50:03.068" v="98"/>
      <pc:docMkLst>
        <pc:docMk/>
      </pc:docMkLst>
      <pc:sldChg chg="addSp delSp modSp add replId">
        <pc:chgData name="Taylor, Samuel E." userId="S::samueltaylor@ufl.edu::3ed5f313-3b2e-4e0a-ba56-deb85e0f8daa" providerId="AD" clId="Web-{9E018185-98A5-4CC9-B5FF-1DF697447FB4}" dt="2024-01-10T22:50:03.068" v="98"/>
        <pc:sldMkLst>
          <pc:docMk/>
          <pc:sldMk cId="1065580915" sldId="343"/>
        </pc:sldMkLst>
        <pc:spChg chg="add mod">
          <ac:chgData name="Taylor, Samuel E." userId="S::samueltaylor@ufl.edu::3ed5f313-3b2e-4e0a-ba56-deb85e0f8daa" providerId="AD" clId="Web-{9E018185-98A5-4CC9-B5FF-1DF697447FB4}" dt="2024-01-10T22:49:06.285" v="68" actId="14100"/>
          <ac:spMkLst>
            <pc:docMk/>
            <pc:sldMk cId="1065580915" sldId="343"/>
            <ac:spMk id="5" creationId="{32DEAAE5-DC83-4B10-77AD-7522C3611701}"/>
          </ac:spMkLst>
        </pc:spChg>
        <pc:spChg chg="del mod">
          <ac:chgData name="Taylor, Samuel E." userId="S::samueltaylor@ufl.edu::3ed5f313-3b2e-4e0a-ba56-deb85e0f8daa" providerId="AD" clId="Web-{9E018185-98A5-4CC9-B5FF-1DF697447FB4}" dt="2024-01-10T22:47:23.299" v="2"/>
          <ac:spMkLst>
            <pc:docMk/>
            <pc:sldMk cId="1065580915" sldId="343"/>
            <ac:spMk id="370" creationId="{8A7ACADA-0AD8-2DE3-9A36-60D0B56AE366}"/>
          </ac:spMkLst>
        </pc:spChg>
        <pc:spChg chg="del">
          <ac:chgData name="Taylor, Samuel E." userId="S::samueltaylor@ufl.edu::3ed5f313-3b2e-4e0a-ba56-deb85e0f8daa" providerId="AD" clId="Web-{9E018185-98A5-4CC9-B5FF-1DF697447FB4}" dt="2024-01-10T22:47:39.252" v="3"/>
          <ac:spMkLst>
            <pc:docMk/>
            <pc:sldMk cId="1065580915" sldId="343"/>
            <ac:spMk id="373" creationId="{474D2765-055C-F8C0-105F-FF96B3C94845}"/>
          </ac:spMkLst>
        </pc:spChg>
        <pc:graphicFrameChg chg="add mod modGraphic">
          <ac:chgData name="Taylor, Samuel E." userId="S::samueltaylor@ufl.edu::3ed5f313-3b2e-4e0a-ba56-deb85e0f8daa" providerId="AD" clId="Web-{9E018185-98A5-4CC9-B5FF-1DF697447FB4}" dt="2024-01-10T22:50:03.068" v="98"/>
          <ac:graphicFrameMkLst>
            <pc:docMk/>
            <pc:sldMk cId="1065580915" sldId="343"/>
            <ac:graphicFrameMk id="6" creationId="{4CA8699E-EB72-3DC9-8547-58DBDBCDE51B}"/>
          </ac:graphicFrameMkLst>
        </pc:graphicFrameChg>
      </pc:sldChg>
    </pc:docChg>
  </pc:docChgLst>
  <pc:docChgLst>
    <pc:chgData name="Miguel, Melanie J." userId="S::melanie.miguel@ufl.edu::30764532-18a1-45fd-8c48-d1d3bf151236" providerId="AD" clId="Web-{FE94CC45-0D1A-4050-A872-A627D41F2BCB}"/>
    <pc:docChg chg="modSld sldOrd">
      <pc:chgData name="Miguel, Melanie J." userId="S::melanie.miguel@ufl.edu::30764532-18a1-45fd-8c48-d1d3bf151236" providerId="AD" clId="Web-{FE94CC45-0D1A-4050-A872-A627D41F2BCB}" dt="2024-01-27T23:29:58.501" v="102"/>
      <pc:docMkLst>
        <pc:docMk/>
      </pc:docMkLst>
      <pc:sldChg chg="addSp delSp modSp">
        <pc:chgData name="Miguel, Melanie J." userId="S::melanie.miguel@ufl.edu::30764532-18a1-45fd-8c48-d1d3bf151236" providerId="AD" clId="Web-{FE94CC45-0D1A-4050-A872-A627D41F2BCB}" dt="2024-01-27T23:27:00.074" v="101" actId="14100"/>
        <pc:sldMkLst>
          <pc:docMk/>
          <pc:sldMk cId="0" sldId="280"/>
        </pc:sldMkLst>
        <pc:spChg chg="add del mod">
          <ac:chgData name="Miguel, Melanie J." userId="S::melanie.miguel@ufl.edu::30764532-18a1-45fd-8c48-d1d3bf151236" providerId="AD" clId="Web-{FE94CC45-0D1A-4050-A872-A627D41F2BCB}" dt="2024-01-27T23:24:07.992" v="29" actId="1076"/>
          <ac:spMkLst>
            <pc:docMk/>
            <pc:sldMk cId="0" sldId="280"/>
            <ac:spMk id="6" creationId="{E9058770-7BF6-2498-B484-A1DE610FCD1F}"/>
          </ac:spMkLst>
        </pc:spChg>
        <pc:spChg chg="add del">
          <ac:chgData name="Miguel, Melanie J." userId="S::melanie.miguel@ufl.edu::30764532-18a1-45fd-8c48-d1d3bf151236" providerId="AD" clId="Web-{FE94CC45-0D1A-4050-A872-A627D41F2BCB}" dt="2024-01-27T23:25:09.290" v="37"/>
          <ac:spMkLst>
            <pc:docMk/>
            <pc:sldMk cId="0" sldId="280"/>
            <ac:spMk id="7" creationId="{9633409A-2E65-015E-1F35-3CFBAE980C35}"/>
          </ac:spMkLst>
        </pc:spChg>
        <pc:spChg chg="add mod">
          <ac:chgData name="Miguel, Melanie J." userId="S::melanie.miguel@ufl.edu::30764532-18a1-45fd-8c48-d1d3bf151236" providerId="AD" clId="Web-{FE94CC45-0D1A-4050-A872-A627D41F2BCB}" dt="2024-01-27T23:26:16.198" v="90" actId="20577"/>
          <ac:spMkLst>
            <pc:docMk/>
            <pc:sldMk cId="0" sldId="280"/>
            <ac:spMk id="8" creationId="{64A673E4-B019-6A11-87C0-92590FD662AD}"/>
          </ac:spMkLst>
        </pc:spChg>
        <pc:spChg chg="add mod">
          <ac:chgData name="Miguel, Melanie J." userId="S::melanie.miguel@ufl.edu::30764532-18a1-45fd-8c48-d1d3bf151236" providerId="AD" clId="Web-{FE94CC45-0D1A-4050-A872-A627D41F2BCB}" dt="2024-01-27T23:26:56.699" v="100" actId="1076"/>
          <ac:spMkLst>
            <pc:docMk/>
            <pc:sldMk cId="0" sldId="280"/>
            <ac:spMk id="9" creationId="{868529BA-DB4E-8B32-F17E-4772389490D5}"/>
          </ac:spMkLst>
        </pc:spChg>
        <pc:spChg chg="del mod">
          <ac:chgData name="Miguel, Melanie J." userId="S::melanie.miguel@ufl.edu::30764532-18a1-45fd-8c48-d1d3bf151236" providerId="AD" clId="Web-{FE94CC45-0D1A-4050-A872-A627D41F2BCB}" dt="2024-01-27T23:22:38.599" v="11"/>
          <ac:spMkLst>
            <pc:docMk/>
            <pc:sldMk cId="0" sldId="280"/>
            <ac:spMk id="36" creationId="{CC323BF6-1115-96E5-C5BA-A6A26D6C0F5C}"/>
          </ac:spMkLst>
        </pc:spChg>
        <pc:spChg chg="del">
          <ac:chgData name="Miguel, Melanie J." userId="S::melanie.miguel@ufl.edu::30764532-18a1-45fd-8c48-d1d3bf151236" providerId="AD" clId="Web-{FE94CC45-0D1A-4050-A872-A627D41F2BCB}" dt="2024-01-27T23:22:08.786" v="3"/>
          <ac:spMkLst>
            <pc:docMk/>
            <pc:sldMk cId="0" sldId="280"/>
            <ac:spMk id="40" creationId="{702DB55E-5911-DB87-B7FD-218792D4401F}"/>
          </ac:spMkLst>
        </pc:spChg>
        <pc:spChg chg="mod">
          <ac:chgData name="Miguel, Melanie J." userId="S::melanie.miguel@ufl.edu::30764532-18a1-45fd-8c48-d1d3bf151236" providerId="AD" clId="Web-{FE94CC45-0D1A-4050-A872-A627D41F2BCB}" dt="2024-01-27T23:24:18.117" v="33" actId="1076"/>
          <ac:spMkLst>
            <pc:docMk/>
            <pc:sldMk cId="0" sldId="280"/>
            <ac:spMk id="48" creationId="{3B02F041-D742-98B8-9D72-6079023F986A}"/>
          </ac:spMkLst>
        </pc:spChg>
        <pc:spChg chg="mod">
          <ac:chgData name="Miguel, Melanie J." userId="S::melanie.miguel@ufl.edu::30764532-18a1-45fd-8c48-d1d3bf151236" providerId="AD" clId="Web-{FE94CC45-0D1A-4050-A872-A627D41F2BCB}" dt="2024-01-27T23:24:28.961" v="34" actId="1076"/>
          <ac:spMkLst>
            <pc:docMk/>
            <pc:sldMk cId="0" sldId="280"/>
            <ac:spMk id="51" creationId="{AC04810A-2A2D-4D38-A226-E27DCDD731CB}"/>
          </ac:spMkLst>
        </pc:spChg>
        <pc:spChg chg="del">
          <ac:chgData name="Miguel, Melanie J." userId="S::melanie.miguel@ufl.edu::30764532-18a1-45fd-8c48-d1d3bf151236" providerId="AD" clId="Web-{FE94CC45-0D1A-4050-A872-A627D41F2BCB}" dt="2024-01-27T23:22:02.536" v="2"/>
          <ac:spMkLst>
            <pc:docMk/>
            <pc:sldMk cId="0" sldId="280"/>
            <ac:spMk id="54" creationId="{A15552BB-BB3F-B84D-EC08-A57417FE19F1}"/>
          </ac:spMkLst>
        </pc:spChg>
        <pc:spChg chg="mod">
          <ac:chgData name="Miguel, Melanie J." userId="S::melanie.miguel@ufl.edu::30764532-18a1-45fd-8c48-d1d3bf151236" providerId="AD" clId="Web-{FE94CC45-0D1A-4050-A872-A627D41F2BCB}" dt="2024-01-27T23:24:32.243" v="35" actId="1076"/>
          <ac:spMkLst>
            <pc:docMk/>
            <pc:sldMk cId="0" sldId="280"/>
            <ac:spMk id="56" creationId="{80E8A4AD-3435-96BE-6C4A-FE4BFE9C3DBD}"/>
          </ac:spMkLst>
        </pc:spChg>
        <pc:spChg chg="mod">
          <ac:chgData name="Miguel, Melanie J." userId="S::melanie.miguel@ufl.edu::30764532-18a1-45fd-8c48-d1d3bf151236" providerId="AD" clId="Web-{FE94CC45-0D1A-4050-A872-A627D41F2BCB}" dt="2024-01-27T23:26:37.480" v="92" actId="1076"/>
          <ac:spMkLst>
            <pc:docMk/>
            <pc:sldMk cId="0" sldId="280"/>
            <ac:spMk id="60" creationId="{3492980E-AC82-D4BA-FE2C-5BF088967191}"/>
          </ac:spMkLst>
        </pc:spChg>
        <pc:spChg chg="del mod">
          <ac:chgData name="Miguel, Melanie J." userId="S::melanie.miguel@ufl.edu::30764532-18a1-45fd-8c48-d1d3bf151236" providerId="AD" clId="Web-{FE94CC45-0D1A-4050-A872-A627D41F2BCB}" dt="2024-01-27T23:23:55.367" v="23"/>
          <ac:spMkLst>
            <pc:docMk/>
            <pc:sldMk cId="0" sldId="280"/>
            <ac:spMk id="61" creationId="{0279FD18-6BC1-D4D7-FFDD-4423A724A321}"/>
          </ac:spMkLst>
        </pc:spChg>
        <pc:spChg chg="mod">
          <ac:chgData name="Miguel, Melanie J." userId="S::melanie.miguel@ufl.edu::30764532-18a1-45fd-8c48-d1d3bf151236" providerId="AD" clId="Web-{FE94CC45-0D1A-4050-A872-A627D41F2BCB}" dt="2024-01-27T23:27:00.074" v="101" actId="14100"/>
          <ac:spMkLst>
            <pc:docMk/>
            <pc:sldMk cId="0" sldId="280"/>
            <ac:spMk id="324" creationId="{E3EA7888-ABD8-90A0-35E6-FA96048D2A17}"/>
          </ac:spMkLst>
        </pc:spChg>
        <pc:spChg chg="del">
          <ac:chgData name="Miguel, Melanie J." userId="S::melanie.miguel@ufl.edu::30764532-18a1-45fd-8c48-d1d3bf151236" providerId="AD" clId="Web-{FE94CC45-0D1A-4050-A872-A627D41F2BCB}" dt="2024-01-27T23:26:41.215" v="93"/>
          <ac:spMkLst>
            <pc:docMk/>
            <pc:sldMk cId="0" sldId="280"/>
            <ac:spMk id="325" creationId="{D123E757-2960-C73D-FD0A-03B29BDB59FF}"/>
          </ac:spMkLst>
        </pc:spChg>
        <pc:graphicFrameChg chg="add del">
          <ac:chgData name="Miguel, Melanie J." userId="S::melanie.miguel@ufl.edu::30764532-18a1-45fd-8c48-d1d3bf151236" providerId="AD" clId="Web-{FE94CC45-0D1A-4050-A872-A627D41F2BCB}" dt="2024-01-27T23:22:18.473" v="7"/>
          <ac:graphicFrameMkLst>
            <pc:docMk/>
            <pc:sldMk cId="0" sldId="280"/>
            <ac:graphicFrameMk id="10" creationId="{5AAADF9F-3CA1-6257-1479-CB7A30FEDB57}"/>
          </ac:graphicFrameMkLst>
        </pc:graphicFrameChg>
        <pc:cxnChg chg="del">
          <ac:chgData name="Miguel, Melanie J." userId="S::melanie.miguel@ufl.edu::30764532-18a1-45fd-8c48-d1d3bf151236" providerId="AD" clId="Web-{FE94CC45-0D1A-4050-A872-A627D41F2BCB}" dt="2024-01-27T23:24:12.398" v="31"/>
          <ac:cxnSpMkLst>
            <pc:docMk/>
            <pc:sldMk cId="0" sldId="280"/>
            <ac:cxnSpMk id="32" creationId="{C2266309-BC77-8FB9-127B-BE9B4E51B505}"/>
          </ac:cxnSpMkLst>
        </pc:cxnChg>
        <pc:cxnChg chg="del mod">
          <ac:chgData name="Miguel, Melanie J." userId="S::melanie.miguel@ufl.edu::30764532-18a1-45fd-8c48-d1d3bf151236" providerId="AD" clId="Web-{FE94CC45-0D1A-4050-A872-A627D41F2BCB}" dt="2024-01-27T23:22:32.864" v="9"/>
          <ac:cxnSpMkLst>
            <pc:docMk/>
            <pc:sldMk cId="0" sldId="280"/>
            <ac:cxnSpMk id="43" creationId="{4337DB43-310B-B126-2049-A273C376B651}"/>
          </ac:cxnSpMkLst>
        </pc:cxnChg>
        <pc:cxnChg chg="del mod">
          <ac:chgData name="Miguel, Melanie J." userId="S::melanie.miguel@ufl.edu::30764532-18a1-45fd-8c48-d1d3bf151236" providerId="AD" clId="Web-{FE94CC45-0D1A-4050-A872-A627D41F2BCB}" dt="2024-01-27T23:22:13.848" v="5"/>
          <ac:cxnSpMkLst>
            <pc:docMk/>
            <pc:sldMk cId="0" sldId="280"/>
            <ac:cxnSpMk id="44" creationId="{71F435F2-2EB9-2752-6699-B0633AA1AEF4}"/>
          </ac:cxnSpMkLst>
        </pc:cxnChg>
        <pc:cxnChg chg="del mod">
          <ac:chgData name="Miguel, Melanie J." userId="S::melanie.miguel@ufl.edu::30764532-18a1-45fd-8c48-d1d3bf151236" providerId="AD" clId="Web-{FE94CC45-0D1A-4050-A872-A627D41F2BCB}" dt="2024-01-27T23:22:11.364" v="4"/>
          <ac:cxnSpMkLst>
            <pc:docMk/>
            <pc:sldMk cId="0" sldId="280"/>
            <ac:cxnSpMk id="46" creationId="{E55FD5A5-D5DD-96DB-CBC2-E950A329DC52}"/>
          </ac:cxnSpMkLst>
        </pc:cxnChg>
        <pc:cxnChg chg="del mod">
          <ac:chgData name="Miguel, Melanie J." userId="S::melanie.miguel@ufl.edu::30764532-18a1-45fd-8c48-d1d3bf151236" providerId="AD" clId="Web-{FE94CC45-0D1A-4050-A872-A627D41F2BCB}" dt="2024-01-27T23:22:41.380" v="14"/>
          <ac:cxnSpMkLst>
            <pc:docMk/>
            <pc:sldMk cId="0" sldId="280"/>
            <ac:cxnSpMk id="52" creationId="{62A0D2FC-215B-C20B-5E5F-094DC54D9E0B}"/>
          </ac:cxnSpMkLst>
        </pc:cxnChg>
        <pc:cxnChg chg="del mod">
          <ac:chgData name="Miguel, Melanie J." userId="S::melanie.miguel@ufl.edu::30764532-18a1-45fd-8c48-d1d3bf151236" providerId="AD" clId="Web-{FE94CC45-0D1A-4050-A872-A627D41F2BCB}" dt="2024-01-27T23:22:40.599" v="13"/>
          <ac:cxnSpMkLst>
            <pc:docMk/>
            <pc:sldMk cId="0" sldId="280"/>
            <ac:cxnSpMk id="53" creationId="{9CAC852A-52DF-84AE-79C9-DF96D92F7941}"/>
          </ac:cxnSpMkLst>
        </pc:cxnChg>
        <pc:cxnChg chg="del mod">
          <ac:chgData name="Miguel, Melanie J." userId="S::melanie.miguel@ufl.edu::30764532-18a1-45fd-8c48-d1d3bf151236" providerId="AD" clId="Web-{FE94CC45-0D1A-4050-A872-A627D41F2BCB}" dt="2024-01-27T23:22:39.880" v="12"/>
          <ac:cxnSpMkLst>
            <pc:docMk/>
            <pc:sldMk cId="0" sldId="280"/>
            <ac:cxnSpMk id="58" creationId="{5ABE3E7C-DB42-1785-42C4-270114BA1CB0}"/>
          </ac:cxnSpMkLst>
        </pc:cxnChg>
        <pc:cxnChg chg="del mod">
          <ac:chgData name="Miguel, Melanie J." userId="S::melanie.miguel@ufl.edu::30764532-18a1-45fd-8c48-d1d3bf151236" providerId="AD" clId="Web-{FE94CC45-0D1A-4050-A872-A627D41F2BCB}" dt="2024-01-27T23:24:06.273" v="28"/>
          <ac:cxnSpMkLst>
            <pc:docMk/>
            <pc:sldMk cId="0" sldId="280"/>
            <ac:cxnSpMk id="63" creationId="{CE52F8AF-D2F0-1790-5ADD-85915F7DB5D0}"/>
          </ac:cxnSpMkLst>
        </pc:cxnChg>
        <pc:cxnChg chg="del mod">
          <ac:chgData name="Miguel, Melanie J." userId="S::melanie.miguel@ufl.edu::30764532-18a1-45fd-8c48-d1d3bf151236" providerId="AD" clId="Web-{FE94CC45-0D1A-4050-A872-A627D41F2BCB}" dt="2024-01-27T23:24:05.289" v="27"/>
          <ac:cxnSpMkLst>
            <pc:docMk/>
            <pc:sldMk cId="0" sldId="280"/>
            <ac:cxnSpMk id="323" creationId="{F2BB9AB1-5D93-17DF-FF6C-DB24BDB0B4E5}"/>
          </ac:cxnSpMkLst>
        </pc:cxnChg>
        <pc:cxnChg chg="del mod">
          <ac:chgData name="Miguel, Melanie J." userId="S::melanie.miguel@ufl.edu::30764532-18a1-45fd-8c48-d1d3bf151236" providerId="AD" clId="Web-{FE94CC45-0D1A-4050-A872-A627D41F2BCB}" dt="2024-01-27T23:26:43.887" v="96"/>
          <ac:cxnSpMkLst>
            <pc:docMk/>
            <pc:sldMk cId="0" sldId="280"/>
            <ac:cxnSpMk id="327" creationId="{4AC6DF2E-EE7A-3C45-C5A5-11F16B1197A4}"/>
          </ac:cxnSpMkLst>
        </pc:cxnChg>
        <pc:cxnChg chg="del mod">
          <ac:chgData name="Miguel, Melanie J." userId="S::melanie.miguel@ufl.edu::30764532-18a1-45fd-8c48-d1d3bf151236" providerId="AD" clId="Web-{FE94CC45-0D1A-4050-A872-A627D41F2BCB}" dt="2024-01-27T23:26:43.324" v="95"/>
          <ac:cxnSpMkLst>
            <pc:docMk/>
            <pc:sldMk cId="0" sldId="280"/>
            <ac:cxnSpMk id="329" creationId="{B2348A40-BC9B-22EF-4EFF-E8C368104E14}"/>
          </ac:cxnSpMkLst>
        </pc:cxnChg>
        <pc:cxnChg chg="del mod">
          <ac:chgData name="Miguel, Melanie J." userId="S::melanie.miguel@ufl.edu::30764532-18a1-45fd-8c48-d1d3bf151236" providerId="AD" clId="Web-{FE94CC45-0D1A-4050-A872-A627D41F2BCB}" dt="2024-01-27T23:26:42.902" v="94"/>
          <ac:cxnSpMkLst>
            <pc:docMk/>
            <pc:sldMk cId="0" sldId="280"/>
            <ac:cxnSpMk id="331" creationId="{33C150C8-C1B5-AEAA-7A64-7D39A2916A81}"/>
          </ac:cxnSpMkLst>
        </pc:cxnChg>
        <pc:cxnChg chg="del mod">
          <ac:chgData name="Miguel, Melanie J." userId="S::melanie.miguel@ufl.edu::30764532-18a1-45fd-8c48-d1d3bf151236" providerId="AD" clId="Web-{FE94CC45-0D1A-4050-A872-A627D41F2BCB}" dt="2024-01-27T23:24:04.414" v="26"/>
          <ac:cxnSpMkLst>
            <pc:docMk/>
            <pc:sldMk cId="0" sldId="280"/>
            <ac:cxnSpMk id="345" creationId="{AC12C4F9-07C2-9F96-7294-B0E5A34DB9B8}"/>
          </ac:cxnSpMkLst>
        </pc:cxnChg>
      </pc:sldChg>
      <pc:sldChg chg="ord">
        <pc:chgData name="Miguel, Melanie J." userId="S::melanie.miguel@ufl.edu::30764532-18a1-45fd-8c48-d1d3bf151236" providerId="AD" clId="Web-{FE94CC45-0D1A-4050-A872-A627D41F2BCB}" dt="2024-01-27T23:29:58.501" v="102"/>
        <pc:sldMkLst>
          <pc:docMk/>
          <pc:sldMk cId="0" sldId="314"/>
        </pc:sldMkLst>
      </pc:sldChg>
    </pc:docChg>
  </pc:docChgLst>
  <pc:docChgLst>
    <pc:chgData name="Taylor, Samuel E." userId="S::samueltaylor@ufl.edu::3ed5f313-3b2e-4e0a-ba56-deb85e0f8daa" providerId="AD" clId="Web-{6EEB9608-F374-4C75-B5B5-4AB252725E03}"/>
    <pc:docChg chg="modSld">
      <pc:chgData name="Taylor, Samuel E." userId="S::samueltaylor@ufl.edu::3ed5f313-3b2e-4e0a-ba56-deb85e0f8daa" providerId="AD" clId="Web-{6EEB9608-F374-4C75-B5B5-4AB252725E03}" dt="2024-01-27T23:19:48.717" v="169"/>
      <pc:docMkLst>
        <pc:docMk/>
      </pc:docMkLst>
      <pc:sldChg chg="modSp">
        <pc:chgData name="Taylor, Samuel E." userId="S::samueltaylor@ufl.edu::3ed5f313-3b2e-4e0a-ba56-deb85e0f8daa" providerId="AD" clId="Web-{6EEB9608-F374-4C75-B5B5-4AB252725E03}" dt="2024-01-27T23:19:48.717" v="169"/>
        <pc:sldMkLst>
          <pc:docMk/>
          <pc:sldMk cId="2449659367" sldId="401"/>
        </pc:sldMkLst>
        <pc:graphicFrameChg chg="mod modGraphic">
          <ac:chgData name="Taylor, Samuel E." userId="S::samueltaylor@ufl.edu::3ed5f313-3b2e-4e0a-ba56-deb85e0f8daa" providerId="AD" clId="Web-{6EEB9608-F374-4C75-B5B5-4AB252725E03}" dt="2024-01-27T23:19:48.717" v="169"/>
          <ac:graphicFrameMkLst>
            <pc:docMk/>
            <pc:sldMk cId="2449659367" sldId="401"/>
            <ac:graphicFrameMk id="7" creationId="{2EC607B5-FCCB-CC91-84DB-2BCC767B3F77}"/>
          </ac:graphicFrameMkLst>
        </pc:graphicFrameChg>
      </pc:sldChg>
    </pc:docChg>
  </pc:docChgLst>
  <pc:docChgLst>
    <pc:chgData name="Gonzalez Grospe, Melissa C." userId="7677ecd0-4903-4895-bfc4-8e657250f287" providerId="ADAL" clId="{48033D91-0BDC-43D5-B936-FD4A6CB5BA57}"/>
    <pc:docChg chg="custSel modSld">
      <pc:chgData name="Gonzalez Grospe, Melissa C." userId="7677ecd0-4903-4895-bfc4-8e657250f287" providerId="ADAL" clId="{48033D91-0BDC-43D5-B936-FD4A6CB5BA57}" dt="2024-01-23T00:25:23.770" v="243" actId="1076"/>
      <pc:docMkLst>
        <pc:docMk/>
      </pc:docMkLst>
      <pc:sldChg chg="modSp mod">
        <pc:chgData name="Gonzalez Grospe, Melissa C." userId="7677ecd0-4903-4895-bfc4-8e657250f287" providerId="ADAL" clId="{48033D91-0BDC-43D5-B936-FD4A6CB5BA57}" dt="2024-01-23T00:25:23.770" v="243" actId="1076"/>
        <pc:sldMkLst>
          <pc:docMk/>
          <pc:sldMk cId="0" sldId="258"/>
        </pc:sldMkLst>
        <pc:spChg chg="mod">
          <ac:chgData name="Gonzalez Grospe, Melissa C." userId="7677ecd0-4903-4895-bfc4-8e657250f287" providerId="ADAL" clId="{48033D91-0BDC-43D5-B936-FD4A6CB5BA57}" dt="2024-01-23T00:25:23.770" v="243" actId="1076"/>
          <ac:spMkLst>
            <pc:docMk/>
            <pc:sldMk cId="0" sldId="258"/>
            <ac:spMk id="33" creationId="{98725065-9887-0BF2-E72C-6018459B98BB}"/>
          </ac:spMkLst>
        </pc:spChg>
      </pc:sldChg>
      <pc:sldChg chg="modSp mod">
        <pc:chgData name="Gonzalez Grospe, Melissa C." userId="7677ecd0-4903-4895-bfc4-8e657250f287" providerId="ADAL" clId="{48033D91-0BDC-43D5-B936-FD4A6CB5BA57}" dt="2024-01-23T00:15:53.938" v="237" actId="1035"/>
        <pc:sldMkLst>
          <pc:docMk/>
          <pc:sldMk cId="3567201060" sldId="369"/>
        </pc:sldMkLst>
        <pc:cxnChg chg="mod">
          <ac:chgData name="Gonzalez Grospe, Melissa C." userId="7677ecd0-4903-4895-bfc4-8e657250f287" providerId="ADAL" clId="{48033D91-0BDC-43D5-B936-FD4A6CB5BA57}" dt="2024-01-23T00:15:53.938" v="237" actId="1035"/>
          <ac:cxnSpMkLst>
            <pc:docMk/>
            <pc:sldMk cId="3567201060" sldId="369"/>
            <ac:cxnSpMk id="21" creationId="{A00D1960-C996-5031-E748-D1FD3630018C}"/>
          </ac:cxnSpMkLst>
        </pc:cxnChg>
      </pc:sldChg>
      <pc:sldChg chg="addSp delSp modSp mod">
        <pc:chgData name="Gonzalez Grospe, Melissa C." userId="7677ecd0-4903-4895-bfc4-8e657250f287" providerId="ADAL" clId="{48033D91-0BDC-43D5-B936-FD4A6CB5BA57}" dt="2024-01-23T00:06:34.051" v="192" actId="20577"/>
        <pc:sldMkLst>
          <pc:docMk/>
          <pc:sldMk cId="2087050303" sldId="385"/>
        </pc:sldMkLst>
        <pc:graphicFrameChg chg="add del mod modGraphic">
          <ac:chgData name="Gonzalez Grospe, Melissa C." userId="7677ecd0-4903-4895-bfc4-8e657250f287" providerId="ADAL" clId="{48033D91-0BDC-43D5-B936-FD4A6CB5BA57}" dt="2024-01-22T23:59:46.674" v="28" actId="478"/>
          <ac:graphicFrameMkLst>
            <pc:docMk/>
            <pc:sldMk cId="2087050303" sldId="385"/>
            <ac:graphicFrameMk id="4" creationId="{6009AD91-B4BF-6E5B-A5BE-845AEBE1BD62}"/>
          </ac:graphicFrameMkLst>
        </pc:graphicFrameChg>
        <pc:graphicFrameChg chg="add mod modGraphic">
          <ac:chgData name="Gonzalez Grospe, Melissa C." userId="7677ecd0-4903-4895-bfc4-8e657250f287" providerId="ADAL" clId="{48033D91-0BDC-43D5-B936-FD4A6CB5BA57}" dt="2024-01-23T00:06:34.051" v="192" actId="20577"/>
          <ac:graphicFrameMkLst>
            <pc:docMk/>
            <pc:sldMk cId="2087050303" sldId="385"/>
            <ac:graphicFrameMk id="5" creationId="{54E42E56-C416-9722-90B3-3F920C134D5E}"/>
          </ac:graphicFrameMkLst>
        </pc:graphicFrameChg>
        <pc:graphicFrameChg chg="del">
          <ac:chgData name="Gonzalez Grospe, Melissa C." userId="7677ecd0-4903-4895-bfc4-8e657250f287" providerId="ADAL" clId="{48033D91-0BDC-43D5-B936-FD4A6CB5BA57}" dt="2024-01-22T23:59:04.350" v="3" actId="478"/>
          <ac:graphicFrameMkLst>
            <pc:docMk/>
            <pc:sldMk cId="2087050303" sldId="385"/>
            <ac:graphicFrameMk id="6" creationId="{F03FABDD-14E4-8EF1-ACE7-187D74C7F493}"/>
          </ac:graphicFrameMkLst>
        </pc:graphicFrameChg>
        <pc:graphicFrameChg chg="del">
          <ac:chgData name="Gonzalez Grospe, Melissa C." userId="7677ecd0-4903-4895-bfc4-8e657250f287" providerId="ADAL" clId="{48033D91-0BDC-43D5-B936-FD4A6CB5BA57}" dt="2024-01-22T23:59:37.842" v="27" actId="478"/>
          <ac:graphicFrameMkLst>
            <pc:docMk/>
            <pc:sldMk cId="2087050303" sldId="385"/>
            <ac:graphicFrameMk id="7" creationId="{AE1B2B0C-1502-EC11-EB80-4D0BDDC49FCB}"/>
          </ac:graphicFrameMkLst>
        </pc:graphicFrameChg>
      </pc:sldChg>
      <pc:sldChg chg="addSp delSp modSp mod">
        <pc:chgData name="Gonzalez Grospe, Melissa C." userId="7677ecd0-4903-4895-bfc4-8e657250f287" providerId="ADAL" clId="{48033D91-0BDC-43D5-B936-FD4A6CB5BA57}" dt="2024-01-23T00:09:57.491" v="229" actId="20577"/>
        <pc:sldMkLst>
          <pc:docMk/>
          <pc:sldMk cId="3315657015" sldId="386"/>
        </pc:sldMkLst>
        <pc:graphicFrameChg chg="add mod modGraphic">
          <ac:chgData name="Gonzalez Grospe, Melissa C." userId="7677ecd0-4903-4895-bfc4-8e657250f287" providerId="ADAL" clId="{48033D91-0BDC-43D5-B936-FD4A6CB5BA57}" dt="2024-01-23T00:09:57.491" v="229" actId="20577"/>
          <ac:graphicFrameMkLst>
            <pc:docMk/>
            <pc:sldMk cId="3315657015" sldId="386"/>
            <ac:graphicFrameMk id="4" creationId="{9E51A4B1-3F15-3C86-61A1-69EE530089CC}"/>
          </ac:graphicFrameMkLst>
        </pc:graphicFrameChg>
        <pc:graphicFrameChg chg="del">
          <ac:chgData name="Gonzalez Grospe, Melissa C." userId="7677ecd0-4903-4895-bfc4-8e657250f287" providerId="ADAL" clId="{48033D91-0BDC-43D5-B936-FD4A6CB5BA57}" dt="2024-01-22T23:58:50.317" v="0" actId="478"/>
          <ac:graphicFrameMkLst>
            <pc:docMk/>
            <pc:sldMk cId="3315657015" sldId="386"/>
            <ac:graphicFrameMk id="6" creationId="{F03FABDD-14E4-8EF1-ACE7-187D74C7F493}"/>
          </ac:graphicFrameMkLst>
        </pc:graphicFrameChg>
      </pc:sldChg>
      <pc:sldChg chg="addSp delSp modSp mod">
        <pc:chgData name="Gonzalez Grospe, Melissa C." userId="7677ecd0-4903-4895-bfc4-8e657250f287" providerId="ADAL" clId="{48033D91-0BDC-43D5-B936-FD4A6CB5BA57}" dt="2024-01-22T23:59:50.349" v="30"/>
        <pc:sldMkLst>
          <pc:docMk/>
          <pc:sldMk cId="424867845" sldId="387"/>
        </pc:sldMkLst>
        <pc:graphicFrameChg chg="add mod">
          <ac:chgData name="Gonzalez Grospe, Melissa C." userId="7677ecd0-4903-4895-bfc4-8e657250f287" providerId="ADAL" clId="{48033D91-0BDC-43D5-B936-FD4A6CB5BA57}" dt="2024-01-22T23:59:50.349" v="30"/>
          <ac:graphicFrameMkLst>
            <pc:docMk/>
            <pc:sldMk cId="424867845" sldId="387"/>
            <ac:graphicFrameMk id="4" creationId="{FF014CBF-9744-8CF3-3BF4-0BCBD9C993D6}"/>
          </ac:graphicFrameMkLst>
        </pc:graphicFrameChg>
        <pc:graphicFrameChg chg="del">
          <ac:chgData name="Gonzalez Grospe, Melissa C." userId="7677ecd0-4903-4895-bfc4-8e657250f287" providerId="ADAL" clId="{48033D91-0BDC-43D5-B936-FD4A6CB5BA57}" dt="2024-01-22T23:58:56.863" v="2" actId="478"/>
          <ac:graphicFrameMkLst>
            <pc:docMk/>
            <pc:sldMk cId="424867845" sldId="387"/>
            <ac:graphicFrameMk id="6" creationId="{F03FABDD-14E4-8EF1-ACE7-187D74C7F493}"/>
          </ac:graphicFrameMkLst>
        </pc:graphicFrameChg>
      </pc:sldChg>
    </pc:docChg>
  </pc:docChgLst>
  <pc:docChgLst>
    <pc:chgData name="Garcia, Diego A." userId="S::diego.garcia1@ufl.edu::7147ec7f-a63f-4373-83fa-f9f4d32e8e4b" providerId="AD" clId="Web-{93EB6876-28F0-21DC-DA2C-B5517DEA6769}"/>
    <pc:docChg chg="modSld">
      <pc:chgData name="Garcia, Diego A." userId="S::diego.garcia1@ufl.edu::7147ec7f-a63f-4373-83fa-f9f4d32e8e4b" providerId="AD" clId="Web-{93EB6876-28F0-21DC-DA2C-B5517DEA6769}" dt="2024-01-30T00:10:00.396" v="85" actId="20577"/>
      <pc:docMkLst>
        <pc:docMk/>
      </pc:docMkLst>
      <pc:sldChg chg="modSp">
        <pc:chgData name="Garcia, Diego A." userId="S::diego.garcia1@ufl.edu::7147ec7f-a63f-4373-83fa-f9f4d32e8e4b" providerId="AD" clId="Web-{93EB6876-28F0-21DC-DA2C-B5517DEA6769}" dt="2024-01-29T23:42:49.306" v="15"/>
        <pc:sldMkLst>
          <pc:docMk/>
          <pc:sldMk cId="0" sldId="289"/>
        </pc:sldMkLst>
        <pc:graphicFrameChg chg="mod modGraphic">
          <ac:chgData name="Garcia, Diego A." userId="S::diego.garcia1@ufl.edu::7147ec7f-a63f-4373-83fa-f9f4d32e8e4b" providerId="AD" clId="Web-{93EB6876-28F0-21DC-DA2C-B5517DEA6769}" dt="2024-01-29T23:42:49.306" v="15"/>
          <ac:graphicFrameMkLst>
            <pc:docMk/>
            <pc:sldMk cId="0" sldId="289"/>
            <ac:graphicFrameMk id="5" creationId="{AFEA1DF3-D806-A8C5-0321-DC86E2702942}"/>
          </ac:graphicFrameMkLst>
        </pc:graphicFrameChg>
      </pc:sldChg>
      <pc:sldChg chg="modSp">
        <pc:chgData name="Garcia, Diego A." userId="S::diego.garcia1@ufl.edu::7147ec7f-a63f-4373-83fa-f9f4d32e8e4b" providerId="AD" clId="Web-{93EB6876-28F0-21DC-DA2C-B5517DEA6769}" dt="2024-01-30T00:08:25.861" v="83" actId="14100"/>
        <pc:sldMkLst>
          <pc:docMk/>
          <pc:sldMk cId="1725935848" sldId="361"/>
        </pc:sldMkLst>
        <pc:cxnChg chg="mod">
          <ac:chgData name="Garcia, Diego A." userId="S::diego.garcia1@ufl.edu::7147ec7f-a63f-4373-83fa-f9f4d32e8e4b" providerId="AD" clId="Web-{93EB6876-28F0-21DC-DA2C-B5517DEA6769}" dt="2024-01-30T00:08:25.861" v="83" actId="14100"/>
          <ac:cxnSpMkLst>
            <pc:docMk/>
            <pc:sldMk cId="1725935848" sldId="361"/>
            <ac:cxnSpMk id="7" creationId="{E156071D-C792-F5AA-EAAC-9965CBB401D3}"/>
          </ac:cxnSpMkLst>
        </pc:cxnChg>
      </pc:sldChg>
      <pc:sldChg chg="modSp">
        <pc:chgData name="Garcia, Diego A." userId="S::diego.garcia1@ufl.edu::7147ec7f-a63f-4373-83fa-f9f4d32e8e4b" providerId="AD" clId="Web-{93EB6876-28F0-21DC-DA2C-B5517DEA6769}" dt="2024-01-30T00:07:18.359" v="81" actId="20577"/>
        <pc:sldMkLst>
          <pc:docMk/>
          <pc:sldMk cId="3567201060" sldId="369"/>
        </pc:sldMkLst>
        <pc:spChg chg="mod">
          <ac:chgData name="Garcia, Diego A." userId="S::diego.garcia1@ufl.edu::7147ec7f-a63f-4373-83fa-f9f4d32e8e4b" providerId="AD" clId="Web-{93EB6876-28F0-21DC-DA2C-B5517DEA6769}" dt="2024-01-30T00:07:18.359" v="81" actId="20577"/>
          <ac:spMkLst>
            <pc:docMk/>
            <pc:sldMk cId="3567201060" sldId="369"/>
            <ac:spMk id="12" creationId="{67F1F477-FE18-EE49-AB52-376D957C0BAB}"/>
          </ac:spMkLst>
        </pc:spChg>
      </pc:sldChg>
      <pc:sldChg chg="modSp">
        <pc:chgData name="Garcia, Diego A." userId="S::diego.garcia1@ufl.edu::7147ec7f-a63f-4373-83fa-f9f4d32e8e4b" providerId="AD" clId="Web-{93EB6876-28F0-21DC-DA2C-B5517DEA6769}" dt="2024-01-30T00:10:00.396" v="85" actId="20577"/>
        <pc:sldMkLst>
          <pc:docMk/>
          <pc:sldMk cId="2087050303" sldId="385"/>
        </pc:sldMkLst>
        <pc:spChg chg="mod">
          <ac:chgData name="Garcia, Diego A." userId="S::diego.garcia1@ufl.edu::7147ec7f-a63f-4373-83fa-f9f4d32e8e4b" providerId="AD" clId="Web-{93EB6876-28F0-21DC-DA2C-B5517DEA6769}" dt="2024-01-30T00:10:00.396" v="85" actId="20577"/>
          <ac:spMkLst>
            <pc:docMk/>
            <pc:sldMk cId="2087050303" sldId="385"/>
            <ac:spMk id="4" creationId="{9CBB0787-0B60-5E41-DD6F-CC71F1F370FC}"/>
          </ac:spMkLst>
        </pc:spChg>
        <pc:graphicFrameChg chg="mod modGraphic">
          <ac:chgData name="Garcia, Diego A." userId="S::diego.garcia1@ufl.edu::7147ec7f-a63f-4373-83fa-f9f4d32e8e4b" providerId="AD" clId="Web-{93EB6876-28F0-21DC-DA2C-B5517DEA6769}" dt="2024-01-30T00:02:46.115" v="59"/>
          <ac:graphicFrameMkLst>
            <pc:docMk/>
            <pc:sldMk cId="2087050303" sldId="385"/>
            <ac:graphicFrameMk id="5" creationId="{54E42E56-C416-9722-90B3-3F920C134D5E}"/>
          </ac:graphicFrameMkLst>
        </pc:graphicFrameChg>
      </pc:sldChg>
      <pc:sldChg chg="modSp">
        <pc:chgData name="Garcia, Diego A." userId="S::diego.garcia1@ufl.edu::7147ec7f-a63f-4373-83fa-f9f4d32e8e4b" providerId="AD" clId="Web-{93EB6876-28F0-21DC-DA2C-B5517DEA6769}" dt="2024-01-29T23:55:27.349" v="43"/>
        <pc:sldMkLst>
          <pc:docMk/>
          <pc:sldMk cId="3315657015" sldId="386"/>
        </pc:sldMkLst>
        <pc:graphicFrameChg chg="mod modGraphic">
          <ac:chgData name="Garcia, Diego A." userId="S::diego.garcia1@ufl.edu::7147ec7f-a63f-4373-83fa-f9f4d32e8e4b" providerId="AD" clId="Web-{93EB6876-28F0-21DC-DA2C-B5517DEA6769}" dt="2024-01-29T23:55:27.349" v="43"/>
          <ac:graphicFrameMkLst>
            <pc:docMk/>
            <pc:sldMk cId="3315657015" sldId="386"/>
            <ac:graphicFrameMk id="4" creationId="{9E51A4B1-3F15-3C86-61A1-69EE530089CC}"/>
          </ac:graphicFrameMkLst>
        </pc:graphicFrameChg>
      </pc:sldChg>
      <pc:sldChg chg="modSp">
        <pc:chgData name="Garcia, Diego A." userId="S::diego.garcia1@ufl.edu::7147ec7f-a63f-4373-83fa-f9f4d32e8e4b" providerId="AD" clId="Web-{93EB6876-28F0-21DC-DA2C-B5517DEA6769}" dt="2024-01-30T00:06:20.325" v="78" actId="20577"/>
        <pc:sldMkLst>
          <pc:docMk/>
          <pc:sldMk cId="424867845" sldId="387"/>
        </pc:sldMkLst>
        <pc:spChg chg="mod">
          <ac:chgData name="Garcia, Diego A." userId="S::diego.garcia1@ufl.edu::7147ec7f-a63f-4373-83fa-f9f4d32e8e4b" providerId="AD" clId="Web-{93EB6876-28F0-21DC-DA2C-B5517DEA6769}" dt="2024-01-30T00:06:20.325" v="78" actId="20577"/>
          <ac:spMkLst>
            <pc:docMk/>
            <pc:sldMk cId="424867845" sldId="387"/>
            <ac:spMk id="5" creationId="{9D5651E7-33A5-3DC3-F9A2-95B2A94D7D8C}"/>
          </ac:spMkLst>
        </pc:spChg>
      </pc:sldChg>
    </pc:docChg>
  </pc:docChgLst>
  <pc:docChgLst>
    <pc:chgData name="Singla, Danush K." userId="S::dsingla@ufl.edu::70d1af8d-7392-4752-8a16-b95f973ebb94" providerId="AD" clId="Web-{91334914-EABE-4C5B-B108-6F6A46C7F3E8}"/>
    <pc:docChg chg="addSld delSld modSld">
      <pc:chgData name="Singla, Danush K." userId="S::dsingla@ufl.edu::70d1af8d-7392-4752-8a16-b95f973ebb94" providerId="AD" clId="Web-{91334914-EABE-4C5B-B108-6F6A46C7F3E8}" dt="2024-01-25T00:08:02.869" v="259" actId="20577"/>
      <pc:docMkLst>
        <pc:docMk/>
      </pc:docMkLst>
      <pc:sldChg chg="modSp delCm modCm">
        <pc:chgData name="Singla, Danush K." userId="S::dsingla@ufl.edu::70d1af8d-7392-4752-8a16-b95f973ebb94" providerId="AD" clId="Web-{91334914-EABE-4C5B-B108-6F6A46C7F3E8}" dt="2024-01-24T23:53:11.027" v="236" actId="20577"/>
        <pc:sldMkLst>
          <pc:docMk/>
          <pc:sldMk cId="0" sldId="317"/>
        </pc:sldMkLst>
        <pc:spChg chg="mod">
          <ac:chgData name="Singla, Danush K." userId="S::dsingla@ufl.edu::70d1af8d-7392-4752-8a16-b95f973ebb94" providerId="AD" clId="Web-{91334914-EABE-4C5B-B108-6F6A46C7F3E8}" dt="2024-01-24T23:53:11.027" v="236" actId="20577"/>
          <ac:spMkLst>
            <pc:docMk/>
            <pc:sldMk cId="0" sldId="317"/>
            <ac:spMk id="8" creationId="{CB3049C7-1759-BB94-25E3-DFA6161D7138}"/>
          </ac:spMkLst>
        </pc:spChg>
        <pc:spChg chg="mod">
          <ac:chgData name="Singla, Danush K." userId="S::dsingla@ufl.edu::70d1af8d-7392-4752-8a16-b95f973ebb94" providerId="AD" clId="Web-{91334914-EABE-4C5B-B108-6F6A46C7F3E8}" dt="2024-01-24T23:51:13.913" v="217" actId="20577"/>
          <ac:spMkLst>
            <pc:docMk/>
            <pc:sldMk cId="0" sldId="317"/>
            <ac:spMk id="722" creationId="{00000000-0000-0000-0000-000000000000}"/>
          </ac:spMkLst>
        </pc:spChg>
        <pc:extLst>
          <p:ext xmlns:p="http://schemas.openxmlformats.org/presentationml/2006/main" uri="{D6D511B9-2390-475A-947B-AFAB55BFBCF1}">
            <pc226:cmChg xmlns:pc226="http://schemas.microsoft.com/office/powerpoint/2022/06/main/command" chg="del mod modRxn">
              <pc226:chgData name="Singla, Danush K." userId="S::dsingla@ufl.edu::70d1af8d-7392-4752-8a16-b95f973ebb94" providerId="AD" clId="Web-{91334914-EABE-4C5B-B108-6F6A46C7F3E8}" dt="2024-01-24T23:52:00.946" v="229"/>
              <pc2:cmMkLst xmlns:pc2="http://schemas.microsoft.com/office/powerpoint/2019/9/main/command">
                <pc:docMk/>
                <pc:sldMk cId="0" sldId="317"/>
                <pc2:cmMk id="{65C7759F-3464-42C7-A1BA-D40D3C79BC0A}"/>
              </pc2:cmMkLst>
            </pc226:cmChg>
          </p:ext>
        </pc:extLst>
      </pc:sldChg>
      <pc:sldChg chg="addSp modSp">
        <pc:chgData name="Singla, Danush K." userId="S::dsingla@ufl.edu::70d1af8d-7392-4752-8a16-b95f973ebb94" providerId="AD" clId="Web-{91334914-EABE-4C5B-B108-6F6A46C7F3E8}" dt="2024-01-25T00:08:02.869" v="259" actId="20577"/>
        <pc:sldMkLst>
          <pc:docMk/>
          <pc:sldMk cId="2378687854" sldId="365"/>
        </pc:sldMkLst>
        <pc:spChg chg="mod">
          <ac:chgData name="Singla, Danush K." userId="S::dsingla@ufl.edu::70d1af8d-7392-4752-8a16-b95f973ebb94" providerId="AD" clId="Web-{91334914-EABE-4C5B-B108-6F6A46C7F3E8}" dt="2024-01-25T00:08:02.869" v="259" actId="20577"/>
          <ac:spMkLst>
            <pc:docMk/>
            <pc:sldMk cId="2378687854" sldId="365"/>
            <ac:spMk id="2" creationId="{AC6D6D85-9BE6-2A83-4B39-BE84F8F1BEAF}"/>
          </ac:spMkLst>
        </pc:spChg>
        <pc:picChg chg="add mod">
          <ac:chgData name="Singla, Danush K." userId="S::dsingla@ufl.edu::70d1af8d-7392-4752-8a16-b95f973ebb94" providerId="AD" clId="Web-{91334914-EABE-4C5B-B108-6F6A46C7F3E8}" dt="2024-01-25T00:05:02.519" v="238" actId="1076"/>
          <ac:picMkLst>
            <pc:docMk/>
            <pc:sldMk cId="2378687854" sldId="365"/>
            <ac:picMk id="3" creationId="{84C50D69-E2BC-AEE7-65E3-A8444E1457DD}"/>
          </ac:picMkLst>
        </pc:picChg>
      </pc:sldChg>
      <pc:sldChg chg="addSp delSp modSp">
        <pc:chgData name="Singla, Danush K." userId="S::dsingla@ufl.edu::70d1af8d-7392-4752-8a16-b95f973ebb94" providerId="AD" clId="Web-{91334914-EABE-4C5B-B108-6F6A46C7F3E8}" dt="2024-01-25T00:08:00.682" v="258" actId="20577"/>
        <pc:sldMkLst>
          <pc:docMk/>
          <pc:sldMk cId="3465541133" sldId="366"/>
        </pc:sldMkLst>
        <pc:spChg chg="mod">
          <ac:chgData name="Singla, Danush K." userId="S::dsingla@ufl.edu::70d1af8d-7392-4752-8a16-b95f973ebb94" providerId="AD" clId="Web-{91334914-EABE-4C5B-B108-6F6A46C7F3E8}" dt="2024-01-25T00:08:00.682" v="258" actId="20577"/>
          <ac:spMkLst>
            <pc:docMk/>
            <pc:sldMk cId="3465541133" sldId="366"/>
            <ac:spMk id="2" creationId="{02505C9A-0617-FC2D-5831-29C0D75CEF22}"/>
          </ac:spMkLst>
        </pc:spChg>
        <pc:spChg chg="del">
          <ac:chgData name="Singla, Danush K." userId="S::dsingla@ufl.edu::70d1af8d-7392-4752-8a16-b95f973ebb94" providerId="AD" clId="Web-{91334914-EABE-4C5B-B108-6F6A46C7F3E8}" dt="2024-01-25T00:05:48.755" v="239"/>
          <ac:spMkLst>
            <pc:docMk/>
            <pc:sldMk cId="3465541133" sldId="366"/>
            <ac:spMk id="3" creationId="{C89278E8-2686-F245-18E9-A16E6B536DF8}"/>
          </ac:spMkLst>
        </pc:spChg>
        <pc:picChg chg="add del mod">
          <ac:chgData name="Singla, Danush K." userId="S::dsingla@ufl.edu::70d1af8d-7392-4752-8a16-b95f973ebb94" providerId="AD" clId="Web-{91334914-EABE-4C5B-B108-6F6A46C7F3E8}" dt="2024-01-25T00:06:30.382" v="246"/>
          <ac:picMkLst>
            <pc:docMk/>
            <pc:sldMk cId="3465541133" sldId="366"/>
            <ac:picMk id="5" creationId="{049E538A-F3F8-0C54-45F9-0280548A1F93}"/>
          </ac:picMkLst>
        </pc:picChg>
        <pc:picChg chg="add mod">
          <ac:chgData name="Singla, Danush K." userId="S::dsingla@ufl.edu::70d1af8d-7392-4752-8a16-b95f973ebb94" providerId="AD" clId="Web-{91334914-EABE-4C5B-B108-6F6A46C7F3E8}" dt="2024-01-25T00:07:05.602" v="247"/>
          <ac:picMkLst>
            <pc:docMk/>
            <pc:sldMk cId="3465541133" sldId="366"/>
            <ac:picMk id="7" creationId="{D34F62D7-78F0-67EB-A84E-86209583F0FF}"/>
          </ac:picMkLst>
        </pc:picChg>
      </pc:sldChg>
      <pc:sldChg chg="del">
        <pc:chgData name="Singla, Danush K." userId="S::dsingla@ufl.edu::70d1af8d-7392-4752-8a16-b95f973ebb94" providerId="AD" clId="Web-{91334914-EABE-4C5B-B108-6F6A46C7F3E8}" dt="2024-01-25T00:05:59.178" v="241"/>
        <pc:sldMkLst>
          <pc:docMk/>
          <pc:sldMk cId="538524288" sldId="367"/>
        </pc:sldMkLst>
      </pc:sldChg>
      <pc:sldChg chg="modSp del">
        <pc:chgData name="Singla, Danush K." userId="S::dsingla@ufl.edu::70d1af8d-7392-4752-8a16-b95f973ebb94" providerId="AD" clId="Web-{91334914-EABE-4C5B-B108-6F6A46C7F3E8}" dt="2024-01-24T23:51:04.725" v="215"/>
        <pc:sldMkLst>
          <pc:docMk/>
          <pc:sldMk cId="1253364185" sldId="382"/>
        </pc:sldMkLst>
        <pc:spChg chg="mod">
          <ac:chgData name="Singla, Danush K." userId="S::dsingla@ufl.edu::70d1af8d-7392-4752-8a16-b95f973ebb94" providerId="AD" clId="Web-{91334914-EABE-4C5B-B108-6F6A46C7F3E8}" dt="2024-01-24T23:41:33.691" v="155" actId="20577"/>
          <ac:spMkLst>
            <pc:docMk/>
            <pc:sldMk cId="1253364185" sldId="382"/>
            <ac:spMk id="3" creationId="{B7222E4F-C438-E9B5-80C3-427A743026DF}"/>
          </ac:spMkLst>
        </pc:spChg>
      </pc:sldChg>
      <pc:sldChg chg="modSp">
        <pc:chgData name="Singla, Danush K." userId="S::dsingla@ufl.edu::70d1af8d-7392-4752-8a16-b95f973ebb94" providerId="AD" clId="Web-{91334914-EABE-4C5B-B108-6F6A46C7F3E8}" dt="2024-01-24T23:51:16.804" v="218" actId="20577"/>
        <pc:sldMkLst>
          <pc:docMk/>
          <pc:sldMk cId="1608125750" sldId="383"/>
        </pc:sldMkLst>
        <pc:spChg chg="mod">
          <ac:chgData name="Singla, Danush K." userId="S::dsingla@ufl.edu::70d1af8d-7392-4752-8a16-b95f973ebb94" providerId="AD" clId="Web-{91334914-EABE-4C5B-B108-6F6A46C7F3E8}" dt="2024-01-24T23:51:16.804" v="218" actId="20577"/>
          <ac:spMkLst>
            <pc:docMk/>
            <pc:sldMk cId="1608125750" sldId="383"/>
            <ac:spMk id="2" creationId="{A713A728-DD7C-14CB-03B5-8FFB13CEEC1B}"/>
          </ac:spMkLst>
        </pc:spChg>
      </pc:sldChg>
      <pc:sldChg chg="delSp modSp">
        <pc:chgData name="Singla, Danush K." userId="S::dsingla@ufl.edu::70d1af8d-7392-4752-8a16-b95f973ebb94" providerId="AD" clId="Web-{91334914-EABE-4C5B-B108-6F6A46C7F3E8}" dt="2024-01-24T23:51:41.258" v="226"/>
        <pc:sldMkLst>
          <pc:docMk/>
          <pc:sldMk cId="2302787233" sldId="384"/>
        </pc:sldMkLst>
        <pc:spChg chg="mod">
          <ac:chgData name="Singla, Danush K." userId="S::dsingla@ufl.edu::70d1af8d-7392-4752-8a16-b95f973ebb94" providerId="AD" clId="Web-{91334914-EABE-4C5B-B108-6F6A46C7F3E8}" dt="2024-01-24T23:51:21.695" v="221" actId="20577"/>
          <ac:spMkLst>
            <pc:docMk/>
            <pc:sldMk cId="2302787233" sldId="384"/>
            <ac:spMk id="2" creationId="{4C06D07B-E800-EB8C-985A-FA23A07B95AE}"/>
          </ac:spMkLst>
        </pc:spChg>
        <pc:picChg chg="del">
          <ac:chgData name="Singla, Danush K." userId="S::dsingla@ufl.edu::70d1af8d-7392-4752-8a16-b95f973ebb94" providerId="AD" clId="Web-{91334914-EABE-4C5B-B108-6F6A46C7F3E8}" dt="2024-01-24T23:51:41.258" v="226"/>
          <ac:picMkLst>
            <pc:docMk/>
            <pc:sldMk cId="2302787233" sldId="384"/>
            <ac:picMk id="3" creationId="{A4B11369-A317-8F42-4458-08F67C478562}"/>
          </ac:picMkLst>
        </pc:picChg>
        <pc:picChg chg="mod">
          <ac:chgData name="Singla, Danush K." userId="S::dsingla@ufl.edu::70d1af8d-7392-4752-8a16-b95f973ebb94" providerId="AD" clId="Web-{91334914-EABE-4C5B-B108-6F6A46C7F3E8}" dt="2024-01-24T23:51:35.414" v="225" actId="1076"/>
          <ac:picMkLst>
            <pc:docMk/>
            <pc:sldMk cId="2302787233" sldId="384"/>
            <ac:picMk id="5" creationId="{2BD88776-0C84-9880-41A1-B555EBAEF23F}"/>
          </ac:picMkLst>
        </pc:picChg>
      </pc:sldChg>
      <pc:sldChg chg="del">
        <pc:chgData name="Singla, Danush K." userId="S::dsingla@ufl.edu::70d1af8d-7392-4752-8a16-b95f973ebb94" providerId="AD" clId="Web-{91334914-EABE-4C5B-B108-6F6A46C7F3E8}" dt="2024-01-24T23:27:35.693" v="9"/>
        <pc:sldMkLst>
          <pc:docMk/>
          <pc:sldMk cId="2893095031" sldId="388"/>
        </pc:sldMkLst>
      </pc:sldChg>
      <pc:sldChg chg="addSp delSp modSp add">
        <pc:chgData name="Singla, Danush K." userId="S::dsingla@ufl.edu::70d1af8d-7392-4752-8a16-b95f973ebb94" providerId="AD" clId="Web-{91334914-EABE-4C5B-B108-6F6A46C7F3E8}" dt="2024-01-24T23:37:23.729" v="147"/>
        <pc:sldMkLst>
          <pc:docMk/>
          <pc:sldMk cId="1363733625" sldId="390"/>
        </pc:sldMkLst>
        <pc:spChg chg="add del mod">
          <ac:chgData name="Singla, Danush K." userId="S::dsingla@ufl.edu::70d1af8d-7392-4752-8a16-b95f973ebb94" providerId="AD" clId="Web-{91334914-EABE-4C5B-B108-6F6A46C7F3E8}" dt="2024-01-24T23:37:17.401" v="145"/>
          <ac:spMkLst>
            <pc:docMk/>
            <pc:sldMk cId="1363733625" sldId="390"/>
            <ac:spMk id="4" creationId="{7E780DE7-6042-18DD-0A16-20C20A2E9ECD}"/>
          </ac:spMkLst>
        </pc:spChg>
        <pc:graphicFrameChg chg="mod modGraphic">
          <ac:chgData name="Singla, Danush K." userId="S::dsingla@ufl.edu::70d1af8d-7392-4752-8a16-b95f973ebb94" providerId="AD" clId="Web-{91334914-EABE-4C5B-B108-6F6A46C7F3E8}" dt="2024-01-24T23:37:08.682" v="137"/>
          <ac:graphicFrameMkLst>
            <pc:docMk/>
            <pc:sldMk cId="1363733625" sldId="390"/>
            <ac:graphicFrameMk id="5" creationId="{7EB7F8B4-024F-C452-7771-CFFE22470FF3}"/>
          </ac:graphicFrameMkLst>
        </pc:graphicFrameChg>
        <pc:graphicFrameChg chg="mod modGraphic">
          <ac:chgData name="Singla, Danush K." userId="S::dsingla@ufl.edu::70d1af8d-7392-4752-8a16-b95f973ebb94" providerId="AD" clId="Web-{91334914-EABE-4C5B-B108-6F6A46C7F3E8}" dt="2024-01-24T23:37:11.479" v="139"/>
          <ac:graphicFrameMkLst>
            <pc:docMk/>
            <pc:sldMk cId="1363733625" sldId="390"/>
            <ac:graphicFrameMk id="6" creationId="{CF00A2D4-5C47-5299-0A49-135A7EE766AC}"/>
          </ac:graphicFrameMkLst>
        </pc:graphicFrameChg>
        <pc:graphicFrameChg chg="mod modGraphic">
          <ac:chgData name="Singla, Danush K." userId="S::dsingla@ufl.edu::70d1af8d-7392-4752-8a16-b95f973ebb94" providerId="AD" clId="Web-{91334914-EABE-4C5B-B108-6F6A46C7F3E8}" dt="2024-01-24T23:37:14.822" v="141"/>
          <ac:graphicFrameMkLst>
            <pc:docMk/>
            <pc:sldMk cId="1363733625" sldId="390"/>
            <ac:graphicFrameMk id="7" creationId="{E4AA2DEB-9C29-8958-1719-06AD1396D822}"/>
          </ac:graphicFrameMkLst>
        </pc:graphicFrameChg>
        <pc:graphicFrameChg chg="mod modGraphic">
          <ac:chgData name="Singla, Danush K." userId="S::dsingla@ufl.edu::70d1af8d-7392-4752-8a16-b95f973ebb94" providerId="AD" clId="Web-{91334914-EABE-4C5B-B108-6F6A46C7F3E8}" dt="2024-01-24T23:37:23.729" v="147"/>
          <ac:graphicFrameMkLst>
            <pc:docMk/>
            <pc:sldMk cId="1363733625" sldId="390"/>
            <ac:graphicFrameMk id="8" creationId="{2C8DC867-B980-ADFC-8CA6-25BDD5EC7E81}"/>
          </ac:graphicFrameMkLst>
        </pc:graphicFrameChg>
      </pc:sldChg>
      <pc:sldChg chg="addSp delSp modSp add">
        <pc:chgData name="Singla, Danush K." userId="S::dsingla@ufl.edu::70d1af8d-7392-4752-8a16-b95f973ebb94" providerId="AD" clId="Web-{91334914-EABE-4C5B-B108-6F6A46C7F3E8}" dt="2024-01-24T23:37:30.010" v="151"/>
        <pc:sldMkLst>
          <pc:docMk/>
          <pc:sldMk cId="1265906995" sldId="391"/>
        </pc:sldMkLst>
        <pc:graphicFrameChg chg="del">
          <ac:chgData name="Singla, Danush K." userId="S::dsingla@ufl.edu::70d1af8d-7392-4752-8a16-b95f973ebb94" providerId="AD" clId="Web-{91334914-EABE-4C5B-B108-6F6A46C7F3E8}" dt="2024-01-24T23:27:10.818" v="2"/>
          <ac:graphicFrameMkLst>
            <pc:docMk/>
            <pc:sldMk cId="1265906995" sldId="391"/>
            <ac:graphicFrameMk id="5" creationId="{7EB7F8B4-024F-C452-7771-CFFE22470FF3}"/>
          </ac:graphicFrameMkLst>
        </pc:graphicFrameChg>
        <pc:graphicFrameChg chg="del">
          <ac:chgData name="Singla, Danush K." userId="S::dsingla@ufl.edu::70d1af8d-7392-4752-8a16-b95f973ebb94" providerId="AD" clId="Web-{91334914-EABE-4C5B-B108-6F6A46C7F3E8}" dt="2024-01-24T23:27:28.928" v="7"/>
          <ac:graphicFrameMkLst>
            <pc:docMk/>
            <pc:sldMk cId="1265906995" sldId="391"/>
            <ac:graphicFrameMk id="6" creationId="{CF00A2D4-5C47-5299-0A49-135A7EE766AC}"/>
          </ac:graphicFrameMkLst>
        </pc:graphicFrameChg>
        <pc:graphicFrameChg chg="del mod">
          <ac:chgData name="Singla, Danush K." userId="S::dsingla@ufl.edu::70d1af8d-7392-4752-8a16-b95f973ebb94" providerId="AD" clId="Web-{91334914-EABE-4C5B-B108-6F6A46C7F3E8}" dt="2024-01-24T23:27:17.552" v="4"/>
          <ac:graphicFrameMkLst>
            <pc:docMk/>
            <pc:sldMk cId="1265906995" sldId="391"/>
            <ac:graphicFrameMk id="7" creationId="{E4AA2DEB-9C29-8958-1719-06AD1396D822}"/>
          </ac:graphicFrameMkLst>
        </pc:graphicFrameChg>
        <pc:graphicFrameChg chg="del">
          <ac:chgData name="Singla, Danush K." userId="S::dsingla@ufl.edu::70d1af8d-7392-4752-8a16-b95f973ebb94" providerId="AD" clId="Web-{91334914-EABE-4C5B-B108-6F6A46C7F3E8}" dt="2024-01-24T23:27:30.990" v="8"/>
          <ac:graphicFrameMkLst>
            <pc:docMk/>
            <pc:sldMk cId="1265906995" sldId="391"/>
            <ac:graphicFrameMk id="8" creationId="{2C8DC867-B980-ADFC-8CA6-25BDD5EC7E81}"/>
          </ac:graphicFrameMkLst>
        </pc:graphicFrameChg>
        <pc:graphicFrameChg chg="add mod modGraphic">
          <ac:chgData name="Singla, Danush K." userId="S::dsingla@ufl.edu::70d1af8d-7392-4752-8a16-b95f973ebb94" providerId="AD" clId="Web-{91334914-EABE-4C5B-B108-6F6A46C7F3E8}" dt="2024-01-24T23:37:28.245" v="149"/>
          <ac:graphicFrameMkLst>
            <pc:docMk/>
            <pc:sldMk cId="1265906995" sldId="391"/>
            <ac:graphicFrameMk id="9" creationId="{D67DD77C-FBF8-60AE-D831-9B4572C1C964}"/>
          </ac:graphicFrameMkLst>
        </pc:graphicFrameChg>
        <pc:graphicFrameChg chg="add mod modGraphic">
          <ac:chgData name="Singla, Danush K." userId="S::dsingla@ufl.edu::70d1af8d-7392-4752-8a16-b95f973ebb94" providerId="AD" clId="Web-{91334914-EABE-4C5B-B108-6F6A46C7F3E8}" dt="2024-01-24T23:37:30.010" v="151"/>
          <ac:graphicFrameMkLst>
            <pc:docMk/>
            <pc:sldMk cId="1265906995" sldId="391"/>
            <ac:graphicFrameMk id="10" creationId="{5C3901A4-6316-B05F-C727-A3437975EFE8}"/>
          </ac:graphicFrameMkLst>
        </pc:graphicFrameChg>
      </pc:sldChg>
      <pc:sldChg chg="addSp delSp modSp new">
        <pc:chgData name="Singla, Danush K." userId="S::dsingla@ufl.edu::70d1af8d-7392-4752-8a16-b95f973ebb94" providerId="AD" clId="Web-{91334914-EABE-4C5B-B108-6F6A46C7F3E8}" dt="2024-01-25T00:07:57.119" v="256" actId="20577"/>
        <pc:sldMkLst>
          <pc:docMk/>
          <pc:sldMk cId="43035081" sldId="393"/>
        </pc:sldMkLst>
        <pc:spChg chg="del">
          <ac:chgData name="Singla, Danush K." userId="S::dsingla@ufl.edu::70d1af8d-7392-4752-8a16-b95f973ebb94" providerId="AD" clId="Web-{91334914-EABE-4C5B-B108-6F6A46C7F3E8}" dt="2024-01-25T00:07:52.666" v="252"/>
          <ac:spMkLst>
            <pc:docMk/>
            <pc:sldMk cId="43035081" sldId="393"/>
            <ac:spMk id="2" creationId="{C6A43458-0847-5F91-A4F7-CD11ECBABCE7}"/>
          </ac:spMkLst>
        </pc:spChg>
        <pc:spChg chg="del">
          <ac:chgData name="Singla, Danush K." userId="S::dsingla@ufl.edu::70d1af8d-7392-4752-8a16-b95f973ebb94" providerId="AD" clId="Web-{91334914-EABE-4C5B-B108-6F6A46C7F3E8}" dt="2024-01-25T00:07:19.915" v="250"/>
          <ac:spMkLst>
            <pc:docMk/>
            <pc:sldMk cId="43035081" sldId="393"/>
            <ac:spMk id="3" creationId="{D8687CE2-197C-6AE8-443B-B61E5E089A58}"/>
          </ac:spMkLst>
        </pc:spChg>
        <pc:spChg chg="add mod">
          <ac:chgData name="Singla, Danush K." userId="S::dsingla@ufl.edu::70d1af8d-7392-4752-8a16-b95f973ebb94" providerId="AD" clId="Web-{91334914-EABE-4C5B-B108-6F6A46C7F3E8}" dt="2024-01-25T00:07:57.119" v="256" actId="20577"/>
          <ac:spMkLst>
            <pc:docMk/>
            <pc:sldMk cId="43035081" sldId="393"/>
            <ac:spMk id="9" creationId="{F19A94E8-44BE-CAE4-10E6-1703BD28D264}"/>
          </ac:spMkLst>
        </pc:spChg>
        <pc:picChg chg="add">
          <ac:chgData name="Singla, Danush K." userId="S::dsingla@ufl.edu::70d1af8d-7392-4752-8a16-b95f973ebb94" providerId="AD" clId="Web-{91334914-EABE-4C5B-B108-6F6A46C7F3E8}" dt="2024-01-25T00:07:16.821" v="249"/>
          <ac:picMkLst>
            <pc:docMk/>
            <pc:sldMk cId="43035081" sldId="393"/>
            <ac:picMk id="6" creationId="{A59DBE7D-E106-34C3-375D-4C145F0BE26F}"/>
          </ac:picMkLst>
        </pc:picChg>
        <pc:picChg chg="add mod">
          <ac:chgData name="Singla, Danush K." userId="S::dsingla@ufl.edu::70d1af8d-7392-4752-8a16-b95f973ebb94" providerId="AD" clId="Web-{91334914-EABE-4C5B-B108-6F6A46C7F3E8}" dt="2024-01-25T00:07:39.837" v="251"/>
          <ac:picMkLst>
            <pc:docMk/>
            <pc:sldMk cId="43035081" sldId="393"/>
            <ac:picMk id="7" creationId="{02C444AB-4F54-2F44-6713-89125060FA4F}"/>
          </ac:picMkLst>
        </pc:picChg>
      </pc:sldChg>
    </pc:docChg>
  </pc:docChgLst>
  <pc:docChgLst>
    <pc:chgData name="Garcia, Diego A." userId="S::diego.garcia1@ufl.edu::7147ec7f-a63f-4373-83fa-f9f4d32e8e4b" providerId="AD" clId="Web-{0286E423-6B48-4CA2-AB67-D9D80878904E}"/>
    <pc:docChg chg="modSld">
      <pc:chgData name="Garcia, Diego A." userId="S::diego.garcia1@ufl.edu::7147ec7f-a63f-4373-83fa-f9f4d32e8e4b" providerId="AD" clId="Web-{0286E423-6B48-4CA2-AB67-D9D80878904E}" dt="2024-01-11T00:26:08.018" v="3071"/>
      <pc:docMkLst>
        <pc:docMk/>
      </pc:docMkLst>
      <pc:sldChg chg="modTransition">
        <pc:chgData name="Garcia, Diego A." userId="S::diego.garcia1@ufl.edu::7147ec7f-a63f-4373-83fa-f9f4d32e8e4b" providerId="AD" clId="Web-{0286E423-6B48-4CA2-AB67-D9D80878904E}" dt="2024-01-10T23:51:07.119" v="4"/>
        <pc:sldMkLst>
          <pc:docMk/>
          <pc:sldMk cId="0" sldId="291"/>
        </pc:sldMkLst>
      </pc:sldChg>
      <pc:sldChg chg="addSp modSp modTransition">
        <pc:chgData name="Garcia, Diego A." userId="S::diego.garcia1@ufl.edu::7147ec7f-a63f-4373-83fa-f9f4d32e8e4b" providerId="AD" clId="Web-{0286E423-6B48-4CA2-AB67-D9D80878904E}" dt="2024-01-11T00:26:08.018" v="3071"/>
        <pc:sldMkLst>
          <pc:docMk/>
          <pc:sldMk cId="0" sldId="292"/>
        </pc:sldMkLst>
        <pc:spChg chg="mod">
          <ac:chgData name="Garcia, Diego A." userId="S::diego.garcia1@ufl.edu::7147ec7f-a63f-4373-83fa-f9f4d32e8e4b" providerId="AD" clId="Web-{0286E423-6B48-4CA2-AB67-D9D80878904E}" dt="2024-01-11T00:10:19.509" v="2207" actId="1076"/>
          <ac:spMkLst>
            <pc:docMk/>
            <pc:sldMk cId="0" sldId="292"/>
            <ac:spMk id="474" creationId="{00000000-0000-0000-0000-000000000000}"/>
          </ac:spMkLst>
        </pc:spChg>
        <pc:spChg chg="mod">
          <ac:chgData name="Garcia, Diego A." userId="S::diego.garcia1@ufl.edu::7147ec7f-a63f-4373-83fa-f9f4d32e8e4b" providerId="AD" clId="Web-{0286E423-6B48-4CA2-AB67-D9D80878904E}" dt="2024-01-10T23:53:22.169" v="25" actId="1076"/>
          <ac:spMkLst>
            <pc:docMk/>
            <pc:sldMk cId="0" sldId="292"/>
            <ac:spMk id="475" creationId="{00000000-0000-0000-0000-000000000000}"/>
          </ac:spMkLst>
        </pc:spChg>
        <pc:graphicFrameChg chg="add mod modGraphic">
          <ac:chgData name="Garcia, Diego A." userId="S::diego.garcia1@ufl.edu::7147ec7f-a63f-4373-83fa-f9f4d32e8e4b" providerId="AD" clId="Web-{0286E423-6B48-4CA2-AB67-D9D80878904E}" dt="2024-01-11T00:26:08.018" v="3071"/>
          <ac:graphicFrameMkLst>
            <pc:docMk/>
            <pc:sldMk cId="0" sldId="292"/>
            <ac:graphicFrameMk id="4" creationId="{E9284EB6-D377-D6EB-A73C-6CA96D1D3874}"/>
          </ac:graphicFrameMkLst>
        </pc:graphicFrameChg>
      </pc:sldChg>
    </pc:docChg>
  </pc:docChgLst>
  <pc:docChgLst>
    <pc:chgData name="Tran, Sarah G." userId="S::sarah.tran1@ufl.edu::1cf33b51-268c-416d-8bc5-3891af239135" providerId="AD" clId="Web-{C8C17095-08AB-42BB-9941-3B171188648B}"/>
    <pc:docChg chg="modSld">
      <pc:chgData name="Tran, Sarah G." userId="S::sarah.tran1@ufl.edu::1cf33b51-268c-416d-8bc5-3891af239135" providerId="AD" clId="Web-{C8C17095-08AB-42BB-9941-3B171188648B}" dt="2024-01-24T23:51:26.948" v="6" actId="1076"/>
      <pc:docMkLst>
        <pc:docMk/>
      </pc:docMkLst>
      <pc:sldChg chg="modSp">
        <pc:chgData name="Tran, Sarah G." userId="S::sarah.tran1@ufl.edu::1cf33b51-268c-416d-8bc5-3891af239135" providerId="AD" clId="Web-{C8C17095-08AB-42BB-9941-3B171188648B}" dt="2024-01-24T23:51:26.948" v="6" actId="1076"/>
        <pc:sldMkLst>
          <pc:docMk/>
          <pc:sldMk cId="0" sldId="317"/>
        </pc:sldMkLst>
        <pc:spChg chg="mod">
          <ac:chgData name="Tran, Sarah G." userId="S::sarah.tran1@ufl.edu::1cf33b51-268c-416d-8bc5-3891af239135" providerId="AD" clId="Web-{C8C17095-08AB-42BB-9941-3B171188648B}" dt="2024-01-24T23:51:26.948" v="6" actId="1076"/>
          <ac:spMkLst>
            <pc:docMk/>
            <pc:sldMk cId="0" sldId="317"/>
            <ac:spMk id="8" creationId="{CB3049C7-1759-BB94-25E3-DFA6161D7138}"/>
          </ac:spMkLst>
        </pc:spChg>
      </pc:sldChg>
      <pc:sldChg chg="addSp modSp">
        <pc:chgData name="Tran, Sarah G." userId="S::sarah.tran1@ufl.edu::1cf33b51-268c-416d-8bc5-3891af239135" providerId="AD" clId="Web-{C8C17095-08AB-42BB-9941-3B171188648B}" dt="2024-01-24T23:47:28.614" v="5" actId="1076"/>
        <pc:sldMkLst>
          <pc:docMk/>
          <pc:sldMk cId="1608125750" sldId="383"/>
        </pc:sldMkLst>
        <pc:picChg chg="add mod">
          <ac:chgData name="Tran, Sarah G." userId="S::sarah.tran1@ufl.edu::1cf33b51-268c-416d-8bc5-3891af239135" providerId="AD" clId="Web-{C8C17095-08AB-42BB-9941-3B171188648B}" dt="2024-01-24T23:47:28.614" v="5" actId="1076"/>
          <ac:picMkLst>
            <pc:docMk/>
            <pc:sldMk cId="1608125750" sldId="383"/>
            <ac:picMk id="3" creationId="{F1423711-947A-BC0E-FC71-06BAF1172DF5}"/>
          </ac:picMkLst>
        </pc:picChg>
      </pc:sldChg>
    </pc:docChg>
  </pc:docChgLst>
  <pc:docChgLst>
    <pc:chgData name="Gutmann, Jonathan A." userId="S::jonathangutmann@ufl.edu::c065f052-88cf-4d4d-8a20-9349faab9a8b" providerId="AD" clId="Web-{A7C93B8A-9773-4F4B-9226-D783FA1C969B}"/>
    <pc:docChg chg="modSld">
      <pc:chgData name="Gutmann, Jonathan A." userId="S::jonathangutmann@ufl.edu::c065f052-88cf-4d4d-8a20-9349faab9a8b" providerId="AD" clId="Web-{A7C93B8A-9773-4F4B-9226-D783FA1C969B}" dt="2024-01-18T00:29:04.192" v="57"/>
      <pc:docMkLst>
        <pc:docMk/>
      </pc:docMkLst>
      <pc:sldChg chg="modSp">
        <pc:chgData name="Gutmann, Jonathan A." userId="S::jonathangutmann@ufl.edu::c065f052-88cf-4d4d-8a20-9349faab9a8b" providerId="AD" clId="Web-{A7C93B8A-9773-4F4B-9226-D783FA1C969B}" dt="2024-01-18T00:29:04.192" v="57"/>
        <pc:sldMkLst>
          <pc:docMk/>
          <pc:sldMk cId="0" sldId="273"/>
        </pc:sldMkLst>
        <pc:graphicFrameChg chg="mod modGraphic">
          <ac:chgData name="Gutmann, Jonathan A." userId="S::jonathangutmann@ufl.edu::c065f052-88cf-4d4d-8a20-9349faab9a8b" providerId="AD" clId="Web-{A7C93B8A-9773-4F4B-9226-D783FA1C969B}" dt="2024-01-18T00:29:04.192" v="57"/>
          <ac:graphicFrameMkLst>
            <pc:docMk/>
            <pc:sldMk cId="0" sldId="273"/>
            <ac:graphicFrameMk id="4" creationId="{DC2E0F8E-E898-3055-C71F-8ED4DF0DABCC}"/>
          </ac:graphicFrameMkLst>
        </pc:graphicFrameChg>
      </pc:sldChg>
    </pc:docChg>
  </pc:docChgLst>
  <pc:docChgLst>
    <pc:chgData name="Taylor, Samuel E." userId="S::samueltaylor@ufl.edu::3ed5f313-3b2e-4e0a-ba56-deb85e0f8daa" providerId="AD" clId="Web-{A68B55A3-AC75-4D29-AD28-AE6D7ADA30CE}"/>
    <pc:docChg chg="modSld">
      <pc:chgData name="Taylor, Samuel E." userId="S::samueltaylor@ufl.edu::3ed5f313-3b2e-4e0a-ba56-deb85e0f8daa" providerId="AD" clId="Web-{A68B55A3-AC75-4D29-AD28-AE6D7ADA30CE}" dt="2024-01-10T23:17:02.103" v="1309" actId="1076"/>
      <pc:docMkLst>
        <pc:docMk/>
      </pc:docMkLst>
      <pc:sldChg chg="addSp delSp modSp">
        <pc:chgData name="Taylor, Samuel E." userId="S::samueltaylor@ufl.edu::3ed5f313-3b2e-4e0a-ba56-deb85e0f8daa" providerId="AD" clId="Web-{A68B55A3-AC75-4D29-AD28-AE6D7ADA30CE}" dt="2024-01-10T23:17:02.103" v="1309" actId="1076"/>
        <pc:sldMkLst>
          <pc:docMk/>
          <pc:sldMk cId="1065580915" sldId="343"/>
        </pc:sldMkLst>
        <pc:spChg chg="del">
          <ac:chgData name="Taylor, Samuel E." userId="S::samueltaylor@ufl.edu::3ed5f313-3b2e-4e0a-ba56-deb85e0f8daa" providerId="AD" clId="Web-{A68B55A3-AC75-4D29-AD28-AE6D7ADA30CE}" dt="2024-01-10T22:56:39.494" v="226"/>
          <ac:spMkLst>
            <pc:docMk/>
            <pc:sldMk cId="1065580915" sldId="343"/>
            <ac:spMk id="5" creationId="{32DEAAE5-DC83-4B10-77AD-7522C3611701}"/>
          </ac:spMkLst>
        </pc:spChg>
        <pc:graphicFrameChg chg="mod modGraphic">
          <ac:chgData name="Taylor, Samuel E." userId="S::samueltaylor@ufl.edu::3ed5f313-3b2e-4e0a-ba56-deb85e0f8daa" providerId="AD" clId="Web-{A68B55A3-AC75-4D29-AD28-AE6D7ADA30CE}" dt="2024-01-10T23:05:21.277" v="1274"/>
          <ac:graphicFrameMkLst>
            <pc:docMk/>
            <pc:sldMk cId="1065580915" sldId="343"/>
            <ac:graphicFrameMk id="6" creationId="{4CA8699E-EB72-3DC9-8547-58DBDBCDE51B}"/>
          </ac:graphicFrameMkLst>
        </pc:graphicFrameChg>
        <pc:picChg chg="add del mod">
          <ac:chgData name="Taylor, Samuel E." userId="S::samueltaylor@ufl.edu::3ed5f313-3b2e-4e0a-ba56-deb85e0f8daa" providerId="AD" clId="Web-{A68B55A3-AC75-4D29-AD28-AE6D7ADA30CE}" dt="2024-01-10T23:14:13.811" v="1282"/>
          <ac:picMkLst>
            <pc:docMk/>
            <pc:sldMk cId="1065580915" sldId="343"/>
            <ac:picMk id="4" creationId="{5183099F-BAF2-0AFD-E37A-E432797A713B}"/>
          </ac:picMkLst>
        </pc:picChg>
        <pc:picChg chg="add mod modCrop">
          <ac:chgData name="Taylor, Samuel E." userId="S::samueltaylor@ufl.edu::3ed5f313-3b2e-4e0a-ba56-deb85e0f8daa" providerId="AD" clId="Web-{A68B55A3-AC75-4D29-AD28-AE6D7ADA30CE}" dt="2024-01-10T23:17:02.103" v="1309" actId="1076"/>
          <ac:picMkLst>
            <pc:docMk/>
            <pc:sldMk cId="1065580915" sldId="343"/>
            <ac:picMk id="7" creationId="{B7505CBA-31E8-70B7-46AC-2E9F89824C89}"/>
          </ac:picMkLst>
        </pc:picChg>
      </pc:sldChg>
    </pc:docChg>
  </pc:docChgLst>
  <pc:docChgLst>
    <pc:chgData name="Taylor, Samuel E." userId="S::samueltaylor@ufl.edu::3ed5f313-3b2e-4e0a-ba56-deb85e0f8daa" providerId="AD" clId="Web-{BC94B40C-B0F9-4373-9883-8B64A51912E2}"/>
    <pc:docChg chg="modSld sldOrd">
      <pc:chgData name="Taylor, Samuel E." userId="S::samueltaylor@ufl.edu::3ed5f313-3b2e-4e0a-ba56-deb85e0f8daa" providerId="AD" clId="Web-{BC94B40C-B0F9-4373-9883-8B64A51912E2}" dt="2024-01-30T00:04:03.236" v="67" actId="20577"/>
      <pc:docMkLst>
        <pc:docMk/>
      </pc:docMkLst>
      <pc:sldChg chg="modSp">
        <pc:chgData name="Taylor, Samuel E." userId="S::samueltaylor@ufl.edu::3ed5f313-3b2e-4e0a-ba56-deb85e0f8daa" providerId="AD" clId="Web-{BC94B40C-B0F9-4373-9883-8B64A51912E2}" dt="2024-01-29T23:53:07.175" v="55" actId="1076"/>
        <pc:sldMkLst>
          <pc:docMk/>
          <pc:sldMk cId="0" sldId="281"/>
        </pc:sldMkLst>
        <pc:spChg chg="mod">
          <ac:chgData name="Taylor, Samuel E." userId="S::samueltaylor@ufl.edu::3ed5f313-3b2e-4e0a-ba56-deb85e0f8daa" providerId="AD" clId="Web-{BC94B40C-B0F9-4373-9883-8B64A51912E2}" dt="2024-01-29T23:36:57.945" v="53" actId="20577"/>
          <ac:spMkLst>
            <pc:docMk/>
            <pc:sldMk cId="0" sldId="281"/>
            <ac:spMk id="360" creationId="{00000000-0000-0000-0000-000000000000}"/>
          </ac:spMkLst>
        </pc:spChg>
        <pc:picChg chg="mod">
          <ac:chgData name="Taylor, Samuel E." userId="S::samueltaylor@ufl.edu::3ed5f313-3b2e-4e0a-ba56-deb85e0f8daa" providerId="AD" clId="Web-{BC94B40C-B0F9-4373-9883-8B64A51912E2}" dt="2024-01-29T23:53:07.175" v="55" actId="1076"/>
          <ac:picMkLst>
            <pc:docMk/>
            <pc:sldMk cId="0" sldId="281"/>
            <ac:picMk id="5" creationId="{C35163D9-D981-1C0B-A07F-1A5A5848A19E}"/>
          </ac:picMkLst>
        </pc:picChg>
      </pc:sldChg>
      <pc:sldChg chg="ord">
        <pc:chgData name="Taylor, Samuel E." userId="S::samueltaylor@ufl.edu::3ed5f313-3b2e-4e0a-ba56-deb85e0f8daa" providerId="AD" clId="Web-{BC94B40C-B0F9-4373-9883-8B64A51912E2}" dt="2024-01-29T23:59:34.380" v="56"/>
        <pc:sldMkLst>
          <pc:docMk/>
          <pc:sldMk cId="0" sldId="306"/>
        </pc:sldMkLst>
      </pc:sldChg>
      <pc:sldChg chg="addSp delSp modSp">
        <pc:chgData name="Taylor, Samuel E." userId="S::samueltaylor@ufl.edu::3ed5f313-3b2e-4e0a-ba56-deb85e0f8daa" providerId="AD" clId="Web-{BC94B40C-B0F9-4373-9883-8B64A51912E2}" dt="2024-01-29T23:30:04.927" v="33" actId="1076"/>
        <pc:sldMkLst>
          <pc:docMk/>
          <pc:sldMk cId="1037544434" sldId="379"/>
        </pc:sldMkLst>
        <pc:spChg chg="add del">
          <ac:chgData name="Taylor, Samuel E." userId="S::samueltaylor@ufl.edu::3ed5f313-3b2e-4e0a-ba56-deb85e0f8daa" providerId="AD" clId="Web-{BC94B40C-B0F9-4373-9883-8B64A51912E2}" dt="2024-01-29T23:29:51.239" v="31"/>
          <ac:spMkLst>
            <pc:docMk/>
            <pc:sldMk cId="1037544434" sldId="379"/>
            <ac:spMk id="26" creationId="{914F7CCB-401A-AAAA-4ADD-4900AB4BC728}"/>
          </ac:spMkLst>
        </pc:spChg>
        <pc:spChg chg="add mod">
          <ac:chgData name="Taylor, Samuel E." userId="S::samueltaylor@ufl.edu::3ed5f313-3b2e-4e0a-ba56-deb85e0f8daa" providerId="AD" clId="Web-{BC94B40C-B0F9-4373-9883-8B64A51912E2}" dt="2024-01-29T23:30:04.927" v="33" actId="1076"/>
          <ac:spMkLst>
            <pc:docMk/>
            <pc:sldMk cId="1037544434" sldId="379"/>
            <ac:spMk id="28" creationId="{2BC6A32E-1C08-8D99-7621-7DC5827957D9}"/>
          </ac:spMkLst>
        </pc:spChg>
        <pc:cxnChg chg="add mod">
          <ac:chgData name="Taylor, Samuel E." userId="S::samueltaylor@ufl.edu::3ed5f313-3b2e-4e0a-ba56-deb85e0f8daa" providerId="AD" clId="Web-{BC94B40C-B0F9-4373-9883-8B64A51912E2}" dt="2024-01-29T23:28:40.360" v="4" actId="14100"/>
          <ac:cxnSpMkLst>
            <pc:docMk/>
            <pc:sldMk cId="1037544434" sldId="379"/>
            <ac:cxnSpMk id="24" creationId="{947E2D60-D087-76EE-D14A-053B7F031227}"/>
          </ac:cxnSpMkLst>
        </pc:cxnChg>
      </pc:sldChg>
      <pc:sldChg chg="addSp modSp">
        <pc:chgData name="Taylor, Samuel E." userId="S::samueltaylor@ufl.edu::3ed5f313-3b2e-4e0a-ba56-deb85e0f8daa" providerId="AD" clId="Web-{BC94B40C-B0F9-4373-9883-8B64A51912E2}" dt="2024-01-29T23:29:41.660" v="29" actId="1076"/>
        <pc:sldMkLst>
          <pc:docMk/>
          <pc:sldMk cId="2479084231" sldId="380"/>
        </pc:sldMkLst>
        <pc:spChg chg="mod">
          <ac:chgData name="Taylor, Samuel E." userId="S::samueltaylor@ufl.edu::3ed5f313-3b2e-4e0a-ba56-deb85e0f8daa" providerId="AD" clId="Web-{BC94B40C-B0F9-4373-9883-8B64A51912E2}" dt="2024-01-29T23:29:04.502" v="9" actId="1076"/>
          <ac:spMkLst>
            <pc:docMk/>
            <pc:sldMk cId="2479084231" sldId="380"/>
            <ac:spMk id="27" creationId="{7252AFE9-3851-9ECF-7B49-ABEA9FE85941}"/>
          </ac:spMkLst>
        </pc:spChg>
        <pc:spChg chg="add mod">
          <ac:chgData name="Taylor, Samuel E." userId="S::samueltaylor@ufl.edu::3ed5f313-3b2e-4e0a-ba56-deb85e0f8daa" providerId="AD" clId="Web-{BC94B40C-B0F9-4373-9883-8B64A51912E2}" dt="2024-01-29T23:29:41.660" v="29" actId="1076"/>
          <ac:spMkLst>
            <pc:docMk/>
            <pc:sldMk cId="2479084231" sldId="380"/>
            <ac:spMk id="28" creationId="{D9C6277A-4915-DDF0-F9C3-93BF3E746F22}"/>
          </ac:spMkLst>
        </pc:spChg>
        <pc:cxnChg chg="add mod">
          <ac:chgData name="Taylor, Samuel E." userId="S::samueltaylor@ufl.edu::3ed5f313-3b2e-4e0a-ba56-deb85e0f8daa" providerId="AD" clId="Web-{BC94B40C-B0F9-4373-9883-8B64A51912E2}" dt="2024-01-29T23:29:13.456" v="12" actId="14100"/>
          <ac:cxnSpMkLst>
            <pc:docMk/>
            <pc:sldMk cId="2479084231" sldId="380"/>
            <ac:cxnSpMk id="22" creationId="{766935BF-D2EA-E51D-1061-1D6B3926A8AF}"/>
          </ac:cxnSpMkLst>
        </pc:cxnChg>
        <pc:cxnChg chg="mod">
          <ac:chgData name="Taylor, Samuel E." userId="S::samueltaylor@ufl.edu::3ed5f313-3b2e-4e0a-ba56-deb85e0f8daa" providerId="AD" clId="Web-{BC94B40C-B0F9-4373-9883-8B64A51912E2}" dt="2024-01-29T23:29:00.283" v="8" actId="14100"/>
          <ac:cxnSpMkLst>
            <pc:docMk/>
            <pc:sldMk cId="2479084231" sldId="380"/>
            <ac:cxnSpMk id="26" creationId="{997B99EB-07ED-A47F-3E5A-BAAB2D1FF343}"/>
          </ac:cxnSpMkLst>
        </pc:cxnChg>
      </pc:sldChg>
      <pc:sldChg chg="modSp">
        <pc:chgData name="Taylor, Samuel E." userId="S::samueltaylor@ufl.edu::3ed5f313-3b2e-4e0a-ba56-deb85e0f8daa" providerId="AD" clId="Web-{BC94B40C-B0F9-4373-9883-8B64A51912E2}" dt="2024-01-30T00:04:03.236" v="67" actId="20577"/>
        <pc:sldMkLst>
          <pc:docMk/>
          <pc:sldMk cId="424867845" sldId="387"/>
        </pc:sldMkLst>
        <pc:spChg chg="mod">
          <ac:chgData name="Taylor, Samuel E." userId="S::samueltaylor@ufl.edu::3ed5f313-3b2e-4e0a-ba56-deb85e0f8daa" providerId="AD" clId="Web-{BC94B40C-B0F9-4373-9883-8B64A51912E2}" dt="2024-01-30T00:04:03.236" v="67" actId="20577"/>
          <ac:spMkLst>
            <pc:docMk/>
            <pc:sldMk cId="424867845" sldId="387"/>
            <ac:spMk id="5" creationId="{9D5651E7-33A5-3DC3-F9A2-95B2A94D7D8C}"/>
          </ac:spMkLst>
        </pc:spChg>
      </pc:sldChg>
    </pc:docChg>
  </pc:docChgLst>
  <pc:docChgLst>
    <pc:chgData name="Taylor, Samuel E." userId="S::samueltaylor@ufl.edu::3ed5f313-3b2e-4e0a-ba56-deb85e0f8daa" providerId="AD" clId="Web-{2E7F2EA4-CAAC-47DD-B108-4BAA1AC46DDD}"/>
    <pc:docChg chg="modSld">
      <pc:chgData name="Taylor, Samuel E." userId="S::samueltaylor@ufl.edu::3ed5f313-3b2e-4e0a-ba56-deb85e0f8daa" providerId="AD" clId="Web-{2E7F2EA4-CAAC-47DD-B108-4BAA1AC46DDD}" dt="2024-01-23T20:42:02.340" v="1111"/>
      <pc:docMkLst>
        <pc:docMk/>
      </pc:docMkLst>
      <pc:sldChg chg="modSp">
        <pc:chgData name="Taylor, Samuel E." userId="S::samueltaylor@ufl.edu::3ed5f313-3b2e-4e0a-ba56-deb85e0f8daa" providerId="AD" clId="Web-{2E7F2EA4-CAAC-47DD-B108-4BAA1AC46DDD}" dt="2024-01-23T20:42:02.340" v="1111"/>
        <pc:sldMkLst>
          <pc:docMk/>
          <pc:sldMk cId="0" sldId="264"/>
        </pc:sldMkLst>
        <pc:graphicFrameChg chg="mod modGraphic">
          <ac:chgData name="Taylor, Samuel E." userId="S::samueltaylor@ufl.edu::3ed5f313-3b2e-4e0a-ba56-deb85e0f8daa" providerId="AD" clId="Web-{2E7F2EA4-CAAC-47DD-B108-4BAA1AC46DDD}" dt="2024-01-23T20:42:02.340" v="1111"/>
          <ac:graphicFrameMkLst>
            <pc:docMk/>
            <pc:sldMk cId="0" sldId="264"/>
            <ac:graphicFrameMk id="5" creationId="{A0F81D05-C0F6-FB7F-BC2E-8CD1AE0F2CDF}"/>
          </ac:graphicFrameMkLst>
        </pc:graphicFrameChg>
      </pc:sldChg>
    </pc:docChg>
  </pc:docChgLst>
  <pc:docChgLst>
    <pc:chgData name="DeFabrizio, Zachary J." userId="S::z.defabrizio@ufl.edu::de3ef8c5-c1a5-4678-9009-b41ee868d9e5" providerId="AD" clId="Web-{18999754-F46A-9D0C-B8E9-730EFB600D9F}"/>
    <pc:docChg chg="modSld">
      <pc:chgData name="DeFabrizio, Zachary J." userId="S::z.defabrizio@ufl.edu::de3ef8c5-c1a5-4678-9009-b41ee868d9e5" providerId="AD" clId="Web-{18999754-F46A-9D0C-B8E9-730EFB600D9F}" dt="2024-01-27T17:14:20.042" v="23"/>
      <pc:docMkLst>
        <pc:docMk/>
      </pc:docMkLst>
      <pc:sldChg chg="addSp modSp">
        <pc:chgData name="DeFabrizio, Zachary J." userId="S::z.defabrizio@ufl.edu::de3ef8c5-c1a5-4678-9009-b41ee868d9e5" providerId="AD" clId="Web-{18999754-F46A-9D0C-B8E9-730EFB600D9F}" dt="2024-01-27T17:14:20.042" v="23"/>
        <pc:sldMkLst>
          <pc:docMk/>
          <pc:sldMk cId="0" sldId="266"/>
        </pc:sldMkLst>
        <pc:spChg chg="add">
          <ac:chgData name="DeFabrizio, Zachary J." userId="S::z.defabrizio@ufl.edu::de3ef8c5-c1a5-4678-9009-b41ee868d9e5" providerId="AD" clId="Web-{18999754-F46A-9D0C-B8E9-730EFB600D9F}" dt="2024-01-27T17:14:20.042" v="23"/>
          <ac:spMkLst>
            <pc:docMk/>
            <pc:sldMk cId="0" sldId="266"/>
            <ac:spMk id="4" creationId="{91ABE9AD-1E3D-7259-5682-58DB76B59852}"/>
          </ac:spMkLst>
        </pc:spChg>
        <pc:spChg chg="mod">
          <ac:chgData name="DeFabrizio, Zachary J." userId="S::z.defabrizio@ufl.edu::de3ef8c5-c1a5-4678-9009-b41ee868d9e5" providerId="AD" clId="Web-{18999754-F46A-9D0C-B8E9-730EFB600D9F}" dt="2024-01-27T17:07:42.169" v="22" actId="1076"/>
          <ac:spMkLst>
            <pc:docMk/>
            <pc:sldMk cId="0" sldId="266"/>
            <ac:spMk id="205" creationId="{00000000-0000-0000-0000-000000000000}"/>
          </ac:spMkLst>
        </pc:spChg>
      </pc:sldChg>
      <pc:sldChg chg="addSp delSp modSp">
        <pc:chgData name="DeFabrizio, Zachary J." userId="S::z.defabrizio@ufl.edu::de3ef8c5-c1a5-4678-9009-b41ee868d9e5" providerId="AD" clId="Web-{18999754-F46A-9D0C-B8E9-730EFB600D9F}" dt="2024-01-27T17:04:06.081" v="17" actId="1076"/>
        <pc:sldMkLst>
          <pc:docMk/>
          <pc:sldMk cId="0" sldId="283"/>
        </pc:sldMkLst>
        <pc:spChg chg="add del mod">
          <ac:chgData name="DeFabrizio, Zachary J." userId="S::z.defabrizio@ufl.edu::de3ef8c5-c1a5-4678-9009-b41ee868d9e5" providerId="AD" clId="Web-{18999754-F46A-9D0C-B8E9-730EFB600D9F}" dt="2024-01-27T17:04:00.065" v="15"/>
          <ac:spMkLst>
            <pc:docMk/>
            <pc:sldMk cId="0" sldId="283"/>
            <ac:spMk id="7" creationId="{03D55133-41DF-1096-7CA9-A876DF5C9905}"/>
          </ac:spMkLst>
        </pc:spChg>
        <pc:spChg chg="del mod">
          <ac:chgData name="DeFabrizio, Zachary J." userId="S::z.defabrizio@ufl.edu::de3ef8c5-c1a5-4678-9009-b41ee868d9e5" providerId="AD" clId="Web-{18999754-F46A-9D0C-B8E9-730EFB600D9F}" dt="2024-01-27T17:03:54.018" v="14"/>
          <ac:spMkLst>
            <pc:docMk/>
            <pc:sldMk cId="0" sldId="283"/>
            <ac:spMk id="381" creationId="{00000000-0000-0000-0000-000000000000}"/>
          </ac:spMkLst>
        </pc:spChg>
        <pc:picChg chg="mod">
          <ac:chgData name="DeFabrizio, Zachary J." userId="S::z.defabrizio@ufl.edu::de3ef8c5-c1a5-4678-9009-b41ee868d9e5" providerId="AD" clId="Web-{18999754-F46A-9D0C-B8E9-730EFB600D9F}" dt="2024-01-27T17:04:06.081" v="17" actId="1076"/>
          <ac:picMkLst>
            <pc:docMk/>
            <pc:sldMk cId="0" sldId="283"/>
            <ac:picMk id="5" creationId="{DFE42A7E-0A1E-7866-2275-7E4F347356F6}"/>
          </ac:picMkLst>
        </pc:picChg>
      </pc:sldChg>
      <pc:sldChg chg="delSp modSp">
        <pc:chgData name="DeFabrizio, Zachary J." userId="S::z.defabrizio@ufl.edu::de3ef8c5-c1a5-4678-9009-b41ee868d9e5" providerId="AD" clId="Web-{18999754-F46A-9D0C-B8E9-730EFB600D9F}" dt="2024-01-27T17:04:42.363" v="20" actId="1076"/>
        <pc:sldMkLst>
          <pc:docMk/>
          <pc:sldMk cId="0" sldId="289"/>
        </pc:sldMkLst>
        <pc:spChg chg="del">
          <ac:chgData name="DeFabrizio, Zachary J." userId="S::z.defabrizio@ufl.edu::de3ef8c5-c1a5-4678-9009-b41ee868d9e5" providerId="AD" clId="Web-{18999754-F46A-9D0C-B8E9-730EFB600D9F}" dt="2024-01-27T17:04:25.175" v="18"/>
          <ac:spMkLst>
            <pc:docMk/>
            <pc:sldMk cId="0" sldId="289"/>
            <ac:spMk id="442" creationId="{00000000-0000-0000-0000-000000000000}"/>
          </ac:spMkLst>
        </pc:spChg>
        <pc:spChg chg="del">
          <ac:chgData name="DeFabrizio, Zachary J." userId="S::z.defabrizio@ufl.edu::de3ef8c5-c1a5-4678-9009-b41ee868d9e5" providerId="AD" clId="Web-{18999754-F46A-9D0C-B8E9-730EFB600D9F}" dt="2024-01-27T17:04:35.394" v="19"/>
          <ac:spMkLst>
            <pc:docMk/>
            <pc:sldMk cId="0" sldId="289"/>
            <ac:spMk id="445" creationId="{00000000-0000-0000-0000-000000000000}"/>
          </ac:spMkLst>
        </pc:spChg>
        <pc:graphicFrameChg chg="mod">
          <ac:chgData name="DeFabrizio, Zachary J." userId="S::z.defabrizio@ufl.edu::de3ef8c5-c1a5-4678-9009-b41ee868d9e5" providerId="AD" clId="Web-{18999754-F46A-9D0C-B8E9-730EFB600D9F}" dt="2024-01-27T17:04:42.363" v="20" actId="1076"/>
          <ac:graphicFrameMkLst>
            <pc:docMk/>
            <pc:sldMk cId="0" sldId="289"/>
            <ac:graphicFrameMk id="5" creationId="{AFEA1DF3-D806-A8C5-0321-DC86E2702942}"/>
          </ac:graphicFrameMkLst>
        </pc:graphicFrameChg>
      </pc:sldChg>
    </pc:docChg>
  </pc:docChgLst>
  <pc:docChgLst>
    <pc:chgData name="Miguel, Melanie J." userId="S::melanie.miguel@ufl.edu::30764532-18a1-45fd-8c48-d1d3bf151236" providerId="AD" clId="Web-{C02976B5-5C97-4EA5-A736-CB6FED413BEF}"/>
    <pc:docChg chg="modSld">
      <pc:chgData name="Miguel, Melanie J." userId="S::melanie.miguel@ufl.edu::30764532-18a1-45fd-8c48-d1d3bf151236" providerId="AD" clId="Web-{C02976B5-5C97-4EA5-A736-CB6FED413BEF}" dt="2024-01-27T08:46:08.313" v="3"/>
      <pc:docMkLst>
        <pc:docMk/>
      </pc:docMkLst>
      <pc:sldChg chg="modSp">
        <pc:chgData name="Miguel, Melanie J." userId="S::melanie.miguel@ufl.edu::30764532-18a1-45fd-8c48-d1d3bf151236" providerId="AD" clId="Web-{C02976B5-5C97-4EA5-A736-CB6FED413BEF}" dt="2024-01-27T08:45:44.766" v="1"/>
        <pc:sldMkLst>
          <pc:docMk/>
          <pc:sldMk cId="0" sldId="284"/>
        </pc:sldMkLst>
        <pc:graphicFrameChg chg="modGraphic">
          <ac:chgData name="Miguel, Melanie J." userId="S::melanie.miguel@ufl.edu::30764532-18a1-45fd-8c48-d1d3bf151236" providerId="AD" clId="Web-{C02976B5-5C97-4EA5-A736-CB6FED413BEF}" dt="2024-01-27T08:45:44.766" v="1"/>
          <ac:graphicFrameMkLst>
            <pc:docMk/>
            <pc:sldMk cId="0" sldId="284"/>
            <ac:graphicFrameMk id="6" creationId="{B308C906-EBBF-C740-0B74-C85E51CFB65D}"/>
          </ac:graphicFrameMkLst>
        </pc:graphicFrameChg>
      </pc:sldChg>
      <pc:sldChg chg="modSp">
        <pc:chgData name="Miguel, Melanie J." userId="S::melanie.miguel@ufl.edu::30764532-18a1-45fd-8c48-d1d3bf151236" providerId="AD" clId="Web-{C02976B5-5C97-4EA5-A736-CB6FED413BEF}" dt="2024-01-27T08:46:08.313" v="3"/>
        <pc:sldMkLst>
          <pc:docMk/>
          <pc:sldMk cId="0" sldId="291"/>
        </pc:sldMkLst>
        <pc:graphicFrameChg chg="modGraphic">
          <ac:chgData name="Miguel, Melanie J." userId="S::melanie.miguel@ufl.edu::30764532-18a1-45fd-8c48-d1d3bf151236" providerId="AD" clId="Web-{C02976B5-5C97-4EA5-A736-CB6FED413BEF}" dt="2024-01-27T08:46:08.313" v="3"/>
          <ac:graphicFrameMkLst>
            <pc:docMk/>
            <pc:sldMk cId="0" sldId="291"/>
            <ac:graphicFrameMk id="4" creationId="{79C760D4-F9A7-7957-DED1-4D17DF2D2EFE}"/>
          </ac:graphicFrameMkLst>
        </pc:graphicFrameChg>
      </pc:sldChg>
    </pc:docChg>
  </pc:docChgLst>
  <pc:docChgLst>
    <pc:chgData name="Edwards, Jake R." userId="6e6d9f22-d312-4210-adb2-ffffdea3db78" providerId="ADAL" clId="{45395D9A-CF99-42B4-9744-B82E3C852A81}"/>
    <pc:docChg chg="undo custSel addSld delSld modSld sldOrd">
      <pc:chgData name="Edwards, Jake R." userId="6e6d9f22-d312-4210-adb2-ffffdea3db78" providerId="ADAL" clId="{45395D9A-CF99-42B4-9744-B82E3C852A81}" dt="2024-01-29T23:40:18.209" v="6062" actId="14100"/>
      <pc:docMkLst>
        <pc:docMk/>
      </pc:docMkLst>
      <pc:sldChg chg="del">
        <pc:chgData name="Edwards, Jake R." userId="6e6d9f22-d312-4210-adb2-ffffdea3db78" providerId="ADAL" clId="{45395D9A-CF99-42B4-9744-B82E3C852A81}" dt="2024-01-23T21:55:51.477" v="4102" actId="2696"/>
        <pc:sldMkLst>
          <pc:docMk/>
          <pc:sldMk cId="0" sldId="265"/>
        </pc:sldMkLst>
      </pc:sldChg>
      <pc:sldChg chg="addSp modSp mod">
        <pc:chgData name="Edwards, Jake R." userId="6e6d9f22-d312-4210-adb2-ffffdea3db78" providerId="ADAL" clId="{45395D9A-CF99-42B4-9744-B82E3C852A81}" dt="2024-01-25T03:23:24.154" v="6038" actId="14734"/>
        <pc:sldMkLst>
          <pc:docMk/>
          <pc:sldMk cId="0" sldId="281"/>
        </pc:sldMkLst>
        <pc:spChg chg="add mod">
          <ac:chgData name="Edwards, Jake R." userId="6e6d9f22-d312-4210-adb2-ffffdea3db78" providerId="ADAL" clId="{45395D9A-CF99-42B4-9744-B82E3C852A81}" dt="2024-01-25T03:21:23.983" v="6006"/>
          <ac:spMkLst>
            <pc:docMk/>
            <pc:sldMk cId="0" sldId="281"/>
            <ac:spMk id="14" creationId="{BB61C58A-9010-1EB9-ADF2-14BB02E8B24D}"/>
          </ac:spMkLst>
        </pc:spChg>
        <pc:graphicFrameChg chg="mod modGraphic">
          <ac:chgData name="Edwards, Jake R." userId="6e6d9f22-d312-4210-adb2-ffffdea3db78" providerId="ADAL" clId="{45395D9A-CF99-42B4-9744-B82E3C852A81}" dt="2024-01-25T03:23:24.154" v="6038" actId="14734"/>
          <ac:graphicFrameMkLst>
            <pc:docMk/>
            <pc:sldMk cId="0" sldId="281"/>
            <ac:graphicFrameMk id="4" creationId="{4D34A805-565D-6817-E721-24F89BC25257}"/>
          </ac:graphicFrameMkLst>
        </pc:graphicFrameChg>
      </pc:sldChg>
      <pc:sldChg chg="modSp mod">
        <pc:chgData name="Edwards, Jake R." userId="6e6d9f22-d312-4210-adb2-ffffdea3db78" providerId="ADAL" clId="{45395D9A-CF99-42B4-9744-B82E3C852A81}" dt="2024-01-11T00:01:32.707" v="10" actId="20577"/>
        <pc:sldMkLst>
          <pc:docMk/>
          <pc:sldMk cId="0" sldId="288"/>
        </pc:sldMkLst>
        <pc:spChg chg="mod">
          <ac:chgData name="Edwards, Jake R." userId="6e6d9f22-d312-4210-adb2-ffffdea3db78" providerId="ADAL" clId="{45395D9A-CF99-42B4-9744-B82E3C852A81}" dt="2024-01-11T00:01:32.707" v="10" actId="20577"/>
          <ac:spMkLst>
            <pc:docMk/>
            <pc:sldMk cId="0" sldId="288"/>
            <ac:spMk id="430" creationId="{00000000-0000-0000-0000-000000000000}"/>
          </ac:spMkLst>
        </pc:spChg>
      </pc:sldChg>
      <pc:sldChg chg="addSp delSp modSp add mod">
        <pc:chgData name="Edwards, Jake R." userId="6e6d9f22-d312-4210-adb2-ffffdea3db78" providerId="ADAL" clId="{45395D9A-CF99-42B4-9744-B82E3C852A81}" dt="2024-01-25T00:18:27.340" v="4924" actId="1076"/>
        <pc:sldMkLst>
          <pc:docMk/>
          <pc:sldMk cId="284431677" sldId="344"/>
        </pc:sldMkLst>
        <pc:spChg chg="add mod">
          <ac:chgData name="Edwards, Jake R." userId="6e6d9f22-d312-4210-adb2-ffffdea3db78" providerId="ADAL" clId="{45395D9A-CF99-42B4-9744-B82E3C852A81}" dt="2024-01-24T23:56:08.513" v="4527" actId="1076"/>
          <ac:spMkLst>
            <pc:docMk/>
            <pc:sldMk cId="284431677" sldId="344"/>
            <ac:spMk id="26" creationId="{9895F261-F815-4E48-A462-1D3F3D636E69}"/>
          </ac:spMkLst>
        </pc:spChg>
        <pc:spChg chg="add mod">
          <ac:chgData name="Edwards, Jake R." userId="6e6d9f22-d312-4210-adb2-ffffdea3db78" providerId="ADAL" clId="{45395D9A-CF99-42B4-9744-B82E3C852A81}" dt="2024-01-24T23:57:36.160" v="4606" actId="20577"/>
          <ac:spMkLst>
            <pc:docMk/>
            <pc:sldMk cId="284431677" sldId="344"/>
            <ac:spMk id="27" creationId="{90266DEE-700F-8DCC-CE06-AFBA45DF886F}"/>
          </ac:spMkLst>
        </pc:spChg>
        <pc:spChg chg="add mod">
          <ac:chgData name="Edwards, Jake R." userId="6e6d9f22-d312-4210-adb2-ffffdea3db78" providerId="ADAL" clId="{45395D9A-CF99-42B4-9744-B82E3C852A81}" dt="2024-01-24T23:57:58.865" v="4622" actId="14100"/>
          <ac:spMkLst>
            <pc:docMk/>
            <pc:sldMk cId="284431677" sldId="344"/>
            <ac:spMk id="28" creationId="{77338903-E689-659C-143D-88C23944CB38}"/>
          </ac:spMkLst>
        </pc:spChg>
        <pc:spChg chg="add mod">
          <ac:chgData name="Edwards, Jake R." userId="6e6d9f22-d312-4210-adb2-ffffdea3db78" providerId="ADAL" clId="{45395D9A-CF99-42B4-9744-B82E3C852A81}" dt="2024-01-25T00:18:27.340" v="4924" actId="1076"/>
          <ac:spMkLst>
            <pc:docMk/>
            <pc:sldMk cId="284431677" sldId="344"/>
            <ac:spMk id="29" creationId="{44BE4F03-3215-83A8-39C2-E480635F738C}"/>
          </ac:spMkLst>
        </pc:spChg>
        <pc:spChg chg="add mod">
          <ac:chgData name="Edwards, Jake R." userId="6e6d9f22-d312-4210-adb2-ffffdea3db78" providerId="ADAL" clId="{45395D9A-CF99-42B4-9744-B82E3C852A81}" dt="2024-01-24T23:59:03.350" v="4656" actId="1076"/>
          <ac:spMkLst>
            <pc:docMk/>
            <pc:sldMk cId="284431677" sldId="344"/>
            <ac:spMk id="30" creationId="{2FCE2A28-728A-70B6-6426-25B8E7AC88ED}"/>
          </ac:spMkLst>
        </pc:spChg>
        <pc:spChg chg="add mod">
          <ac:chgData name="Edwards, Jake R." userId="6e6d9f22-d312-4210-adb2-ffffdea3db78" providerId="ADAL" clId="{45395D9A-CF99-42B4-9744-B82E3C852A81}" dt="2024-01-24T23:59:26.823" v="4678" actId="20577"/>
          <ac:spMkLst>
            <pc:docMk/>
            <pc:sldMk cId="284431677" sldId="344"/>
            <ac:spMk id="31" creationId="{2FEDA47E-3C65-FB4A-9034-D6D0988B022C}"/>
          </ac:spMkLst>
        </pc:spChg>
        <pc:spChg chg="add mod">
          <ac:chgData name="Edwards, Jake R." userId="6e6d9f22-d312-4210-adb2-ffffdea3db78" providerId="ADAL" clId="{45395D9A-CF99-42B4-9744-B82E3C852A81}" dt="2024-01-24T23:59:35.388" v="4688" actId="1076"/>
          <ac:spMkLst>
            <pc:docMk/>
            <pc:sldMk cId="284431677" sldId="344"/>
            <ac:spMk id="32" creationId="{69C36A7A-3E38-067C-3AC3-91A6705D1F76}"/>
          </ac:spMkLst>
        </pc:spChg>
        <pc:spChg chg="add mod">
          <ac:chgData name="Edwards, Jake R." userId="6e6d9f22-d312-4210-adb2-ffffdea3db78" providerId="ADAL" clId="{45395D9A-CF99-42B4-9744-B82E3C852A81}" dt="2024-01-24T23:59:22.252" v="4673" actId="1076"/>
          <ac:spMkLst>
            <pc:docMk/>
            <pc:sldMk cId="284431677" sldId="344"/>
            <ac:spMk id="33" creationId="{BA568843-62CD-20FF-61E7-31FDB89B847B}"/>
          </ac:spMkLst>
        </pc:spChg>
        <pc:spChg chg="mod">
          <ac:chgData name="Edwards, Jake R." userId="6e6d9f22-d312-4210-adb2-ffffdea3db78" providerId="ADAL" clId="{45395D9A-CF99-42B4-9744-B82E3C852A81}" dt="2024-01-11T00:06:14.180" v="49" actId="20577"/>
          <ac:spMkLst>
            <pc:docMk/>
            <pc:sldMk cId="284431677" sldId="344"/>
            <ac:spMk id="430" creationId="{00000000-0000-0000-0000-000000000000}"/>
          </ac:spMkLst>
        </pc:spChg>
        <pc:spChg chg="del mod">
          <ac:chgData name="Edwards, Jake R." userId="6e6d9f22-d312-4210-adb2-ffffdea3db78" providerId="ADAL" clId="{45395D9A-CF99-42B4-9744-B82E3C852A81}" dt="2024-01-24T23:45:44.309" v="4432" actId="478"/>
          <ac:spMkLst>
            <pc:docMk/>
            <pc:sldMk cId="284431677" sldId="344"/>
            <ac:spMk id="431" creationId="{00000000-0000-0000-0000-000000000000}"/>
          </ac:spMkLst>
        </pc:spChg>
        <pc:spChg chg="mod">
          <ac:chgData name="Edwards, Jake R." userId="6e6d9f22-d312-4210-adb2-ffffdea3db78" providerId="ADAL" clId="{45395D9A-CF99-42B4-9744-B82E3C852A81}" dt="2024-01-11T00:02:23.916" v="20" actId="20577"/>
          <ac:spMkLst>
            <pc:docMk/>
            <pc:sldMk cId="284431677" sldId="344"/>
            <ac:spMk id="434" creationId="{00000000-0000-0000-0000-000000000000}"/>
          </ac:spMkLst>
        </pc:spChg>
        <pc:graphicFrameChg chg="add mod modGraphic">
          <ac:chgData name="Edwards, Jake R." userId="6e6d9f22-d312-4210-adb2-ffffdea3db78" providerId="ADAL" clId="{45395D9A-CF99-42B4-9744-B82E3C852A81}" dt="2024-01-24T23:57:00.956" v="4550" actId="20577"/>
          <ac:graphicFrameMkLst>
            <pc:docMk/>
            <pc:sldMk cId="284431677" sldId="344"/>
            <ac:graphicFrameMk id="4" creationId="{4B224DC6-E384-3336-B208-DA3684047C0E}"/>
          </ac:graphicFrameMkLst>
        </pc:graphicFrameChg>
        <pc:picChg chg="add del mod">
          <ac:chgData name="Edwards, Jake R." userId="6e6d9f22-d312-4210-adb2-ffffdea3db78" providerId="ADAL" clId="{45395D9A-CF99-42B4-9744-B82E3C852A81}" dt="2024-01-24T23:48:28.035" v="4460" actId="478"/>
          <ac:picMkLst>
            <pc:docMk/>
            <pc:sldMk cId="284431677" sldId="344"/>
            <ac:picMk id="6" creationId="{C6A03322-C661-86FE-DB26-8DD6AC186C16}"/>
          </ac:picMkLst>
        </pc:picChg>
        <pc:picChg chg="add mod ord">
          <ac:chgData name="Edwards, Jake R." userId="6e6d9f22-d312-4210-adb2-ffffdea3db78" providerId="ADAL" clId="{45395D9A-CF99-42B4-9744-B82E3C852A81}" dt="2024-01-24T23:52:36.741" v="4467" actId="167"/>
          <ac:picMkLst>
            <pc:docMk/>
            <pc:sldMk cId="284431677" sldId="344"/>
            <ac:picMk id="14" creationId="{A1E590E1-F451-687B-906D-2985D2A63F07}"/>
          </ac:picMkLst>
        </pc:picChg>
        <pc:cxnChg chg="add del">
          <ac:chgData name="Edwards, Jake R." userId="6e6d9f22-d312-4210-adb2-ffffdea3db78" providerId="ADAL" clId="{45395D9A-CF99-42B4-9744-B82E3C852A81}" dt="2024-01-24T23:47:40.984" v="4457" actId="478"/>
          <ac:cxnSpMkLst>
            <pc:docMk/>
            <pc:sldMk cId="284431677" sldId="344"/>
            <ac:cxnSpMk id="8" creationId="{5166DDAF-3A67-4462-B1ED-91B04DDA49ED}"/>
          </ac:cxnSpMkLst>
        </pc:cxnChg>
        <pc:cxnChg chg="add mod">
          <ac:chgData name="Edwards, Jake R." userId="6e6d9f22-d312-4210-adb2-ffffdea3db78" providerId="ADAL" clId="{45395D9A-CF99-42B4-9744-B82E3C852A81}" dt="2024-01-24T23:55:24.383" v="4509" actId="208"/>
          <ac:cxnSpMkLst>
            <pc:docMk/>
            <pc:sldMk cId="284431677" sldId="344"/>
            <ac:cxnSpMk id="10" creationId="{FBC49452-B2AA-4613-0843-0995CBD4808E}"/>
          </ac:cxnSpMkLst>
        </pc:cxnChg>
        <pc:cxnChg chg="add mod">
          <ac:chgData name="Edwards, Jake R." userId="6e6d9f22-d312-4210-adb2-ffffdea3db78" providerId="ADAL" clId="{45395D9A-CF99-42B4-9744-B82E3C852A81}" dt="2024-01-24T23:55:32.095" v="4511" actId="208"/>
          <ac:cxnSpMkLst>
            <pc:docMk/>
            <pc:sldMk cId="284431677" sldId="344"/>
            <ac:cxnSpMk id="12" creationId="{0720FC3B-1802-7E4E-8170-DCC3BE61DFC7}"/>
          </ac:cxnSpMkLst>
        </pc:cxnChg>
        <pc:cxnChg chg="add mod">
          <ac:chgData name="Edwards, Jake R." userId="6e6d9f22-d312-4210-adb2-ffffdea3db78" providerId="ADAL" clId="{45395D9A-CF99-42B4-9744-B82E3C852A81}" dt="2024-01-24T23:55:29.979" v="4510" actId="208"/>
          <ac:cxnSpMkLst>
            <pc:docMk/>
            <pc:sldMk cId="284431677" sldId="344"/>
            <ac:cxnSpMk id="15" creationId="{EFFE4346-7640-ECEF-E2C8-97B5AFF4B412}"/>
          </ac:cxnSpMkLst>
        </pc:cxnChg>
        <pc:cxnChg chg="add mod">
          <ac:chgData name="Edwards, Jake R." userId="6e6d9f22-d312-4210-adb2-ffffdea3db78" providerId="ADAL" clId="{45395D9A-CF99-42B4-9744-B82E3C852A81}" dt="2024-01-24T23:55:34.226" v="4512" actId="208"/>
          <ac:cxnSpMkLst>
            <pc:docMk/>
            <pc:sldMk cId="284431677" sldId="344"/>
            <ac:cxnSpMk id="16" creationId="{26C5DF69-26DD-980F-77BD-0D625410FAD6}"/>
          </ac:cxnSpMkLst>
        </pc:cxnChg>
        <pc:cxnChg chg="add mod">
          <ac:chgData name="Edwards, Jake R." userId="6e6d9f22-d312-4210-adb2-ffffdea3db78" providerId="ADAL" clId="{45395D9A-CF99-42B4-9744-B82E3C852A81}" dt="2024-01-24T23:55:43.033" v="4517" actId="208"/>
          <ac:cxnSpMkLst>
            <pc:docMk/>
            <pc:sldMk cId="284431677" sldId="344"/>
            <ac:cxnSpMk id="17" creationId="{35F03D2A-486E-DE31-1F3E-72C815130038}"/>
          </ac:cxnSpMkLst>
        </pc:cxnChg>
        <pc:cxnChg chg="add mod">
          <ac:chgData name="Edwards, Jake R." userId="6e6d9f22-d312-4210-adb2-ffffdea3db78" providerId="ADAL" clId="{45395D9A-CF99-42B4-9744-B82E3C852A81}" dt="2024-01-24T23:58:26.726" v="4631" actId="14100"/>
          <ac:cxnSpMkLst>
            <pc:docMk/>
            <pc:sldMk cId="284431677" sldId="344"/>
            <ac:cxnSpMk id="19" creationId="{D96298B3-28E7-7D47-20D1-C2F59B9252F3}"/>
          </ac:cxnSpMkLst>
        </pc:cxnChg>
        <pc:cxnChg chg="add mod">
          <ac:chgData name="Edwards, Jake R." userId="6e6d9f22-d312-4210-adb2-ffffdea3db78" providerId="ADAL" clId="{45395D9A-CF99-42B4-9744-B82E3C852A81}" dt="2024-01-24T23:55:40.640" v="4515" actId="208"/>
          <ac:cxnSpMkLst>
            <pc:docMk/>
            <pc:sldMk cId="284431677" sldId="344"/>
            <ac:cxnSpMk id="20" creationId="{A33B2225-9D5B-9098-B50F-DC93DB66F2D1}"/>
          </ac:cxnSpMkLst>
        </pc:cxnChg>
        <pc:cxnChg chg="add mod">
          <ac:chgData name="Edwards, Jake R." userId="6e6d9f22-d312-4210-adb2-ffffdea3db78" providerId="ADAL" clId="{45395D9A-CF99-42B4-9744-B82E3C852A81}" dt="2024-01-24T23:55:38.290" v="4514" actId="208"/>
          <ac:cxnSpMkLst>
            <pc:docMk/>
            <pc:sldMk cId="284431677" sldId="344"/>
            <ac:cxnSpMk id="23" creationId="{116D8408-B9B1-5A48-2A3D-94E99AD92F1C}"/>
          </ac:cxnSpMkLst>
        </pc:cxnChg>
      </pc:sldChg>
      <pc:sldChg chg="addSp delSp modSp add mod ord">
        <pc:chgData name="Edwards, Jake R." userId="6e6d9f22-d312-4210-adb2-ffffdea3db78" providerId="ADAL" clId="{45395D9A-CF99-42B4-9744-B82E3C852A81}" dt="2024-01-25T00:20:38.587" v="5004" actId="1076"/>
        <pc:sldMkLst>
          <pc:docMk/>
          <pc:sldMk cId="980276564" sldId="349"/>
        </pc:sldMkLst>
        <pc:spChg chg="add mod">
          <ac:chgData name="Edwards, Jake R." userId="6e6d9f22-d312-4210-adb2-ffffdea3db78" providerId="ADAL" clId="{45395D9A-CF99-42B4-9744-B82E3C852A81}" dt="2024-01-25T00:17:12.686" v="4856" actId="1076"/>
          <ac:spMkLst>
            <pc:docMk/>
            <pc:sldMk cId="980276564" sldId="349"/>
            <ac:spMk id="25" creationId="{B3404018-5456-F7EC-44C0-59B97BB3B91E}"/>
          </ac:spMkLst>
        </pc:spChg>
        <pc:spChg chg="add mod">
          <ac:chgData name="Edwards, Jake R." userId="6e6d9f22-d312-4210-adb2-ffffdea3db78" providerId="ADAL" clId="{45395D9A-CF99-42B4-9744-B82E3C852A81}" dt="2024-01-25T00:18:45.516" v="4927" actId="1076"/>
          <ac:spMkLst>
            <pc:docMk/>
            <pc:sldMk cId="980276564" sldId="349"/>
            <ac:spMk id="26" creationId="{410BE070-37DB-3AA5-C893-F656385E2991}"/>
          </ac:spMkLst>
        </pc:spChg>
        <pc:spChg chg="add mod">
          <ac:chgData name="Edwards, Jake R." userId="6e6d9f22-d312-4210-adb2-ffffdea3db78" providerId="ADAL" clId="{45395D9A-CF99-42B4-9744-B82E3C852A81}" dt="2024-01-25T00:19:31.660" v="4955" actId="1076"/>
          <ac:spMkLst>
            <pc:docMk/>
            <pc:sldMk cId="980276564" sldId="349"/>
            <ac:spMk id="27" creationId="{AB5D868D-A540-6F93-59DA-50F89C8C281F}"/>
          </ac:spMkLst>
        </pc:spChg>
        <pc:spChg chg="add mod">
          <ac:chgData name="Edwards, Jake R." userId="6e6d9f22-d312-4210-adb2-ffffdea3db78" providerId="ADAL" clId="{45395D9A-CF99-42B4-9744-B82E3C852A81}" dt="2024-01-25T00:18:02.425" v="4884" actId="1076"/>
          <ac:spMkLst>
            <pc:docMk/>
            <pc:sldMk cId="980276564" sldId="349"/>
            <ac:spMk id="28" creationId="{95B72AA2-186A-1F4E-360C-4C76044902A5}"/>
          </ac:spMkLst>
        </pc:spChg>
        <pc:spChg chg="add mod">
          <ac:chgData name="Edwards, Jake R." userId="6e6d9f22-d312-4210-adb2-ffffdea3db78" providerId="ADAL" clId="{45395D9A-CF99-42B4-9744-B82E3C852A81}" dt="2024-01-25T00:17:52.602" v="4869" actId="20577"/>
          <ac:spMkLst>
            <pc:docMk/>
            <pc:sldMk cId="980276564" sldId="349"/>
            <ac:spMk id="29" creationId="{BDFD45AE-BBF8-1014-2A32-5E8E54C9F4D0}"/>
          </ac:spMkLst>
        </pc:spChg>
        <pc:spChg chg="add del mod">
          <ac:chgData name="Edwards, Jake R." userId="6e6d9f22-d312-4210-adb2-ffffdea3db78" providerId="ADAL" clId="{45395D9A-CF99-42B4-9744-B82E3C852A81}" dt="2024-01-25T00:19:36.564" v="4961" actId="22"/>
          <ac:spMkLst>
            <pc:docMk/>
            <pc:sldMk cId="980276564" sldId="349"/>
            <ac:spMk id="33" creationId="{3C2F4719-F12B-9171-EA6B-EF8F29479436}"/>
          </ac:spMkLst>
        </pc:spChg>
        <pc:spChg chg="add del">
          <ac:chgData name="Edwards, Jake R." userId="6e6d9f22-d312-4210-adb2-ffffdea3db78" providerId="ADAL" clId="{45395D9A-CF99-42B4-9744-B82E3C852A81}" dt="2024-01-25T00:19:42.596" v="4963" actId="22"/>
          <ac:spMkLst>
            <pc:docMk/>
            <pc:sldMk cId="980276564" sldId="349"/>
            <ac:spMk id="35" creationId="{7A7335C1-0630-5CE3-D3DE-70CAD430C501}"/>
          </ac:spMkLst>
        </pc:spChg>
        <pc:spChg chg="add mod">
          <ac:chgData name="Edwards, Jake R." userId="6e6d9f22-d312-4210-adb2-ffffdea3db78" providerId="ADAL" clId="{45395D9A-CF99-42B4-9744-B82E3C852A81}" dt="2024-01-25T00:20:38.587" v="5004" actId="1076"/>
          <ac:spMkLst>
            <pc:docMk/>
            <pc:sldMk cId="980276564" sldId="349"/>
            <ac:spMk id="36" creationId="{48981A14-3E73-0AE2-878B-60DEFF9FF382}"/>
          </ac:spMkLst>
        </pc:spChg>
        <pc:spChg chg="add mod">
          <ac:chgData name="Edwards, Jake R." userId="6e6d9f22-d312-4210-adb2-ffffdea3db78" providerId="ADAL" clId="{45395D9A-CF99-42B4-9744-B82E3C852A81}" dt="2024-01-25T00:20:15.190" v="4991" actId="1076"/>
          <ac:spMkLst>
            <pc:docMk/>
            <pc:sldMk cId="980276564" sldId="349"/>
            <ac:spMk id="37" creationId="{4CBCE484-2487-2B4F-9A14-9AAD0C94BEB7}"/>
          </ac:spMkLst>
        </pc:spChg>
        <pc:spChg chg="add mod">
          <ac:chgData name="Edwards, Jake R." userId="6e6d9f22-d312-4210-adb2-ffffdea3db78" providerId="ADAL" clId="{45395D9A-CF99-42B4-9744-B82E3C852A81}" dt="2024-01-25T00:20:19.333" v="4992" actId="1076"/>
          <ac:spMkLst>
            <pc:docMk/>
            <pc:sldMk cId="980276564" sldId="349"/>
            <ac:spMk id="38" creationId="{D70CD018-D625-E988-00D2-D3009F313A15}"/>
          </ac:spMkLst>
        </pc:spChg>
        <pc:spChg chg="mod">
          <ac:chgData name="Edwards, Jake R." userId="6e6d9f22-d312-4210-adb2-ffffdea3db78" providerId="ADAL" clId="{45395D9A-CF99-42B4-9744-B82E3C852A81}" dt="2024-01-11T00:23:19.814" v="891" actId="20577"/>
          <ac:spMkLst>
            <pc:docMk/>
            <pc:sldMk cId="980276564" sldId="349"/>
            <ac:spMk id="430" creationId="{00000000-0000-0000-0000-000000000000}"/>
          </ac:spMkLst>
        </pc:spChg>
        <pc:spChg chg="del">
          <ac:chgData name="Edwards, Jake R." userId="6e6d9f22-d312-4210-adb2-ffffdea3db78" providerId="ADAL" clId="{45395D9A-CF99-42B4-9744-B82E3C852A81}" dt="2024-01-25T00:07:48.775" v="4689" actId="478"/>
          <ac:spMkLst>
            <pc:docMk/>
            <pc:sldMk cId="980276564" sldId="349"/>
            <ac:spMk id="431" creationId="{00000000-0000-0000-0000-000000000000}"/>
          </ac:spMkLst>
        </pc:spChg>
        <pc:graphicFrameChg chg="mod modGraphic">
          <ac:chgData name="Edwards, Jake R." userId="6e6d9f22-d312-4210-adb2-ffffdea3db78" providerId="ADAL" clId="{45395D9A-CF99-42B4-9744-B82E3C852A81}" dt="2024-01-25T00:15:35.733" v="4828" actId="20577"/>
          <ac:graphicFrameMkLst>
            <pc:docMk/>
            <pc:sldMk cId="980276564" sldId="349"/>
            <ac:graphicFrameMk id="4" creationId="{4B224DC6-E384-3336-B208-DA3684047C0E}"/>
          </ac:graphicFrameMkLst>
        </pc:graphicFrameChg>
        <pc:picChg chg="add del mod">
          <ac:chgData name="Edwards, Jake R." userId="6e6d9f22-d312-4210-adb2-ffffdea3db78" providerId="ADAL" clId="{45395D9A-CF99-42B4-9744-B82E3C852A81}" dt="2024-01-25T00:09:49.686" v="4732" actId="478"/>
          <ac:picMkLst>
            <pc:docMk/>
            <pc:sldMk cId="980276564" sldId="349"/>
            <ac:picMk id="6" creationId="{427101C5-D134-D7AF-DC63-711598B927EA}"/>
          </ac:picMkLst>
        </pc:picChg>
        <pc:picChg chg="add del mod">
          <ac:chgData name="Edwards, Jake R." userId="6e6d9f22-d312-4210-adb2-ffffdea3db78" providerId="ADAL" clId="{45395D9A-CF99-42B4-9744-B82E3C852A81}" dt="2024-01-25T00:13:26.251" v="4743" actId="478"/>
          <ac:picMkLst>
            <pc:docMk/>
            <pc:sldMk cId="980276564" sldId="349"/>
            <ac:picMk id="8" creationId="{1ABF6EB9-72BB-144A-2BB2-C49AFC5809DD}"/>
          </ac:picMkLst>
        </pc:picChg>
        <pc:picChg chg="add del">
          <ac:chgData name="Edwards, Jake R." userId="6e6d9f22-d312-4210-adb2-ffffdea3db78" providerId="ADAL" clId="{45395D9A-CF99-42B4-9744-B82E3C852A81}" dt="2024-01-25T00:13:12.539" v="4742" actId="22"/>
          <ac:picMkLst>
            <pc:docMk/>
            <pc:sldMk cId="980276564" sldId="349"/>
            <ac:picMk id="10" creationId="{3C2A8794-7EC2-26B8-607C-FCF3C7124A59}"/>
          </ac:picMkLst>
        </pc:picChg>
        <pc:picChg chg="add mod">
          <ac:chgData name="Edwards, Jake R." userId="6e6d9f22-d312-4210-adb2-ffffdea3db78" providerId="ADAL" clId="{45395D9A-CF99-42B4-9744-B82E3C852A81}" dt="2024-01-25T00:14:07.903" v="4751" actId="14100"/>
          <ac:picMkLst>
            <pc:docMk/>
            <pc:sldMk cId="980276564" sldId="349"/>
            <ac:picMk id="12" creationId="{733DAE58-8112-CF34-FA34-E7C4DF3D9637}"/>
          </ac:picMkLst>
        </pc:picChg>
        <pc:cxnChg chg="add mod">
          <ac:chgData name="Edwards, Jake R." userId="6e6d9f22-d312-4210-adb2-ffffdea3db78" providerId="ADAL" clId="{45395D9A-CF99-42B4-9744-B82E3C852A81}" dt="2024-01-25T00:18:55.352" v="4929" actId="14100"/>
          <ac:cxnSpMkLst>
            <pc:docMk/>
            <pc:sldMk cId="980276564" sldId="349"/>
            <ac:cxnSpMk id="13" creationId="{38EBAC15-B3F1-4CB1-173C-6C578C61182F}"/>
          </ac:cxnSpMkLst>
        </pc:cxnChg>
        <pc:cxnChg chg="add mod">
          <ac:chgData name="Edwards, Jake R." userId="6e6d9f22-d312-4210-adb2-ffffdea3db78" providerId="ADAL" clId="{45395D9A-CF99-42B4-9744-B82E3C852A81}" dt="2024-01-25T00:19:01.709" v="4931" actId="14100"/>
          <ac:cxnSpMkLst>
            <pc:docMk/>
            <pc:sldMk cId="980276564" sldId="349"/>
            <ac:cxnSpMk id="14" creationId="{631AC489-1016-2BAD-A0EC-A4398BE638D2}"/>
          </ac:cxnSpMkLst>
        </pc:cxnChg>
        <pc:cxnChg chg="add mod">
          <ac:chgData name="Edwards, Jake R." userId="6e6d9f22-d312-4210-adb2-ffffdea3db78" providerId="ADAL" clId="{45395D9A-CF99-42B4-9744-B82E3C852A81}" dt="2024-01-25T00:19:06.745" v="4932" actId="1076"/>
          <ac:cxnSpMkLst>
            <pc:docMk/>
            <pc:sldMk cId="980276564" sldId="349"/>
            <ac:cxnSpMk id="15" creationId="{EA2AE081-0DF4-F582-73E1-0A319AD640D0}"/>
          </ac:cxnSpMkLst>
        </pc:cxnChg>
        <pc:cxnChg chg="add mod">
          <ac:chgData name="Edwards, Jake R." userId="6e6d9f22-d312-4210-adb2-ffffdea3db78" providerId="ADAL" clId="{45395D9A-CF99-42B4-9744-B82E3C852A81}" dt="2024-01-25T00:20:22.350" v="4993" actId="14100"/>
          <ac:cxnSpMkLst>
            <pc:docMk/>
            <pc:sldMk cId="980276564" sldId="349"/>
            <ac:cxnSpMk id="16" creationId="{DCF49436-A63D-4ED1-530C-44BD974EA47A}"/>
          </ac:cxnSpMkLst>
        </pc:cxnChg>
        <pc:cxnChg chg="add mod">
          <ac:chgData name="Edwards, Jake R." userId="6e6d9f22-d312-4210-adb2-ffffdea3db78" providerId="ADAL" clId="{45395D9A-CF99-42B4-9744-B82E3C852A81}" dt="2024-01-25T00:16:22.835" v="4842" actId="1076"/>
          <ac:cxnSpMkLst>
            <pc:docMk/>
            <pc:sldMk cId="980276564" sldId="349"/>
            <ac:cxnSpMk id="17" creationId="{BCD1CDE5-CE8B-17AE-16C9-ACA3274E88BD}"/>
          </ac:cxnSpMkLst>
        </pc:cxnChg>
        <pc:cxnChg chg="add mod">
          <ac:chgData name="Edwards, Jake R." userId="6e6d9f22-d312-4210-adb2-ffffdea3db78" providerId="ADAL" clId="{45395D9A-CF99-42B4-9744-B82E3C852A81}" dt="2024-01-25T00:16:32.774" v="4845" actId="14100"/>
          <ac:cxnSpMkLst>
            <pc:docMk/>
            <pc:sldMk cId="980276564" sldId="349"/>
            <ac:cxnSpMk id="19" creationId="{33E913C7-E4D0-B18E-694A-0C63A807F8D3}"/>
          </ac:cxnSpMkLst>
        </pc:cxnChg>
        <pc:cxnChg chg="add mod">
          <ac:chgData name="Edwards, Jake R." userId="6e6d9f22-d312-4210-adb2-ffffdea3db78" providerId="ADAL" clId="{45395D9A-CF99-42B4-9744-B82E3C852A81}" dt="2024-01-25T00:17:49.897" v="4865" actId="1076"/>
          <ac:cxnSpMkLst>
            <pc:docMk/>
            <pc:sldMk cId="980276564" sldId="349"/>
            <ac:cxnSpMk id="20" creationId="{2B41ABDD-18ED-178D-5A51-9F617610596D}"/>
          </ac:cxnSpMkLst>
        </pc:cxnChg>
        <pc:cxnChg chg="add mod">
          <ac:chgData name="Edwards, Jake R." userId="6e6d9f22-d312-4210-adb2-ffffdea3db78" providerId="ADAL" clId="{45395D9A-CF99-42B4-9744-B82E3C852A81}" dt="2024-01-25T00:16:39.513" v="4846" actId="1076"/>
          <ac:cxnSpMkLst>
            <pc:docMk/>
            <pc:sldMk cId="980276564" sldId="349"/>
            <ac:cxnSpMk id="21" creationId="{D1BB8B97-B04D-99A6-D46D-AB560A9255C8}"/>
          </ac:cxnSpMkLst>
        </pc:cxnChg>
      </pc:sldChg>
      <pc:sldChg chg="modSp mod">
        <pc:chgData name="Edwards, Jake R." userId="6e6d9f22-d312-4210-adb2-ffffdea3db78" providerId="ADAL" clId="{45395D9A-CF99-42B4-9744-B82E3C852A81}" dt="2024-01-29T23:40:18.209" v="6062" actId="14100"/>
        <pc:sldMkLst>
          <pc:docMk/>
          <pc:sldMk cId="610573948" sldId="353"/>
        </pc:sldMkLst>
        <pc:picChg chg="mod">
          <ac:chgData name="Edwards, Jake R." userId="6e6d9f22-d312-4210-adb2-ffffdea3db78" providerId="ADAL" clId="{45395D9A-CF99-42B4-9744-B82E3C852A81}" dt="2024-01-29T23:40:18.209" v="6062" actId="14100"/>
          <ac:picMkLst>
            <pc:docMk/>
            <pc:sldMk cId="610573948" sldId="353"/>
            <ac:picMk id="5" creationId="{76702CFD-CAC1-374F-1863-A82B1923EDBF}"/>
          </ac:picMkLst>
        </pc:picChg>
      </pc:sldChg>
      <pc:sldChg chg="addSp delSp modSp add mod">
        <pc:chgData name="Edwards, Jake R." userId="6e6d9f22-d312-4210-adb2-ffffdea3db78" providerId="ADAL" clId="{45395D9A-CF99-42B4-9744-B82E3C852A81}" dt="2024-01-25T00:29:15.909" v="5264" actId="1038"/>
        <pc:sldMkLst>
          <pc:docMk/>
          <pc:sldMk cId="3410486008" sldId="354"/>
        </pc:sldMkLst>
        <pc:spChg chg="add mod">
          <ac:chgData name="Edwards, Jake R." userId="6e6d9f22-d312-4210-adb2-ffffdea3db78" providerId="ADAL" clId="{45395D9A-CF99-42B4-9744-B82E3C852A81}" dt="2024-01-25T00:26:17.236" v="5122" actId="1076"/>
          <ac:spMkLst>
            <pc:docMk/>
            <pc:sldMk cId="3410486008" sldId="354"/>
            <ac:spMk id="20" creationId="{FE99A71D-495D-C701-97C4-DD1A6FEAD5F7}"/>
          </ac:spMkLst>
        </pc:spChg>
        <pc:spChg chg="add mod">
          <ac:chgData name="Edwards, Jake R." userId="6e6d9f22-d312-4210-adb2-ffffdea3db78" providerId="ADAL" clId="{45395D9A-CF99-42B4-9744-B82E3C852A81}" dt="2024-01-25T00:27:35.439" v="5186" actId="1076"/>
          <ac:spMkLst>
            <pc:docMk/>
            <pc:sldMk cId="3410486008" sldId="354"/>
            <ac:spMk id="21" creationId="{E93F5972-62F3-5D0D-C186-F261E6E69C61}"/>
          </ac:spMkLst>
        </pc:spChg>
        <pc:spChg chg="add mod">
          <ac:chgData name="Edwards, Jake R." userId="6e6d9f22-d312-4210-adb2-ffffdea3db78" providerId="ADAL" clId="{45395D9A-CF99-42B4-9744-B82E3C852A81}" dt="2024-01-25T00:29:00.057" v="5254" actId="1076"/>
          <ac:spMkLst>
            <pc:docMk/>
            <pc:sldMk cId="3410486008" sldId="354"/>
            <ac:spMk id="29" creationId="{F8C92C29-BF84-FED5-2D32-067DBC930016}"/>
          </ac:spMkLst>
        </pc:spChg>
        <pc:spChg chg="add mod">
          <ac:chgData name="Edwards, Jake R." userId="6e6d9f22-d312-4210-adb2-ffffdea3db78" providerId="ADAL" clId="{45395D9A-CF99-42B4-9744-B82E3C852A81}" dt="2024-01-25T00:29:15.909" v="5264" actId="1038"/>
          <ac:spMkLst>
            <pc:docMk/>
            <pc:sldMk cId="3410486008" sldId="354"/>
            <ac:spMk id="30" creationId="{BB61C58A-9010-1EB9-ADF2-14BB02E8B24D}"/>
          </ac:spMkLst>
        </pc:spChg>
        <pc:spChg chg="del mod">
          <ac:chgData name="Edwards, Jake R." userId="6e6d9f22-d312-4210-adb2-ffffdea3db78" providerId="ADAL" clId="{45395D9A-CF99-42B4-9744-B82E3C852A81}" dt="2024-01-25T00:21:32.464" v="5005" actId="478"/>
          <ac:spMkLst>
            <pc:docMk/>
            <pc:sldMk cId="3410486008" sldId="354"/>
            <ac:spMk id="453" creationId="{00000000-0000-0000-0000-000000000000}"/>
          </ac:spMkLst>
        </pc:spChg>
        <pc:spChg chg="del mod">
          <ac:chgData name="Edwards, Jake R." userId="6e6d9f22-d312-4210-adb2-ffffdea3db78" providerId="ADAL" clId="{45395D9A-CF99-42B4-9744-B82E3C852A81}" dt="2024-01-14T17:33:12.991" v="1543" actId="478"/>
          <ac:spMkLst>
            <pc:docMk/>
            <pc:sldMk cId="3410486008" sldId="354"/>
            <ac:spMk id="456" creationId="{00000000-0000-0000-0000-000000000000}"/>
          </ac:spMkLst>
        </pc:spChg>
        <pc:graphicFrameChg chg="add mod modGraphic">
          <ac:chgData name="Edwards, Jake R." userId="6e6d9f22-d312-4210-adb2-ffffdea3db78" providerId="ADAL" clId="{45395D9A-CF99-42B4-9744-B82E3C852A81}" dt="2024-01-24T23:39:09.012" v="4430"/>
          <ac:graphicFrameMkLst>
            <pc:docMk/>
            <pc:sldMk cId="3410486008" sldId="354"/>
            <ac:graphicFrameMk id="4" creationId="{DC170691-B2B0-7D52-3E5C-4B17B52A977C}"/>
          </ac:graphicFrameMkLst>
        </pc:graphicFrameChg>
        <pc:picChg chg="add mod">
          <ac:chgData name="Edwards, Jake R." userId="6e6d9f22-d312-4210-adb2-ffffdea3db78" providerId="ADAL" clId="{45395D9A-CF99-42B4-9744-B82E3C852A81}" dt="2024-01-25T00:23:22.834" v="5014" actId="1076"/>
          <ac:picMkLst>
            <pc:docMk/>
            <pc:sldMk cId="3410486008" sldId="354"/>
            <ac:picMk id="5" creationId="{A8DA8A73-5777-18A2-5EA2-11B3157E3589}"/>
          </ac:picMkLst>
        </pc:picChg>
        <pc:picChg chg="add mod">
          <ac:chgData name="Edwards, Jake R." userId="6e6d9f22-d312-4210-adb2-ffffdea3db78" providerId="ADAL" clId="{45395D9A-CF99-42B4-9744-B82E3C852A81}" dt="2024-01-25T00:23:25.734" v="5015" actId="1076"/>
          <ac:picMkLst>
            <pc:docMk/>
            <pc:sldMk cId="3410486008" sldId="354"/>
            <ac:picMk id="6" creationId="{6BE1FC53-C9FC-8870-5BF9-6221446F8FD7}"/>
          </ac:picMkLst>
        </pc:picChg>
        <pc:cxnChg chg="add mod">
          <ac:chgData name="Edwards, Jake R." userId="6e6d9f22-d312-4210-adb2-ffffdea3db78" providerId="ADAL" clId="{45395D9A-CF99-42B4-9744-B82E3C852A81}" dt="2024-01-25T00:23:54.380" v="5018" actId="1582"/>
          <ac:cxnSpMkLst>
            <pc:docMk/>
            <pc:sldMk cId="3410486008" sldId="354"/>
            <ac:cxnSpMk id="8" creationId="{47E4D9E5-1323-EFDD-02A8-D79140BB0E3D}"/>
          </ac:cxnSpMkLst>
        </pc:cxnChg>
        <pc:cxnChg chg="add mod">
          <ac:chgData name="Edwards, Jake R." userId="6e6d9f22-d312-4210-adb2-ffffdea3db78" providerId="ADAL" clId="{45395D9A-CF99-42B4-9744-B82E3C852A81}" dt="2024-01-25T00:24:25.253" v="5024" actId="1076"/>
          <ac:cxnSpMkLst>
            <pc:docMk/>
            <pc:sldMk cId="3410486008" sldId="354"/>
            <ac:cxnSpMk id="9" creationId="{E0BEB824-4FA4-7BBC-FA14-BEC6AAB88653}"/>
          </ac:cxnSpMkLst>
        </pc:cxnChg>
        <pc:cxnChg chg="add mod">
          <ac:chgData name="Edwards, Jake R." userId="6e6d9f22-d312-4210-adb2-ffffdea3db78" providerId="ADAL" clId="{45395D9A-CF99-42B4-9744-B82E3C852A81}" dt="2024-01-25T00:24:21.426" v="5023" actId="1076"/>
          <ac:cxnSpMkLst>
            <pc:docMk/>
            <pc:sldMk cId="3410486008" sldId="354"/>
            <ac:cxnSpMk id="10" creationId="{7107F4FF-4626-018A-5DA5-EB1DDECB5CBF}"/>
          </ac:cxnSpMkLst>
        </pc:cxnChg>
        <pc:cxnChg chg="add mod">
          <ac:chgData name="Edwards, Jake R." userId="6e6d9f22-d312-4210-adb2-ffffdea3db78" providerId="ADAL" clId="{45395D9A-CF99-42B4-9744-B82E3C852A81}" dt="2024-01-25T00:25:15.705" v="5043" actId="14100"/>
          <ac:cxnSpMkLst>
            <pc:docMk/>
            <pc:sldMk cId="3410486008" sldId="354"/>
            <ac:cxnSpMk id="12" creationId="{F2B73136-504B-5F5B-7A27-F5E060B5ABD0}"/>
          </ac:cxnSpMkLst>
        </pc:cxnChg>
        <pc:cxnChg chg="add mod">
          <ac:chgData name="Edwards, Jake R." userId="6e6d9f22-d312-4210-adb2-ffffdea3db78" providerId="ADAL" clId="{45395D9A-CF99-42B4-9744-B82E3C852A81}" dt="2024-01-25T00:25:03.786" v="5040" actId="1037"/>
          <ac:cxnSpMkLst>
            <pc:docMk/>
            <pc:sldMk cId="3410486008" sldId="354"/>
            <ac:cxnSpMk id="13" creationId="{40BDD5EE-C228-D2EE-6F78-1C34236E61AA}"/>
          </ac:cxnSpMkLst>
        </pc:cxnChg>
        <pc:cxnChg chg="add mod">
          <ac:chgData name="Edwards, Jake R." userId="6e6d9f22-d312-4210-adb2-ffffdea3db78" providerId="ADAL" clId="{45395D9A-CF99-42B4-9744-B82E3C852A81}" dt="2024-01-25T00:24:38.501" v="5029" actId="14100"/>
          <ac:cxnSpMkLst>
            <pc:docMk/>
            <pc:sldMk cId="3410486008" sldId="354"/>
            <ac:cxnSpMk id="14" creationId="{4E1E33D3-6A8B-F7CA-4B7E-1D80066CDA92}"/>
          </ac:cxnSpMkLst>
        </pc:cxnChg>
        <pc:cxnChg chg="add mod">
          <ac:chgData name="Edwards, Jake R." userId="6e6d9f22-d312-4210-adb2-ffffdea3db78" providerId="ADAL" clId="{45395D9A-CF99-42B4-9744-B82E3C852A81}" dt="2024-01-25T00:27:41.904" v="5187" actId="14100"/>
          <ac:cxnSpMkLst>
            <pc:docMk/>
            <pc:sldMk cId="3410486008" sldId="354"/>
            <ac:cxnSpMk id="23" creationId="{AF55C1C9-45C6-8EFC-2375-F05436640C7F}"/>
          </ac:cxnSpMkLst>
        </pc:cxnChg>
        <pc:cxnChg chg="add mod">
          <ac:chgData name="Edwards, Jake R." userId="6e6d9f22-d312-4210-adb2-ffffdea3db78" providerId="ADAL" clId="{45395D9A-CF99-42B4-9744-B82E3C852A81}" dt="2024-01-25T00:27:46.084" v="5188" actId="14100"/>
          <ac:cxnSpMkLst>
            <pc:docMk/>
            <pc:sldMk cId="3410486008" sldId="354"/>
            <ac:cxnSpMk id="24" creationId="{1946A27E-1BDD-4C17-5330-84E5E8C6B4B3}"/>
          </ac:cxnSpMkLst>
        </pc:cxnChg>
      </pc:sldChg>
      <pc:sldChg chg="addSp delSp modSp add mod">
        <pc:chgData name="Edwards, Jake R." userId="6e6d9f22-d312-4210-adb2-ffffdea3db78" providerId="ADAL" clId="{45395D9A-CF99-42B4-9744-B82E3C852A81}" dt="2024-01-25T02:09:12.063" v="5955" actId="1076"/>
        <pc:sldMkLst>
          <pc:docMk/>
          <pc:sldMk cId="1690862806" sldId="355"/>
        </pc:sldMkLst>
        <pc:spChg chg="add mod">
          <ac:chgData name="Edwards, Jake R." userId="6e6d9f22-d312-4210-adb2-ffffdea3db78" providerId="ADAL" clId="{45395D9A-CF99-42B4-9744-B82E3C852A81}" dt="2024-01-25T02:00:30.545" v="5857" actId="1076"/>
          <ac:spMkLst>
            <pc:docMk/>
            <pc:sldMk cId="1690862806" sldId="355"/>
            <ac:spMk id="18" creationId="{1842EC0E-43BF-0527-D8AE-7029269949DC}"/>
          </ac:spMkLst>
        </pc:spChg>
        <pc:spChg chg="add mod">
          <ac:chgData name="Edwards, Jake R." userId="6e6d9f22-d312-4210-adb2-ffffdea3db78" providerId="ADAL" clId="{45395D9A-CF99-42B4-9744-B82E3C852A81}" dt="2024-01-25T02:01:23.984" v="5884" actId="20577"/>
          <ac:spMkLst>
            <pc:docMk/>
            <pc:sldMk cId="1690862806" sldId="355"/>
            <ac:spMk id="19" creationId="{49B6F50E-D21A-3BB4-6A73-380FF21EAF31}"/>
          </ac:spMkLst>
        </pc:spChg>
        <pc:spChg chg="add mod">
          <ac:chgData name="Edwards, Jake R." userId="6e6d9f22-d312-4210-adb2-ffffdea3db78" providerId="ADAL" clId="{45395D9A-CF99-42B4-9744-B82E3C852A81}" dt="2024-01-25T02:00:53.109" v="5877" actId="14100"/>
          <ac:spMkLst>
            <pc:docMk/>
            <pc:sldMk cId="1690862806" sldId="355"/>
            <ac:spMk id="20" creationId="{BFE59083-53F6-88C9-7682-FF7DDA3AC617}"/>
          </ac:spMkLst>
        </pc:spChg>
        <pc:spChg chg="add mod">
          <ac:chgData name="Edwards, Jake R." userId="6e6d9f22-d312-4210-adb2-ffffdea3db78" providerId="ADAL" clId="{45395D9A-CF99-42B4-9744-B82E3C852A81}" dt="2024-01-25T02:04:59.066" v="5921" actId="20577"/>
          <ac:spMkLst>
            <pc:docMk/>
            <pc:sldMk cId="1690862806" sldId="355"/>
            <ac:spMk id="28" creationId="{7483F209-4BEC-DEA5-F8FF-98C70E80A7C9}"/>
          </ac:spMkLst>
        </pc:spChg>
        <pc:spChg chg="add mod">
          <ac:chgData name="Edwards, Jake R." userId="6e6d9f22-d312-4210-adb2-ffffdea3db78" providerId="ADAL" clId="{45395D9A-CF99-42B4-9744-B82E3C852A81}" dt="2024-01-25T02:04:46.601" v="5900" actId="1076"/>
          <ac:spMkLst>
            <pc:docMk/>
            <pc:sldMk cId="1690862806" sldId="355"/>
            <ac:spMk id="29" creationId="{D37A4BEF-B927-3A9D-3C9C-A94F97C61E6D}"/>
          </ac:spMkLst>
        </pc:spChg>
        <pc:spChg chg="add mod">
          <ac:chgData name="Edwards, Jake R." userId="6e6d9f22-d312-4210-adb2-ffffdea3db78" providerId="ADAL" clId="{45395D9A-CF99-42B4-9744-B82E3C852A81}" dt="2024-01-25T02:08:19.544" v="5938" actId="20577"/>
          <ac:spMkLst>
            <pc:docMk/>
            <pc:sldMk cId="1690862806" sldId="355"/>
            <ac:spMk id="30" creationId="{FADC71AE-70EF-9A19-1E14-5C9DF3C474AF}"/>
          </ac:spMkLst>
        </pc:spChg>
        <pc:spChg chg="add mod">
          <ac:chgData name="Edwards, Jake R." userId="6e6d9f22-d312-4210-adb2-ffffdea3db78" providerId="ADAL" clId="{45395D9A-CF99-42B4-9744-B82E3C852A81}" dt="2024-01-25T02:08:52.918" v="5953" actId="1038"/>
          <ac:spMkLst>
            <pc:docMk/>
            <pc:sldMk cId="1690862806" sldId="355"/>
            <ac:spMk id="31" creationId="{D70A29A2-516E-20F4-5E48-92492673BE65}"/>
          </ac:spMkLst>
        </pc:spChg>
        <pc:spChg chg="add mod">
          <ac:chgData name="Edwards, Jake R." userId="6e6d9f22-d312-4210-adb2-ffffdea3db78" providerId="ADAL" clId="{45395D9A-CF99-42B4-9744-B82E3C852A81}" dt="2024-01-25T02:09:12.063" v="5955" actId="1076"/>
          <ac:spMkLst>
            <pc:docMk/>
            <pc:sldMk cId="1690862806" sldId="355"/>
            <ac:spMk id="32" creationId="{33087D98-05DC-DDC8-1518-67C251184F99}"/>
          </ac:spMkLst>
        </pc:spChg>
        <pc:spChg chg="del mod">
          <ac:chgData name="Edwards, Jake R." userId="6e6d9f22-d312-4210-adb2-ffffdea3db78" providerId="ADAL" clId="{45395D9A-CF99-42B4-9744-B82E3C852A81}" dt="2024-01-25T00:37:35.710" v="5267" actId="478"/>
          <ac:spMkLst>
            <pc:docMk/>
            <pc:sldMk cId="1690862806" sldId="355"/>
            <ac:spMk id="453" creationId="{00000000-0000-0000-0000-000000000000}"/>
          </ac:spMkLst>
        </pc:spChg>
        <pc:spChg chg="mod">
          <ac:chgData name="Edwards, Jake R." userId="6e6d9f22-d312-4210-adb2-ffffdea3db78" providerId="ADAL" clId="{45395D9A-CF99-42B4-9744-B82E3C852A81}" dt="2024-01-17T23:39:37.070" v="2362" actId="20577"/>
          <ac:spMkLst>
            <pc:docMk/>
            <pc:sldMk cId="1690862806" sldId="355"/>
            <ac:spMk id="456" creationId="{00000000-0000-0000-0000-000000000000}"/>
          </ac:spMkLst>
        </pc:spChg>
        <pc:graphicFrameChg chg="add mod modGraphic">
          <ac:chgData name="Edwards, Jake R." userId="6e6d9f22-d312-4210-adb2-ffffdea3db78" providerId="ADAL" clId="{45395D9A-CF99-42B4-9744-B82E3C852A81}" dt="2024-01-25T01:58:19.172" v="5834" actId="20577"/>
          <ac:graphicFrameMkLst>
            <pc:docMk/>
            <pc:sldMk cId="1690862806" sldId="355"/>
            <ac:graphicFrameMk id="4" creationId="{DB383143-0C50-5FFA-2F6D-93590354734F}"/>
          </ac:graphicFrameMkLst>
        </pc:graphicFrameChg>
        <pc:picChg chg="add mod">
          <ac:chgData name="Edwards, Jake R." userId="6e6d9f22-d312-4210-adb2-ffffdea3db78" providerId="ADAL" clId="{45395D9A-CF99-42B4-9744-B82E3C852A81}" dt="2024-01-25T00:38:33.788" v="5281" actId="1076"/>
          <ac:picMkLst>
            <pc:docMk/>
            <pc:sldMk cId="1690862806" sldId="355"/>
            <ac:picMk id="6" creationId="{444CF7C1-7AB8-03F0-B395-609F225B0F06}"/>
          </ac:picMkLst>
        </pc:picChg>
        <pc:picChg chg="add mod">
          <ac:chgData name="Edwards, Jake R." userId="6e6d9f22-d312-4210-adb2-ffffdea3db78" providerId="ADAL" clId="{45395D9A-CF99-42B4-9744-B82E3C852A81}" dt="2024-01-25T01:52:16.775" v="5300" actId="1076"/>
          <ac:picMkLst>
            <pc:docMk/>
            <pc:sldMk cId="1690862806" sldId="355"/>
            <ac:picMk id="7" creationId="{7C3E1CA7-A8A1-1183-4644-49F67343AE4C}"/>
          </ac:picMkLst>
        </pc:picChg>
        <pc:picChg chg="add del mod">
          <ac:chgData name="Edwards, Jake R." userId="6e6d9f22-d312-4210-adb2-ffffdea3db78" providerId="ADAL" clId="{45395D9A-CF99-42B4-9744-B82E3C852A81}" dt="2024-01-25T01:49:09.374" v="5295" actId="478"/>
          <ac:picMkLst>
            <pc:docMk/>
            <pc:sldMk cId="1690862806" sldId="355"/>
            <ac:picMk id="8" creationId="{45F7DDB4-AED4-BFD3-BF61-5FF26CCB8729}"/>
          </ac:picMkLst>
        </pc:picChg>
        <pc:cxnChg chg="add mod">
          <ac:chgData name="Edwards, Jake R." userId="6e6d9f22-d312-4210-adb2-ffffdea3db78" providerId="ADAL" clId="{45395D9A-CF99-42B4-9744-B82E3C852A81}" dt="2024-01-25T02:00:05.744" v="5848" actId="14100"/>
          <ac:cxnSpMkLst>
            <pc:docMk/>
            <pc:sldMk cId="1690862806" sldId="355"/>
            <ac:cxnSpMk id="9" creationId="{0C5C01AD-86A1-A0D4-797E-6B55774F3776}"/>
          </ac:cxnSpMkLst>
        </pc:cxnChg>
        <pc:cxnChg chg="add mod">
          <ac:chgData name="Edwards, Jake R." userId="6e6d9f22-d312-4210-adb2-ffffdea3db78" providerId="ADAL" clId="{45395D9A-CF99-42B4-9744-B82E3C852A81}" dt="2024-01-25T01:59:51.975" v="5844" actId="14100"/>
          <ac:cxnSpMkLst>
            <pc:docMk/>
            <pc:sldMk cId="1690862806" sldId="355"/>
            <ac:cxnSpMk id="10" creationId="{716D214D-C4F8-B26D-AAFC-89F18D1E8181}"/>
          </ac:cxnSpMkLst>
        </pc:cxnChg>
        <pc:cxnChg chg="add mod">
          <ac:chgData name="Edwards, Jake R." userId="6e6d9f22-d312-4210-adb2-ffffdea3db78" providerId="ADAL" clId="{45395D9A-CF99-42B4-9744-B82E3C852A81}" dt="2024-01-25T02:00:39.855" v="5861" actId="14100"/>
          <ac:cxnSpMkLst>
            <pc:docMk/>
            <pc:sldMk cId="1690862806" sldId="355"/>
            <ac:cxnSpMk id="11" creationId="{0C0168BB-02B9-4D76-B21E-3B2E670DFA12}"/>
          </ac:cxnSpMkLst>
        </pc:cxnChg>
        <pc:cxnChg chg="add mod">
          <ac:chgData name="Edwards, Jake R." userId="6e6d9f22-d312-4210-adb2-ffffdea3db78" providerId="ADAL" clId="{45395D9A-CF99-42B4-9744-B82E3C852A81}" dt="2024-01-25T02:03:44.182" v="5895" actId="1076"/>
          <ac:cxnSpMkLst>
            <pc:docMk/>
            <pc:sldMk cId="1690862806" sldId="355"/>
            <ac:cxnSpMk id="22" creationId="{AB915BAC-B39C-9034-D186-2045F51F9268}"/>
          </ac:cxnSpMkLst>
        </pc:cxnChg>
        <pc:cxnChg chg="add mod">
          <ac:chgData name="Edwards, Jake R." userId="6e6d9f22-d312-4210-adb2-ffffdea3db78" providerId="ADAL" clId="{45395D9A-CF99-42B4-9744-B82E3C852A81}" dt="2024-01-25T02:01:54.116" v="5891" actId="14100"/>
          <ac:cxnSpMkLst>
            <pc:docMk/>
            <pc:sldMk cId="1690862806" sldId="355"/>
            <ac:cxnSpMk id="23" creationId="{7E6AFEB4-F54B-DCBF-4A99-600966BCA3F2}"/>
          </ac:cxnSpMkLst>
        </pc:cxnChg>
        <pc:cxnChg chg="add mod">
          <ac:chgData name="Edwards, Jake R." userId="6e6d9f22-d312-4210-adb2-ffffdea3db78" providerId="ADAL" clId="{45395D9A-CF99-42B4-9744-B82E3C852A81}" dt="2024-01-25T02:03:40.169" v="5894" actId="14100"/>
          <ac:cxnSpMkLst>
            <pc:docMk/>
            <pc:sldMk cId="1690862806" sldId="355"/>
            <ac:cxnSpMk id="24" creationId="{E0594B46-C12F-079E-A332-73596FF4CCA9}"/>
          </ac:cxnSpMkLst>
        </pc:cxnChg>
      </pc:sldChg>
      <pc:sldChg chg="modSp mod">
        <pc:chgData name="Edwards, Jake R." userId="6e6d9f22-d312-4210-adb2-ffffdea3db78" providerId="ADAL" clId="{45395D9A-CF99-42B4-9744-B82E3C852A81}" dt="2024-01-25T00:31:19.044" v="5266" actId="1076"/>
        <pc:sldMkLst>
          <pc:docMk/>
          <pc:sldMk cId="1725935848" sldId="361"/>
        </pc:sldMkLst>
        <pc:picChg chg="mod">
          <ac:chgData name="Edwards, Jake R." userId="6e6d9f22-d312-4210-adb2-ffffdea3db78" providerId="ADAL" clId="{45395D9A-CF99-42B4-9744-B82E3C852A81}" dt="2024-01-25T00:31:19.044" v="5266" actId="1076"/>
          <ac:picMkLst>
            <pc:docMk/>
            <pc:sldMk cId="1725935848" sldId="361"/>
            <ac:picMk id="4" creationId="{A059952D-EA8C-C102-CE11-C53CAB28F1EF}"/>
          </ac:picMkLst>
        </pc:picChg>
      </pc:sldChg>
      <pc:sldChg chg="addSp delSp modSp add mod">
        <pc:chgData name="Edwards, Jake R." userId="6e6d9f22-d312-4210-adb2-ffffdea3db78" providerId="ADAL" clId="{45395D9A-CF99-42B4-9744-B82E3C852A81}" dt="2024-01-29T23:38:21.301" v="6060" actId="14100"/>
        <pc:sldMkLst>
          <pc:docMk/>
          <pc:sldMk cId="3567201060" sldId="369"/>
        </pc:sldMkLst>
        <pc:spChg chg="add mod">
          <ac:chgData name="Edwards, Jake R." userId="6e6d9f22-d312-4210-adb2-ffffdea3db78" providerId="ADAL" clId="{45395D9A-CF99-42B4-9744-B82E3C852A81}" dt="2024-01-23T00:16:37.228" v="3447" actId="1076"/>
          <ac:spMkLst>
            <pc:docMk/>
            <pc:sldMk cId="3567201060" sldId="369"/>
            <ac:spMk id="4" creationId="{42F76D70-08AF-271A-DE29-4F89E432B49D}"/>
          </ac:spMkLst>
        </pc:spChg>
        <pc:spChg chg="add mod">
          <ac:chgData name="Edwards, Jake R." userId="6e6d9f22-d312-4210-adb2-ffffdea3db78" providerId="ADAL" clId="{45395D9A-CF99-42B4-9744-B82E3C852A81}" dt="2024-01-23T00:17:19.370" v="3456" actId="1076"/>
          <ac:spMkLst>
            <pc:docMk/>
            <pc:sldMk cId="3567201060" sldId="369"/>
            <ac:spMk id="5" creationId="{DF4600F0-DCB3-D68C-7444-A2DFE9C2EBE6}"/>
          </ac:spMkLst>
        </pc:spChg>
        <pc:spChg chg="add del mod">
          <ac:chgData name="Edwards, Jake R." userId="6e6d9f22-d312-4210-adb2-ffffdea3db78" providerId="ADAL" clId="{45395D9A-CF99-42B4-9744-B82E3C852A81}" dt="2024-01-23T00:03:34.054" v="3259" actId="478"/>
          <ac:spMkLst>
            <pc:docMk/>
            <pc:sldMk cId="3567201060" sldId="369"/>
            <ac:spMk id="6" creationId="{D8E452D6-F82A-1907-C045-98997F139DC3}"/>
          </ac:spMkLst>
        </pc:spChg>
        <pc:spChg chg="add mod">
          <ac:chgData name="Edwards, Jake R." userId="6e6d9f22-d312-4210-adb2-ffffdea3db78" providerId="ADAL" clId="{45395D9A-CF99-42B4-9744-B82E3C852A81}" dt="2024-01-23T00:24:46.248" v="3570" actId="1076"/>
          <ac:spMkLst>
            <pc:docMk/>
            <pc:sldMk cId="3567201060" sldId="369"/>
            <ac:spMk id="7" creationId="{01038D07-6ABD-906E-4DEE-5F5AA6943A77}"/>
          </ac:spMkLst>
        </pc:spChg>
        <pc:spChg chg="add mod">
          <ac:chgData name="Edwards, Jake R." userId="6e6d9f22-d312-4210-adb2-ffffdea3db78" providerId="ADAL" clId="{45395D9A-CF99-42B4-9744-B82E3C852A81}" dt="2024-01-23T00:17:26.444" v="3457" actId="1076"/>
          <ac:spMkLst>
            <pc:docMk/>
            <pc:sldMk cId="3567201060" sldId="369"/>
            <ac:spMk id="8" creationId="{183F6E5A-49D7-A66B-EAF8-A8B3D2A8F9EC}"/>
          </ac:spMkLst>
        </pc:spChg>
        <pc:spChg chg="add del mod">
          <ac:chgData name="Edwards, Jake R." userId="6e6d9f22-d312-4210-adb2-ffffdea3db78" providerId="ADAL" clId="{45395D9A-CF99-42B4-9744-B82E3C852A81}" dt="2024-01-24T23:35:45.435" v="4406" actId="478"/>
          <ac:spMkLst>
            <pc:docMk/>
            <pc:sldMk cId="3567201060" sldId="369"/>
            <ac:spMk id="10" creationId="{630CF0D8-E6FC-BDF2-DAFF-D5C5DCAFA0DC}"/>
          </ac:spMkLst>
        </pc:spChg>
        <pc:spChg chg="add mod">
          <ac:chgData name="Edwards, Jake R." userId="6e6d9f22-d312-4210-adb2-ffffdea3db78" providerId="ADAL" clId="{45395D9A-CF99-42B4-9744-B82E3C852A81}" dt="2024-01-29T23:37:45.990" v="6046" actId="1076"/>
          <ac:spMkLst>
            <pc:docMk/>
            <pc:sldMk cId="3567201060" sldId="369"/>
            <ac:spMk id="12" creationId="{67F1F477-FE18-EE49-AB52-376D957C0BAB}"/>
          </ac:spMkLst>
        </pc:spChg>
        <pc:spChg chg="add mod">
          <ac:chgData name="Edwards, Jake R." userId="6e6d9f22-d312-4210-adb2-ffffdea3db78" providerId="ADAL" clId="{45395D9A-CF99-42B4-9744-B82E3C852A81}" dt="2024-01-23T21:45:32.990" v="3871" actId="1076"/>
          <ac:spMkLst>
            <pc:docMk/>
            <pc:sldMk cId="3567201060" sldId="369"/>
            <ac:spMk id="14" creationId="{5E1488FF-E7A6-DF8F-7B68-2CBEBEBA5CE0}"/>
          </ac:spMkLst>
        </pc:spChg>
        <pc:spChg chg="add mod">
          <ac:chgData name="Edwards, Jake R." userId="6e6d9f22-d312-4210-adb2-ffffdea3db78" providerId="ADAL" clId="{45395D9A-CF99-42B4-9744-B82E3C852A81}" dt="2024-01-29T23:38:21.301" v="6060" actId="14100"/>
          <ac:spMkLst>
            <pc:docMk/>
            <pc:sldMk cId="3567201060" sldId="369"/>
            <ac:spMk id="24" creationId="{91349610-63D9-3981-2080-357100FE0875}"/>
          </ac:spMkLst>
        </pc:spChg>
        <pc:spChg chg="add mod">
          <ac:chgData name="Edwards, Jake R." userId="6e6d9f22-d312-4210-adb2-ffffdea3db78" providerId="ADAL" clId="{45395D9A-CF99-42B4-9744-B82E3C852A81}" dt="2024-01-23T00:19:19.517" v="3473" actId="1076"/>
          <ac:spMkLst>
            <pc:docMk/>
            <pc:sldMk cId="3567201060" sldId="369"/>
            <ac:spMk id="28" creationId="{DD2B4DB9-B233-C995-B2B6-1FFD33F4257B}"/>
          </ac:spMkLst>
        </pc:spChg>
        <pc:spChg chg="add mod">
          <ac:chgData name="Edwards, Jake R." userId="6e6d9f22-d312-4210-adb2-ffffdea3db78" providerId="ADAL" clId="{45395D9A-CF99-42B4-9744-B82E3C852A81}" dt="2024-01-23T21:46:11.368" v="3876" actId="1076"/>
          <ac:spMkLst>
            <pc:docMk/>
            <pc:sldMk cId="3567201060" sldId="369"/>
            <ac:spMk id="33" creationId="{BD5379C6-95B6-B34D-0036-E1EAAE95A8DD}"/>
          </ac:spMkLst>
        </pc:spChg>
        <pc:spChg chg="add mod">
          <ac:chgData name="Edwards, Jake R." userId="6e6d9f22-d312-4210-adb2-ffffdea3db78" providerId="ADAL" clId="{45395D9A-CF99-42B4-9744-B82E3C852A81}" dt="2024-01-23T00:20:54.286" v="3483" actId="1076"/>
          <ac:spMkLst>
            <pc:docMk/>
            <pc:sldMk cId="3567201060" sldId="369"/>
            <ac:spMk id="34" creationId="{13D2ADD4-814F-FF7F-247B-BAEF86BC21F1}"/>
          </ac:spMkLst>
        </pc:spChg>
        <pc:spChg chg="add mod">
          <ac:chgData name="Edwards, Jake R." userId="6e6d9f22-d312-4210-adb2-ffffdea3db78" providerId="ADAL" clId="{45395D9A-CF99-42B4-9744-B82E3C852A81}" dt="2024-01-23T00:29:43.122" v="3615" actId="1076"/>
          <ac:spMkLst>
            <pc:docMk/>
            <pc:sldMk cId="3567201060" sldId="369"/>
            <ac:spMk id="35" creationId="{9DAFD40C-751E-7DEC-73C9-FDB71FA9E8D7}"/>
          </ac:spMkLst>
        </pc:spChg>
        <pc:spChg chg="add mod">
          <ac:chgData name="Edwards, Jake R." userId="6e6d9f22-d312-4210-adb2-ffffdea3db78" providerId="ADAL" clId="{45395D9A-CF99-42B4-9744-B82E3C852A81}" dt="2024-01-23T00:21:47.504" v="3491" actId="1076"/>
          <ac:spMkLst>
            <pc:docMk/>
            <pc:sldMk cId="3567201060" sldId="369"/>
            <ac:spMk id="36" creationId="{A48265B9-58BC-F8E3-BAAC-2A0AFE471543}"/>
          </ac:spMkLst>
        </pc:spChg>
        <pc:spChg chg="add mod">
          <ac:chgData name="Edwards, Jake R." userId="6e6d9f22-d312-4210-adb2-ffffdea3db78" providerId="ADAL" clId="{45395D9A-CF99-42B4-9744-B82E3C852A81}" dt="2024-01-23T21:45:36.650" v="3872" actId="1076"/>
          <ac:spMkLst>
            <pc:docMk/>
            <pc:sldMk cId="3567201060" sldId="369"/>
            <ac:spMk id="37" creationId="{B3EA48EA-60F9-AB5E-0C52-D914E95EF3A3}"/>
          </ac:spMkLst>
        </pc:spChg>
        <pc:spChg chg="add mod">
          <ac:chgData name="Edwards, Jake R." userId="6e6d9f22-d312-4210-adb2-ffffdea3db78" providerId="ADAL" clId="{45395D9A-CF99-42B4-9744-B82E3C852A81}" dt="2024-01-23T21:46:45.636" v="3882" actId="1076"/>
          <ac:spMkLst>
            <pc:docMk/>
            <pc:sldMk cId="3567201060" sldId="369"/>
            <ac:spMk id="38" creationId="{56E4D802-9558-0546-0A33-81DFC695D843}"/>
          </ac:spMkLst>
        </pc:spChg>
        <pc:spChg chg="add mod">
          <ac:chgData name="Edwards, Jake R." userId="6e6d9f22-d312-4210-adb2-ffffdea3db78" providerId="ADAL" clId="{45395D9A-CF99-42B4-9744-B82E3C852A81}" dt="2024-01-24T23:34:41.726" v="4395" actId="1076"/>
          <ac:spMkLst>
            <pc:docMk/>
            <pc:sldMk cId="3567201060" sldId="369"/>
            <ac:spMk id="39" creationId="{08518CE2-F44E-D11F-191F-E5E110B7941B}"/>
          </ac:spMkLst>
        </pc:spChg>
        <pc:spChg chg="add del mod">
          <ac:chgData name="Edwards, Jake R." userId="6e6d9f22-d312-4210-adb2-ffffdea3db78" providerId="ADAL" clId="{45395D9A-CF99-42B4-9744-B82E3C852A81}" dt="2024-01-24T23:34:51.090" v="4397" actId="1076"/>
          <ac:spMkLst>
            <pc:docMk/>
            <pc:sldMk cId="3567201060" sldId="369"/>
            <ac:spMk id="40" creationId="{FE195EB3-4D14-282E-16CE-B8C16AD901FE}"/>
          </ac:spMkLst>
        </pc:spChg>
        <pc:spChg chg="add del mod">
          <ac:chgData name="Edwards, Jake R." userId="6e6d9f22-d312-4210-adb2-ffffdea3db78" providerId="ADAL" clId="{45395D9A-CF99-42B4-9744-B82E3C852A81}" dt="2024-01-23T21:48:35.523" v="3899" actId="478"/>
          <ac:spMkLst>
            <pc:docMk/>
            <pc:sldMk cId="3567201060" sldId="369"/>
            <ac:spMk id="51" creationId="{346AC346-3ABF-2C5A-33AE-570DA63F02C1}"/>
          </ac:spMkLst>
        </pc:spChg>
        <pc:spChg chg="add del mod">
          <ac:chgData name="Edwards, Jake R." userId="6e6d9f22-d312-4210-adb2-ffffdea3db78" providerId="ADAL" clId="{45395D9A-CF99-42B4-9744-B82E3C852A81}" dt="2024-01-23T21:48:39.005" v="3900" actId="478"/>
          <ac:spMkLst>
            <pc:docMk/>
            <pc:sldMk cId="3567201060" sldId="369"/>
            <ac:spMk id="58" creationId="{D88D5850-02F2-2F8C-2B24-62B3472DECE3}"/>
          </ac:spMkLst>
        </pc:spChg>
        <pc:spChg chg="del mod">
          <ac:chgData name="Edwards, Jake R." userId="6e6d9f22-d312-4210-adb2-ffffdea3db78" providerId="ADAL" clId="{45395D9A-CF99-42B4-9744-B82E3C852A81}" dt="2024-01-18T00:29:59.484" v="3184" actId="478"/>
          <ac:spMkLst>
            <pc:docMk/>
            <pc:sldMk cId="3567201060" sldId="369"/>
            <ac:spMk id="197" creationId="{00000000-0000-0000-0000-000000000000}"/>
          </ac:spMkLst>
        </pc:spChg>
        <pc:spChg chg="add mod">
          <ac:chgData name="Edwards, Jake R." userId="6e6d9f22-d312-4210-adb2-ffffdea3db78" providerId="ADAL" clId="{45395D9A-CF99-42B4-9744-B82E3C852A81}" dt="2024-01-23T21:55:06.360" v="4101" actId="1076"/>
          <ac:spMkLst>
            <pc:docMk/>
            <pc:sldMk cId="3567201060" sldId="369"/>
            <ac:spMk id="200" creationId="{95F3DFC9-596D-F6B1-90A3-306BD6F7F855}"/>
          </ac:spMkLst>
        </pc:spChg>
        <pc:picChg chg="add del mod ord">
          <ac:chgData name="Edwards, Jake R." userId="6e6d9f22-d312-4210-adb2-ffffdea3db78" providerId="ADAL" clId="{45395D9A-CF99-42B4-9744-B82E3C852A81}" dt="2024-01-22T23:57:29.335" v="3211" actId="478"/>
          <ac:picMkLst>
            <pc:docMk/>
            <pc:sldMk cId="3567201060" sldId="369"/>
            <ac:picMk id="9" creationId="{DC6D01F8-2B2F-B815-8DFD-5D9C6CE2E637}"/>
          </ac:picMkLst>
        </pc:picChg>
        <pc:picChg chg="add del mod">
          <ac:chgData name="Edwards, Jake R." userId="6e6d9f22-d312-4210-adb2-ffffdea3db78" providerId="ADAL" clId="{45395D9A-CF99-42B4-9744-B82E3C852A81}" dt="2024-01-22T23:58:10.206" v="3220" actId="478"/>
          <ac:picMkLst>
            <pc:docMk/>
            <pc:sldMk cId="3567201060" sldId="369"/>
            <ac:picMk id="11" creationId="{F3808324-468C-EDD7-55AD-44B30AFC740F}"/>
          </ac:picMkLst>
        </pc:picChg>
        <pc:picChg chg="add mod ord">
          <ac:chgData name="Edwards, Jake R." userId="6e6d9f22-d312-4210-adb2-ffffdea3db78" providerId="ADAL" clId="{45395D9A-CF99-42B4-9744-B82E3C852A81}" dt="2024-01-23T00:17:08.456" v="3454" actId="688"/>
          <ac:picMkLst>
            <pc:docMk/>
            <pc:sldMk cId="3567201060" sldId="369"/>
            <ac:picMk id="13" creationId="{81C0BE08-5B41-C601-10CD-1F8447CB5ED7}"/>
          </ac:picMkLst>
        </pc:picChg>
        <pc:picChg chg="add mod">
          <ac:chgData name="Edwards, Jake R." userId="6e6d9f22-d312-4210-adb2-ffffdea3db78" providerId="ADAL" clId="{45395D9A-CF99-42B4-9744-B82E3C852A81}" dt="2024-01-23T21:54:36.567" v="4096" actId="1076"/>
          <ac:picMkLst>
            <pc:docMk/>
            <pc:sldMk cId="3567201060" sldId="369"/>
            <ac:picMk id="41" creationId="{AAF25AC2-D43B-BE63-98BB-BB3449DAA38C}"/>
          </ac:picMkLst>
        </pc:picChg>
        <pc:picChg chg="add del mod">
          <ac:chgData name="Edwards, Jake R." userId="6e6d9f22-d312-4210-adb2-ffffdea3db78" providerId="ADAL" clId="{45395D9A-CF99-42B4-9744-B82E3C852A81}" dt="2024-01-23T21:41:48.792" v="3854" actId="478"/>
          <ac:picMkLst>
            <pc:docMk/>
            <pc:sldMk cId="3567201060" sldId="369"/>
            <ac:picMk id="42" creationId="{89D9F6DC-5DC8-F09D-AB12-2A11C2F20DB7}"/>
          </ac:picMkLst>
        </pc:picChg>
        <pc:picChg chg="add mod">
          <ac:chgData name="Edwards, Jake R." userId="6e6d9f22-d312-4210-adb2-ffffdea3db78" providerId="ADAL" clId="{45395D9A-CF99-42B4-9744-B82E3C852A81}" dt="2024-01-23T21:51:20.812" v="3919" actId="1076"/>
          <ac:picMkLst>
            <pc:docMk/>
            <pc:sldMk cId="3567201060" sldId="369"/>
            <ac:picMk id="199" creationId="{3E3E827B-5C35-4549-1021-902A08669A89}"/>
          </ac:picMkLst>
        </pc:picChg>
        <pc:cxnChg chg="add del">
          <ac:chgData name="Edwards, Jake R." userId="6e6d9f22-d312-4210-adb2-ffffdea3db78" providerId="ADAL" clId="{45395D9A-CF99-42B4-9744-B82E3C852A81}" dt="2024-01-23T21:31:49.838" v="3644" actId="478"/>
          <ac:cxnSpMkLst>
            <pc:docMk/>
            <pc:sldMk cId="3567201060" sldId="369"/>
            <ac:cxnSpMk id="9" creationId="{B5B2274D-2A57-2484-DA6C-F2AFA805534C}"/>
          </ac:cxnSpMkLst>
        </pc:cxnChg>
        <pc:cxnChg chg="add mod">
          <ac:chgData name="Edwards, Jake R." userId="6e6d9f22-d312-4210-adb2-ffffdea3db78" providerId="ADAL" clId="{45395D9A-CF99-42B4-9744-B82E3C852A81}" dt="2024-01-29T23:30:45.593" v="6041" actId="14100"/>
          <ac:cxnSpMkLst>
            <pc:docMk/>
            <pc:sldMk cId="3567201060" sldId="369"/>
            <ac:cxnSpMk id="11" creationId="{EA4A1F08-6C00-0B49-04D2-96425855E6BB}"/>
          </ac:cxnSpMkLst>
        </pc:cxnChg>
        <pc:cxnChg chg="add mod">
          <ac:chgData name="Edwards, Jake R." userId="6e6d9f22-d312-4210-adb2-ffffdea3db78" providerId="ADAL" clId="{45395D9A-CF99-42B4-9744-B82E3C852A81}" dt="2024-01-29T23:30:58.527" v="6043" actId="14100"/>
          <ac:cxnSpMkLst>
            <pc:docMk/>
            <pc:sldMk cId="3567201060" sldId="369"/>
            <ac:cxnSpMk id="15" creationId="{4CC1C4A4-559E-4E31-14CC-F50C596ADEB3}"/>
          </ac:cxnSpMkLst>
        </pc:cxnChg>
        <pc:cxnChg chg="add mod">
          <ac:chgData name="Edwards, Jake R." userId="6e6d9f22-d312-4210-adb2-ffffdea3db78" providerId="ADAL" clId="{45395D9A-CF99-42B4-9744-B82E3C852A81}" dt="2024-01-23T00:17:57.895" v="3461" actId="1582"/>
          <ac:cxnSpMkLst>
            <pc:docMk/>
            <pc:sldMk cId="3567201060" sldId="369"/>
            <ac:cxnSpMk id="16" creationId="{4BE6A397-6130-1704-872B-CE25086740F8}"/>
          </ac:cxnSpMkLst>
        </pc:cxnChg>
        <pc:cxnChg chg="add mod">
          <ac:chgData name="Edwards, Jake R." userId="6e6d9f22-d312-4210-adb2-ffffdea3db78" providerId="ADAL" clId="{45395D9A-CF99-42B4-9744-B82E3C852A81}" dt="2024-01-23T21:46:42.268" v="3881" actId="14100"/>
          <ac:cxnSpMkLst>
            <pc:docMk/>
            <pc:sldMk cId="3567201060" sldId="369"/>
            <ac:cxnSpMk id="18" creationId="{2DFE3A45-5AF3-6946-85B5-464EEA12FFD7}"/>
          </ac:cxnSpMkLst>
        </pc:cxnChg>
        <pc:cxnChg chg="add mod">
          <ac:chgData name="Edwards, Jake R." userId="6e6d9f22-d312-4210-adb2-ffffdea3db78" providerId="ADAL" clId="{45395D9A-CF99-42B4-9744-B82E3C852A81}" dt="2024-01-29T23:37:51.111" v="6048" actId="14100"/>
          <ac:cxnSpMkLst>
            <pc:docMk/>
            <pc:sldMk cId="3567201060" sldId="369"/>
            <ac:cxnSpMk id="19" creationId="{215688A3-7509-8EC2-8167-43DD695614DD}"/>
          </ac:cxnSpMkLst>
        </pc:cxnChg>
        <pc:cxnChg chg="add mod">
          <ac:chgData name="Edwards, Jake R." userId="6e6d9f22-d312-4210-adb2-ffffdea3db78" providerId="ADAL" clId="{45395D9A-CF99-42B4-9744-B82E3C852A81}" dt="2024-01-23T21:46:11.368" v="3876" actId="1076"/>
          <ac:cxnSpMkLst>
            <pc:docMk/>
            <pc:sldMk cId="3567201060" sldId="369"/>
            <ac:cxnSpMk id="20" creationId="{33FBAB3C-40C2-3118-F9CB-45C9100A2BA5}"/>
          </ac:cxnSpMkLst>
        </pc:cxnChg>
        <pc:cxnChg chg="add mod">
          <ac:chgData name="Edwards, Jake R." userId="6e6d9f22-d312-4210-adb2-ffffdea3db78" providerId="ADAL" clId="{45395D9A-CF99-42B4-9744-B82E3C852A81}" dt="2024-01-23T00:17:51.709" v="3459" actId="1582"/>
          <ac:cxnSpMkLst>
            <pc:docMk/>
            <pc:sldMk cId="3567201060" sldId="369"/>
            <ac:cxnSpMk id="21" creationId="{A00D1960-C996-5031-E748-D1FD3630018C}"/>
          </ac:cxnSpMkLst>
        </pc:cxnChg>
        <pc:cxnChg chg="add mod">
          <ac:chgData name="Edwards, Jake R." userId="6e6d9f22-d312-4210-adb2-ffffdea3db78" providerId="ADAL" clId="{45395D9A-CF99-42B4-9744-B82E3C852A81}" dt="2024-01-23T00:18:01.091" v="3462" actId="13822"/>
          <ac:cxnSpMkLst>
            <pc:docMk/>
            <pc:sldMk cId="3567201060" sldId="369"/>
            <ac:cxnSpMk id="23" creationId="{D63F9A8F-D15B-B3B3-1C91-B0450D518A7B}"/>
          </ac:cxnSpMkLst>
        </pc:cxnChg>
        <pc:cxnChg chg="add mod">
          <ac:chgData name="Edwards, Jake R." userId="6e6d9f22-d312-4210-adb2-ffffdea3db78" providerId="ADAL" clId="{45395D9A-CF99-42B4-9744-B82E3C852A81}" dt="2024-01-23T00:30:01.557" v="3617" actId="14100"/>
          <ac:cxnSpMkLst>
            <pc:docMk/>
            <pc:sldMk cId="3567201060" sldId="369"/>
            <ac:cxnSpMk id="25" creationId="{9D0F93CE-A149-D634-CACE-2E570B241136}"/>
          </ac:cxnSpMkLst>
        </pc:cxnChg>
        <pc:cxnChg chg="add mod">
          <ac:chgData name="Edwards, Jake R." userId="6e6d9f22-d312-4210-adb2-ffffdea3db78" providerId="ADAL" clId="{45395D9A-CF99-42B4-9744-B82E3C852A81}" dt="2024-01-23T00:29:43.122" v="3615" actId="1076"/>
          <ac:cxnSpMkLst>
            <pc:docMk/>
            <pc:sldMk cId="3567201060" sldId="369"/>
            <ac:cxnSpMk id="27" creationId="{D3AD5E15-D88F-1C7C-E541-59C3373C01DF}"/>
          </ac:cxnSpMkLst>
        </pc:cxnChg>
        <pc:cxnChg chg="add mod">
          <ac:chgData name="Edwards, Jake R." userId="6e6d9f22-d312-4210-adb2-ffffdea3db78" providerId="ADAL" clId="{45395D9A-CF99-42B4-9744-B82E3C852A81}" dt="2024-01-23T00:19:51.490" v="3476" actId="1582"/>
          <ac:cxnSpMkLst>
            <pc:docMk/>
            <pc:sldMk cId="3567201060" sldId="369"/>
            <ac:cxnSpMk id="30" creationId="{58BCF491-7EBF-2244-E9F3-2EBD54353EA5}"/>
          </ac:cxnSpMkLst>
        </pc:cxnChg>
        <pc:cxnChg chg="add mod">
          <ac:chgData name="Edwards, Jake R." userId="6e6d9f22-d312-4210-adb2-ffffdea3db78" providerId="ADAL" clId="{45395D9A-CF99-42B4-9744-B82E3C852A81}" dt="2024-01-23T00:20:00.211" v="3479" actId="14100"/>
          <ac:cxnSpMkLst>
            <pc:docMk/>
            <pc:sldMk cId="3567201060" sldId="369"/>
            <ac:cxnSpMk id="31" creationId="{58D6F041-2A99-21D5-EF87-17583588B081}"/>
          </ac:cxnSpMkLst>
        </pc:cxnChg>
        <pc:cxnChg chg="add mod">
          <ac:chgData name="Edwards, Jake R." userId="6e6d9f22-d312-4210-adb2-ffffdea3db78" providerId="ADAL" clId="{45395D9A-CF99-42B4-9744-B82E3C852A81}" dt="2024-01-23T21:51:36.817" v="3922" actId="1076"/>
          <ac:cxnSpMkLst>
            <pc:docMk/>
            <pc:sldMk cId="3567201060" sldId="369"/>
            <ac:cxnSpMk id="44" creationId="{0D7D421D-3A12-920E-21CF-8ADD736E4672}"/>
          </ac:cxnSpMkLst>
        </pc:cxnChg>
        <pc:cxnChg chg="add del">
          <ac:chgData name="Edwards, Jake R." userId="6e6d9f22-d312-4210-adb2-ffffdea3db78" providerId="ADAL" clId="{45395D9A-CF99-42B4-9744-B82E3C852A81}" dt="2024-01-23T21:47:25.122" v="3887" actId="478"/>
          <ac:cxnSpMkLst>
            <pc:docMk/>
            <pc:sldMk cId="3567201060" sldId="369"/>
            <ac:cxnSpMk id="48" creationId="{6908DD13-6CCD-CF45-9AF9-409E88D034EE}"/>
          </ac:cxnSpMkLst>
        </pc:cxnChg>
        <pc:cxnChg chg="add mod">
          <ac:chgData name="Edwards, Jake R." userId="6e6d9f22-d312-4210-adb2-ffffdea3db78" providerId="ADAL" clId="{45395D9A-CF99-42B4-9744-B82E3C852A81}" dt="2024-01-23T21:51:46.141" v="3924" actId="1076"/>
          <ac:cxnSpMkLst>
            <pc:docMk/>
            <pc:sldMk cId="3567201060" sldId="369"/>
            <ac:cxnSpMk id="50" creationId="{CB8FBDEF-6C04-F4F8-BE19-DD27EAE728BD}"/>
          </ac:cxnSpMkLst>
        </pc:cxnChg>
        <pc:cxnChg chg="add mod">
          <ac:chgData name="Edwards, Jake R." userId="6e6d9f22-d312-4210-adb2-ffffdea3db78" providerId="ADAL" clId="{45395D9A-CF99-42B4-9744-B82E3C852A81}" dt="2024-01-23T21:51:33.425" v="3921" actId="1076"/>
          <ac:cxnSpMkLst>
            <pc:docMk/>
            <pc:sldMk cId="3567201060" sldId="369"/>
            <ac:cxnSpMk id="60" creationId="{BCF2E64B-5275-AEAC-2F16-7E90E8B415FF}"/>
          </ac:cxnSpMkLst>
        </pc:cxnChg>
        <pc:cxnChg chg="add del">
          <ac:chgData name="Edwards, Jake R." userId="6e6d9f22-d312-4210-adb2-ffffdea3db78" providerId="ADAL" clId="{45395D9A-CF99-42B4-9744-B82E3C852A81}" dt="2024-01-23T21:49:12.554" v="3905" actId="478"/>
          <ac:cxnSpMkLst>
            <pc:docMk/>
            <pc:sldMk cId="3567201060" sldId="369"/>
            <ac:cxnSpMk id="62" creationId="{9977EC5B-AAEA-0A4A-3B54-7E2497CAC022}"/>
          </ac:cxnSpMkLst>
        </pc:cxnChg>
        <pc:cxnChg chg="add del">
          <ac:chgData name="Edwards, Jake R." userId="6e6d9f22-d312-4210-adb2-ffffdea3db78" providerId="ADAL" clId="{45395D9A-CF99-42B4-9744-B82E3C852A81}" dt="2024-01-23T21:49:28.592" v="3907" actId="478"/>
          <ac:cxnSpMkLst>
            <pc:docMk/>
            <pc:sldMk cId="3567201060" sldId="369"/>
            <ac:cxnSpMk id="192" creationId="{6634673D-DD46-E372-9DBD-8C099F791E13}"/>
          </ac:cxnSpMkLst>
        </pc:cxnChg>
        <pc:cxnChg chg="add del mod">
          <ac:chgData name="Edwards, Jake R." userId="6e6d9f22-d312-4210-adb2-ffffdea3db78" providerId="ADAL" clId="{45395D9A-CF99-42B4-9744-B82E3C852A81}" dt="2024-01-23T21:49:56.265" v="3912" actId="478"/>
          <ac:cxnSpMkLst>
            <pc:docMk/>
            <pc:sldMk cId="3567201060" sldId="369"/>
            <ac:cxnSpMk id="198" creationId="{E5940DCA-06AD-4FB8-EA37-B98427F20248}"/>
          </ac:cxnSpMkLst>
        </pc:cxnChg>
        <pc:cxnChg chg="add mod">
          <ac:chgData name="Edwards, Jake R." userId="6e6d9f22-d312-4210-adb2-ffffdea3db78" providerId="ADAL" clId="{45395D9A-CF99-42B4-9744-B82E3C852A81}" dt="2024-01-23T21:54:24.909" v="4092" actId="14100"/>
          <ac:cxnSpMkLst>
            <pc:docMk/>
            <pc:sldMk cId="3567201060" sldId="369"/>
            <ac:cxnSpMk id="201" creationId="{72FBAB56-44A2-6206-06FD-0E6A46E1508F}"/>
          </ac:cxnSpMkLst>
        </pc:cxnChg>
        <pc:cxnChg chg="add mod">
          <ac:chgData name="Edwards, Jake R." userId="6e6d9f22-d312-4210-adb2-ffffdea3db78" providerId="ADAL" clId="{45395D9A-CF99-42B4-9744-B82E3C852A81}" dt="2024-01-23T21:54:59.188" v="4100" actId="14100"/>
          <ac:cxnSpMkLst>
            <pc:docMk/>
            <pc:sldMk cId="3567201060" sldId="369"/>
            <ac:cxnSpMk id="204" creationId="{D609A500-1B83-8F54-8897-6B7E00B92A96}"/>
          </ac:cxnSpMkLst>
        </pc:cxnChg>
      </pc:sldChg>
      <pc:sldChg chg="addSp delSp modSp add mod">
        <pc:chgData name="Edwards, Jake R." userId="6e6d9f22-d312-4210-adb2-ffffdea3db78" providerId="ADAL" clId="{45395D9A-CF99-42B4-9744-B82E3C852A81}" dt="2024-01-23T22:40:10.543" v="4394" actId="20577"/>
        <pc:sldMkLst>
          <pc:docMk/>
          <pc:sldMk cId="352000132" sldId="389"/>
        </pc:sldMkLst>
        <pc:spChg chg="add mod">
          <ac:chgData name="Edwards, Jake R." userId="6e6d9f22-d312-4210-adb2-ffffdea3db78" providerId="ADAL" clId="{45395D9A-CF99-42B4-9744-B82E3C852A81}" dt="2024-01-23T22:12:51.633" v="4145" actId="1076"/>
          <ac:spMkLst>
            <pc:docMk/>
            <pc:sldMk cId="352000132" sldId="389"/>
            <ac:spMk id="10" creationId="{D84432C8-194C-1081-5167-2ADBACACE48E}"/>
          </ac:spMkLst>
        </pc:spChg>
        <pc:spChg chg="add mod">
          <ac:chgData name="Edwards, Jake R." userId="6e6d9f22-d312-4210-adb2-ffffdea3db78" providerId="ADAL" clId="{45395D9A-CF99-42B4-9744-B82E3C852A81}" dt="2024-01-23T22:37:53.808" v="4331" actId="1038"/>
          <ac:spMkLst>
            <pc:docMk/>
            <pc:sldMk cId="352000132" sldId="389"/>
            <ac:spMk id="45" creationId="{1240D2D7-518A-4F77-15DA-3D2DFD8772FE}"/>
          </ac:spMkLst>
        </pc:spChg>
        <pc:spChg chg="add mod">
          <ac:chgData name="Edwards, Jake R." userId="6e6d9f22-d312-4210-adb2-ffffdea3db78" providerId="ADAL" clId="{45395D9A-CF99-42B4-9744-B82E3C852A81}" dt="2024-01-23T22:40:10.543" v="4394" actId="20577"/>
          <ac:spMkLst>
            <pc:docMk/>
            <pc:sldMk cId="352000132" sldId="389"/>
            <ac:spMk id="200" creationId="{3F36CC20-36BA-6D6A-EE9A-BDF3AD625912}"/>
          </ac:spMkLst>
        </pc:spChg>
        <pc:spChg chg="del mod">
          <ac:chgData name="Edwards, Jake R." userId="6e6d9f22-d312-4210-adb2-ffffdea3db78" providerId="ADAL" clId="{45395D9A-CF99-42B4-9744-B82E3C852A81}" dt="2024-01-23T22:09:23.410" v="4122" actId="478"/>
          <ac:spMkLst>
            <pc:docMk/>
            <pc:sldMk cId="352000132" sldId="389"/>
            <ac:spMk id="215" creationId="{00000000-0000-0000-0000-000000000000}"/>
          </ac:spMkLst>
        </pc:spChg>
        <pc:picChg chg="add del mod">
          <ac:chgData name="Edwards, Jake R." userId="6e6d9f22-d312-4210-adb2-ffffdea3db78" providerId="ADAL" clId="{45395D9A-CF99-42B4-9744-B82E3C852A81}" dt="2024-01-23T22:01:53.919" v="4109" actId="478"/>
          <ac:picMkLst>
            <pc:docMk/>
            <pc:sldMk cId="352000132" sldId="389"/>
            <ac:picMk id="4" creationId="{9EF7AED2-91D9-411C-AF0B-EBA5CD53D1BB}"/>
          </ac:picMkLst>
        </pc:picChg>
        <pc:picChg chg="add del mod">
          <ac:chgData name="Edwards, Jake R." userId="6e6d9f22-d312-4210-adb2-ffffdea3db78" providerId="ADAL" clId="{45395D9A-CF99-42B4-9744-B82E3C852A81}" dt="2024-01-23T22:04:19.944" v="4117" actId="478"/>
          <ac:picMkLst>
            <pc:docMk/>
            <pc:sldMk cId="352000132" sldId="389"/>
            <ac:picMk id="7" creationId="{99E72017-F315-73CB-1DC8-FEE3D0CFC294}"/>
          </ac:picMkLst>
        </pc:picChg>
        <pc:picChg chg="add mod">
          <ac:chgData name="Edwards, Jake R." userId="6e6d9f22-d312-4210-adb2-ffffdea3db78" providerId="ADAL" clId="{45395D9A-CF99-42B4-9744-B82E3C852A81}" dt="2024-01-23T22:12:45.695" v="4144" actId="1076"/>
          <ac:picMkLst>
            <pc:docMk/>
            <pc:sldMk cId="352000132" sldId="389"/>
            <ac:picMk id="9" creationId="{085FB89F-412C-17DF-D6C1-EC8D8309EC17}"/>
          </ac:picMkLst>
        </pc:picChg>
        <pc:cxnChg chg="add mod">
          <ac:chgData name="Edwards, Jake R." userId="6e6d9f22-d312-4210-adb2-ffffdea3db78" providerId="ADAL" clId="{45395D9A-CF99-42B4-9744-B82E3C852A81}" dt="2024-01-23T22:16:58.532" v="4185" actId="13822"/>
          <ac:cxnSpMkLst>
            <pc:docMk/>
            <pc:sldMk cId="352000132" sldId="389"/>
            <ac:cxnSpMk id="12" creationId="{2FBAE990-DFDB-CBB8-9734-A5EC70859BF8}"/>
          </ac:cxnSpMkLst>
        </pc:cxnChg>
        <pc:cxnChg chg="add mod">
          <ac:chgData name="Edwards, Jake R." userId="6e6d9f22-d312-4210-adb2-ffffdea3db78" providerId="ADAL" clId="{45395D9A-CF99-42B4-9744-B82E3C852A81}" dt="2024-01-23T22:17:01.607" v="4186" actId="13822"/>
          <ac:cxnSpMkLst>
            <pc:docMk/>
            <pc:sldMk cId="352000132" sldId="389"/>
            <ac:cxnSpMk id="14" creationId="{9EB4EC39-28DB-2359-F271-B97E276052B3}"/>
          </ac:cxnSpMkLst>
        </pc:cxnChg>
        <pc:cxnChg chg="add mod">
          <ac:chgData name="Edwards, Jake R." userId="6e6d9f22-d312-4210-adb2-ffffdea3db78" providerId="ADAL" clId="{45395D9A-CF99-42B4-9744-B82E3C852A81}" dt="2024-01-23T22:17:04.587" v="4187" actId="13822"/>
          <ac:cxnSpMkLst>
            <pc:docMk/>
            <pc:sldMk cId="352000132" sldId="389"/>
            <ac:cxnSpMk id="16" creationId="{45EED12E-E2D7-6BE4-E0FF-6A3447528476}"/>
          </ac:cxnSpMkLst>
        </pc:cxnChg>
        <pc:cxnChg chg="add mod">
          <ac:chgData name="Edwards, Jake R." userId="6e6d9f22-d312-4210-adb2-ffffdea3db78" providerId="ADAL" clId="{45395D9A-CF99-42B4-9744-B82E3C852A81}" dt="2024-01-23T22:32:25.866" v="4278" actId="14100"/>
          <ac:cxnSpMkLst>
            <pc:docMk/>
            <pc:sldMk cId="352000132" sldId="389"/>
            <ac:cxnSpMk id="17" creationId="{8801C275-C112-0B6B-3B02-6A45E52DCFAA}"/>
          </ac:cxnSpMkLst>
        </pc:cxnChg>
        <pc:cxnChg chg="add mod">
          <ac:chgData name="Edwards, Jake R." userId="6e6d9f22-d312-4210-adb2-ffffdea3db78" providerId="ADAL" clId="{45395D9A-CF99-42B4-9744-B82E3C852A81}" dt="2024-01-23T22:33:15.588" v="4287" actId="14100"/>
          <ac:cxnSpMkLst>
            <pc:docMk/>
            <pc:sldMk cId="352000132" sldId="389"/>
            <ac:cxnSpMk id="18" creationId="{D06E2522-9DAC-4146-27D9-354148253CAB}"/>
          </ac:cxnSpMkLst>
        </pc:cxnChg>
        <pc:cxnChg chg="add mod">
          <ac:chgData name="Edwards, Jake R." userId="6e6d9f22-d312-4210-adb2-ffffdea3db78" providerId="ADAL" clId="{45395D9A-CF99-42B4-9744-B82E3C852A81}" dt="2024-01-23T22:33:32.605" v="4291" actId="14100"/>
          <ac:cxnSpMkLst>
            <pc:docMk/>
            <pc:sldMk cId="352000132" sldId="389"/>
            <ac:cxnSpMk id="21" creationId="{0F8F6C15-D1CB-84D8-0F64-3EF93B36962F}"/>
          </ac:cxnSpMkLst>
        </pc:cxnChg>
        <pc:cxnChg chg="add mod">
          <ac:chgData name="Edwards, Jake R." userId="6e6d9f22-d312-4210-adb2-ffffdea3db78" providerId="ADAL" clId="{45395D9A-CF99-42B4-9744-B82E3C852A81}" dt="2024-01-23T22:34:33.577" v="4298" actId="14100"/>
          <ac:cxnSpMkLst>
            <pc:docMk/>
            <pc:sldMk cId="352000132" sldId="389"/>
            <ac:cxnSpMk id="24" creationId="{B4746F95-6B44-AEE7-72F0-F1DA1F686B5B}"/>
          </ac:cxnSpMkLst>
        </pc:cxnChg>
        <pc:cxnChg chg="add mod">
          <ac:chgData name="Edwards, Jake R." userId="6e6d9f22-d312-4210-adb2-ffffdea3db78" providerId="ADAL" clId="{45395D9A-CF99-42B4-9744-B82E3C852A81}" dt="2024-01-23T22:35:41.772" v="4305" actId="14100"/>
          <ac:cxnSpMkLst>
            <pc:docMk/>
            <pc:sldMk cId="352000132" sldId="389"/>
            <ac:cxnSpMk id="26" creationId="{608297AE-5AF1-1D79-FAA1-995FB36E3EF3}"/>
          </ac:cxnSpMkLst>
        </pc:cxnChg>
        <pc:cxnChg chg="add mod">
          <ac:chgData name="Edwards, Jake R." userId="6e6d9f22-d312-4210-adb2-ffffdea3db78" providerId="ADAL" clId="{45395D9A-CF99-42B4-9744-B82E3C852A81}" dt="2024-01-23T22:36:16.206" v="4310" actId="14100"/>
          <ac:cxnSpMkLst>
            <pc:docMk/>
            <pc:sldMk cId="352000132" sldId="389"/>
            <ac:cxnSpMk id="28" creationId="{383FE0DF-CD23-6C8C-87D2-3A3DA19814F4}"/>
          </ac:cxnSpMkLst>
        </pc:cxnChg>
        <pc:cxnChg chg="add mod">
          <ac:chgData name="Edwards, Jake R." userId="6e6d9f22-d312-4210-adb2-ffffdea3db78" providerId="ADAL" clId="{45395D9A-CF99-42B4-9744-B82E3C852A81}" dt="2024-01-23T22:36:38.746" v="4315" actId="14100"/>
          <ac:cxnSpMkLst>
            <pc:docMk/>
            <pc:sldMk cId="352000132" sldId="389"/>
            <ac:cxnSpMk id="30" creationId="{78484342-A910-C366-F0C0-4F0E787737CC}"/>
          </ac:cxnSpMkLst>
        </pc:cxnChg>
        <pc:cxnChg chg="add mod">
          <ac:chgData name="Edwards, Jake R." userId="6e6d9f22-d312-4210-adb2-ffffdea3db78" providerId="ADAL" clId="{45395D9A-CF99-42B4-9744-B82E3C852A81}" dt="2024-01-23T22:32:12.430" v="4276" actId="13822"/>
          <ac:cxnSpMkLst>
            <pc:docMk/>
            <pc:sldMk cId="352000132" sldId="389"/>
            <ac:cxnSpMk id="32" creationId="{47F5F921-DB3E-5E9C-7E9A-C5E76EF2083F}"/>
          </ac:cxnSpMkLst>
        </pc:cxnChg>
        <pc:cxnChg chg="add mod">
          <ac:chgData name="Edwards, Jake R." userId="6e6d9f22-d312-4210-adb2-ffffdea3db78" providerId="ADAL" clId="{45395D9A-CF99-42B4-9744-B82E3C852A81}" dt="2024-01-23T22:32:38.916" v="4281" actId="13822"/>
          <ac:cxnSpMkLst>
            <pc:docMk/>
            <pc:sldMk cId="352000132" sldId="389"/>
            <ac:cxnSpMk id="33" creationId="{97FC53EA-182C-7E85-4799-DFD3A4467B65}"/>
          </ac:cxnSpMkLst>
        </pc:cxnChg>
        <pc:cxnChg chg="add mod">
          <ac:chgData name="Edwards, Jake R." userId="6e6d9f22-d312-4210-adb2-ffffdea3db78" providerId="ADAL" clId="{45395D9A-CF99-42B4-9744-B82E3C852A81}" dt="2024-01-23T22:33:45.472" v="4294" actId="13822"/>
          <ac:cxnSpMkLst>
            <pc:docMk/>
            <pc:sldMk cId="352000132" sldId="389"/>
            <ac:cxnSpMk id="34" creationId="{37775E11-4316-3DD5-5F94-A399F0DCAAE2}"/>
          </ac:cxnSpMkLst>
        </pc:cxnChg>
        <pc:cxnChg chg="add mod">
          <ac:chgData name="Edwards, Jake R." userId="6e6d9f22-d312-4210-adb2-ffffdea3db78" providerId="ADAL" clId="{45395D9A-CF99-42B4-9744-B82E3C852A81}" dt="2024-01-23T22:37:22.336" v="4322" actId="13822"/>
          <ac:cxnSpMkLst>
            <pc:docMk/>
            <pc:sldMk cId="352000132" sldId="389"/>
            <ac:cxnSpMk id="35" creationId="{205F237E-20FE-7F38-F0C7-02C1146E8F2D}"/>
          </ac:cxnSpMkLst>
        </pc:cxnChg>
        <pc:cxnChg chg="add mod">
          <ac:chgData name="Edwards, Jake R." userId="6e6d9f22-d312-4210-adb2-ffffdea3db78" providerId="ADAL" clId="{45395D9A-CF99-42B4-9744-B82E3C852A81}" dt="2024-01-23T22:36:56.192" v="4318" actId="13822"/>
          <ac:cxnSpMkLst>
            <pc:docMk/>
            <pc:sldMk cId="352000132" sldId="389"/>
            <ac:cxnSpMk id="36" creationId="{9FC108E2-3D87-7248-72A1-829AD0E1234E}"/>
          </ac:cxnSpMkLst>
        </pc:cxnChg>
        <pc:cxnChg chg="add del">
          <ac:chgData name="Edwards, Jake R." userId="6e6d9f22-d312-4210-adb2-ffffdea3db78" providerId="ADAL" clId="{45395D9A-CF99-42B4-9744-B82E3C852A81}" dt="2024-01-23T22:19:14.286" v="4206" actId="478"/>
          <ac:cxnSpMkLst>
            <pc:docMk/>
            <pc:sldMk cId="352000132" sldId="389"/>
            <ac:cxnSpMk id="38" creationId="{F89868E6-BC4A-64FF-8EC5-A549C73B6757}"/>
          </ac:cxnSpMkLst>
        </pc:cxnChg>
        <pc:cxnChg chg="add mod">
          <ac:chgData name="Edwards, Jake R." userId="6e6d9f22-d312-4210-adb2-ffffdea3db78" providerId="ADAL" clId="{45395D9A-CF99-42B4-9744-B82E3C852A81}" dt="2024-01-23T22:32:15.234" v="4277" actId="13822"/>
          <ac:cxnSpMkLst>
            <pc:docMk/>
            <pc:sldMk cId="352000132" sldId="389"/>
            <ac:cxnSpMk id="40" creationId="{1FD2863F-5D14-ED85-0629-ECDEBDD9C8C9}"/>
          </ac:cxnSpMkLst>
        </pc:cxnChg>
        <pc:cxnChg chg="add mod">
          <ac:chgData name="Edwards, Jake R." userId="6e6d9f22-d312-4210-adb2-ffffdea3db78" providerId="ADAL" clId="{45395D9A-CF99-42B4-9744-B82E3C852A81}" dt="2024-01-23T22:32:47.756" v="4283" actId="13822"/>
          <ac:cxnSpMkLst>
            <pc:docMk/>
            <pc:sldMk cId="352000132" sldId="389"/>
            <ac:cxnSpMk id="41" creationId="{8FFF2F64-0CA4-490E-0BB2-50DCEBAE0909}"/>
          </ac:cxnSpMkLst>
        </pc:cxnChg>
        <pc:cxnChg chg="add mod">
          <ac:chgData name="Edwards, Jake R." userId="6e6d9f22-d312-4210-adb2-ffffdea3db78" providerId="ADAL" clId="{45395D9A-CF99-42B4-9744-B82E3C852A81}" dt="2024-01-23T22:33:56.445" v="4295" actId="14100"/>
          <ac:cxnSpMkLst>
            <pc:docMk/>
            <pc:sldMk cId="352000132" sldId="389"/>
            <ac:cxnSpMk id="42" creationId="{797D78EB-1749-F5E9-54DA-49E33F20B32D}"/>
          </ac:cxnSpMkLst>
        </pc:cxnChg>
        <pc:cxnChg chg="add mod">
          <ac:chgData name="Edwards, Jake R." userId="6e6d9f22-d312-4210-adb2-ffffdea3db78" providerId="ADAL" clId="{45395D9A-CF99-42B4-9744-B82E3C852A81}" dt="2024-01-23T22:37:29.620" v="4324" actId="13822"/>
          <ac:cxnSpMkLst>
            <pc:docMk/>
            <pc:sldMk cId="352000132" sldId="389"/>
            <ac:cxnSpMk id="43" creationId="{C5F74902-2EE4-978C-A377-BDA6B996D331}"/>
          </ac:cxnSpMkLst>
        </pc:cxnChg>
        <pc:cxnChg chg="add mod">
          <ac:chgData name="Edwards, Jake R." userId="6e6d9f22-d312-4210-adb2-ffffdea3db78" providerId="ADAL" clId="{45395D9A-CF99-42B4-9744-B82E3C852A81}" dt="2024-01-23T22:36:59.449" v="4319" actId="13822"/>
          <ac:cxnSpMkLst>
            <pc:docMk/>
            <pc:sldMk cId="352000132" sldId="389"/>
            <ac:cxnSpMk id="44" creationId="{63E4952C-2F1C-F4AE-D645-CD82DD95B44F}"/>
          </ac:cxnSpMkLst>
        </pc:cxnChg>
      </pc:sldChg>
      <pc:sldChg chg="add del">
        <pc:chgData name="Edwards, Jake R." userId="6e6d9f22-d312-4210-adb2-ffffdea3db78" providerId="ADAL" clId="{45395D9A-CF99-42B4-9744-B82E3C852A81}" dt="2024-01-23T21:58:05.915" v="4104" actId="2890"/>
        <pc:sldMkLst>
          <pc:docMk/>
          <pc:sldMk cId="4172459041" sldId="389"/>
        </pc:sldMkLst>
      </pc:sldChg>
    </pc:docChg>
  </pc:docChgLst>
  <pc:docChgLst>
    <pc:chgData name="Singla, Danush K." userId="S::dsingla@ufl.edu::70d1af8d-7392-4752-8a16-b95f973ebb94" providerId="AD" clId="Web-{F59E594F-B0B3-4C0D-B28F-40DC28CD917E}"/>
    <pc:docChg chg="addSld delSld modSld">
      <pc:chgData name="Singla, Danush K." userId="S::dsingla@ufl.edu::70d1af8d-7392-4752-8a16-b95f973ebb94" providerId="AD" clId="Web-{F59E594F-B0B3-4C0D-B28F-40DC28CD917E}" dt="2024-01-23T00:25:58.667" v="159"/>
      <pc:docMkLst>
        <pc:docMk/>
      </pc:docMkLst>
      <pc:sldChg chg="addSp delSp modSp del">
        <pc:chgData name="Singla, Danush K." userId="S::dsingla@ufl.edu::70d1af8d-7392-4752-8a16-b95f973ebb94" providerId="AD" clId="Web-{F59E594F-B0B3-4C0D-B28F-40DC28CD917E}" dt="2024-01-23T00:17:11.812" v="2"/>
        <pc:sldMkLst>
          <pc:docMk/>
          <pc:sldMk cId="0" sldId="302"/>
        </pc:sldMkLst>
        <pc:spChg chg="add mod">
          <ac:chgData name="Singla, Danush K." userId="S::dsingla@ufl.edu::70d1af8d-7392-4752-8a16-b95f973ebb94" providerId="AD" clId="Web-{F59E594F-B0B3-4C0D-B28F-40DC28CD917E}" dt="2024-01-23T00:16:52.031" v="0"/>
          <ac:spMkLst>
            <pc:docMk/>
            <pc:sldMk cId="0" sldId="302"/>
            <ac:spMk id="5" creationId="{28AC9BFD-CDDA-4CBC-7B30-3BD01D185233}"/>
          </ac:spMkLst>
        </pc:spChg>
        <pc:spChg chg="del">
          <ac:chgData name="Singla, Danush K." userId="S::dsingla@ufl.edu::70d1af8d-7392-4752-8a16-b95f973ebb94" providerId="AD" clId="Web-{F59E594F-B0B3-4C0D-B28F-40DC28CD917E}" dt="2024-01-23T00:16:52.031" v="0"/>
          <ac:spMkLst>
            <pc:docMk/>
            <pc:sldMk cId="0" sldId="302"/>
            <ac:spMk id="576" creationId="{00000000-0000-0000-0000-000000000000}"/>
          </ac:spMkLst>
        </pc:spChg>
      </pc:sldChg>
      <pc:sldChg chg="addSp modSp add">
        <pc:chgData name="Singla, Danush K." userId="S::dsingla@ufl.edu::70d1af8d-7392-4752-8a16-b95f973ebb94" providerId="AD" clId="Web-{F59E594F-B0B3-4C0D-B28F-40DC28CD917E}" dt="2024-01-23T00:25:58.667" v="159"/>
        <pc:sldMkLst>
          <pc:docMk/>
          <pc:sldMk cId="2893095031" sldId="388"/>
        </pc:sldMkLst>
        <pc:graphicFrameChg chg="add mod modGraphic">
          <ac:chgData name="Singla, Danush K." userId="S::dsingla@ufl.edu::70d1af8d-7392-4752-8a16-b95f973ebb94" providerId="AD" clId="Web-{F59E594F-B0B3-4C0D-B28F-40DC28CD917E}" dt="2024-01-23T00:25:58.667" v="159"/>
          <ac:graphicFrameMkLst>
            <pc:docMk/>
            <pc:sldMk cId="2893095031" sldId="388"/>
            <ac:graphicFrameMk id="4" creationId="{4E0E4005-4BED-9899-A486-96D166F48847}"/>
          </ac:graphicFrameMkLst>
        </pc:graphicFrameChg>
        <pc:graphicFrameChg chg="mod modGraphic">
          <ac:chgData name="Singla, Danush K." userId="S::dsingla@ufl.edu::70d1af8d-7392-4752-8a16-b95f973ebb94" providerId="AD" clId="Web-{F59E594F-B0B3-4C0D-B28F-40DC28CD917E}" dt="2024-01-23T00:21:31.099" v="57"/>
          <ac:graphicFrameMkLst>
            <pc:docMk/>
            <pc:sldMk cId="2893095031" sldId="388"/>
            <ac:graphicFrameMk id="5" creationId="{7EB7F8B4-024F-C452-7771-CFFE22470FF3}"/>
          </ac:graphicFrameMkLst>
        </pc:graphicFrameChg>
        <pc:graphicFrameChg chg="mod modGraphic">
          <ac:chgData name="Singla, Danush K." userId="S::dsingla@ufl.edu::70d1af8d-7392-4752-8a16-b95f973ebb94" providerId="AD" clId="Web-{F59E594F-B0B3-4C0D-B28F-40DC28CD917E}" dt="2024-01-23T00:22:17.225" v="64"/>
          <ac:graphicFrameMkLst>
            <pc:docMk/>
            <pc:sldMk cId="2893095031" sldId="388"/>
            <ac:graphicFrameMk id="6" creationId="{CF00A2D4-5C47-5299-0A49-135A7EE766AC}"/>
          </ac:graphicFrameMkLst>
        </pc:graphicFrameChg>
        <pc:graphicFrameChg chg="mod modGraphic">
          <ac:chgData name="Singla, Danush K." userId="S::dsingla@ufl.edu::70d1af8d-7392-4752-8a16-b95f973ebb94" providerId="AD" clId="Web-{F59E594F-B0B3-4C0D-B28F-40DC28CD917E}" dt="2024-01-23T00:23:41.117" v="88"/>
          <ac:graphicFrameMkLst>
            <pc:docMk/>
            <pc:sldMk cId="2893095031" sldId="388"/>
            <ac:graphicFrameMk id="7" creationId="{E4AA2DEB-9C29-8958-1719-06AD1396D822}"/>
          </ac:graphicFrameMkLst>
        </pc:graphicFrameChg>
        <pc:graphicFrameChg chg="mod modGraphic">
          <ac:chgData name="Singla, Danush K." userId="S::dsingla@ufl.edu::70d1af8d-7392-4752-8a16-b95f973ebb94" providerId="AD" clId="Web-{F59E594F-B0B3-4C0D-B28F-40DC28CD917E}" dt="2024-01-23T00:22:26.178" v="66"/>
          <ac:graphicFrameMkLst>
            <pc:docMk/>
            <pc:sldMk cId="2893095031" sldId="388"/>
            <ac:graphicFrameMk id="8" creationId="{2C8DC867-B980-ADFC-8CA6-25BDD5EC7E81}"/>
          </ac:graphicFrameMkLst>
        </pc:graphicFrameChg>
        <pc:graphicFrameChg chg="add mod modGraphic">
          <ac:chgData name="Singla, Danush K." userId="S::dsingla@ufl.edu::70d1af8d-7392-4752-8a16-b95f973ebb94" providerId="AD" clId="Web-{F59E594F-B0B3-4C0D-B28F-40DC28CD917E}" dt="2024-01-23T00:25:10.604" v="117"/>
          <ac:graphicFrameMkLst>
            <pc:docMk/>
            <pc:sldMk cId="2893095031" sldId="388"/>
            <ac:graphicFrameMk id="9" creationId="{D9196C29-BA2C-2A5C-C358-46E6681327EE}"/>
          </ac:graphicFrameMkLst>
        </pc:graphicFrameChg>
      </pc:sldChg>
    </pc:docChg>
  </pc:docChgLst>
  <pc:docChgLst>
    <pc:chgData name="Taylor, Samuel E." userId="S::samueltaylor@ufl.edu::3ed5f313-3b2e-4e0a-ba56-deb85e0f8daa" providerId="AD" clId="Web-{74137F45-CE24-4AB8-800C-2B51B3D5D6D7}"/>
    <pc:docChg chg="addSld modSld">
      <pc:chgData name="Taylor, Samuel E." userId="S::samueltaylor@ufl.edu::3ed5f313-3b2e-4e0a-ba56-deb85e0f8daa" providerId="AD" clId="Web-{74137F45-CE24-4AB8-800C-2B51B3D5D6D7}" dt="2024-01-21T19:37:11.367" v="304" actId="20577"/>
      <pc:docMkLst>
        <pc:docMk/>
      </pc:docMkLst>
      <pc:sldChg chg="addSp delSp modSp">
        <pc:chgData name="Taylor, Samuel E." userId="S::samueltaylor@ufl.edu::3ed5f313-3b2e-4e0a-ba56-deb85e0f8daa" providerId="AD" clId="Web-{74137F45-CE24-4AB8-800C-2B51B3D5D6D7}" dt="2024-01-21T19:12:55.737" v="52"/>
        <pc:sldMkLst>
          <pc:docMk/>
          <pc:sldMk cId="0" sldId="264"/>
        </pc:sldMkLst>
        <pc:spChg chg="del mod">
          <ac:chgData name="Taylor, Samuel E." userId="S::samueltaylor@ufl.edu::3ed5f313-3b2e-4e0a-ba56-deb85e0f8daa" providerId="AD" clId="Web-{74137F45-CE24-4AB8-800C-2B51B3D5D6D7}" dt="2024-01-21T19:12:22.517" v="36"/>
          <ac:spMkLst>
            <pc:docMk/>
            <pc:sldMk cId="0" sldId="264"/>
            <ac:spMk id="183" creationId="{00000000-0000-0000-0000-000000000000}"/>
          </ac:spMkLst>
        </pc:spChg>
        <pc:graphicFrameChg chg="add mod modGraphic">
          <ac:chgData name="Taylor, Samuel E." userId="S::samueltaylor@ufl.edu::3ed5f313-3b2e-4e0a-ba56-deb85e0f8daa" providerId="AD" clId="Web-{74137F45-CE24-4AB8-800C-2B51B3D5D6D7}" dt="2024-01-21T19:12:55.737" v="52"/>
          <ac:graphicFrameMkLst>
            <pc:docMk/>
            <pc:sldMk cId="0" sldId="264"/>
            <ac:graphicFrameMk id="5" creationId="{A0F81D05-C0F6-FB7F-BC2E-8CD1AE0F2CDF}"/>
          </ac:graphicFrameMkLst>
        </pc:graphicFrameChg>
      </pc:sldChg>
      <pc:sldChg chg="addSp delSp modSp add replId">
        <pc:chgData name="Taylor, Samuel E." userId="S::samueltaylor@ufl.edu::3ed5f313-3b2e-4e0a-ba56-deb85e0f8daa" providerId="AD" clId="Web-{74137F45-CE24-4AB8-800C-2B51B3D5D6D7}" dt="2024-01-21T19:21:42.139" v="147" actId="1076"/>
        <pc:sldMkLst>
          <pc:docMk/>
          <pc:sldMk cId="1037544434" sldId="379"/>
        </pc:sldMkLst>
        <pc:spChg chg="add mod">
          <ac:chgData name="Taylor, Samuel E." userId="S::samueltaylor@ufl.edu::3ed5f313-3b2e-4e0a-ba56-deb85e0f8daa" providerId="AD" clId="Web-{74137F45-CE24-4AB8-800C-2B51B3D5D6D7}" dt="2024-01-21T15:37:02.481" v="5" actId="20577"/>
          <ac:spMkLst>
            <pc:docMk/>
            <pc:sldMk cId="1037544434" sldId="379"/>
            <ac:spMk id="4" creationId="{34969B62-025C-986F-D7C7-336BF32BE7EC}"/>
          </ac:spMkLst>
        </pc:spChg>
        <pc:spChg chg="add mod">
          <ac:chgData name="Taylor, Samuel E." userId="S::samueltaylor@ufl.edu::3ed5f313-3b2e-4e0a-ba56-deb85e0f8daa" providerId="AD" clId="Web-{74137F45-CE24-4AB8-800C-2B51B3D5D6D7}" dt="2024-01-21T15:39:06.483" v="21" actId="1076"/>
          <ac:spMkLst>
            <pc:docMk/>
            <pc:sldMk cId="1037544434" sldId="379"/>
            <ac:spMk id="6" creationId="{8B659852-CEDC-0D21-82A2-BAF3C91A1F4A}"/>
          </ac:spMkLst>
        </pc:spChg>
        <pc:spChg chg="add mod">
          <ac:chgData name="Taylor, Samuel E." userId="S::samueltaylor@ufl.edu::3ed5f313-3b2e-4e0a-ba56-deb85e0f8daa" providerId="AD" clId="Web-{74137F45-CE24-4AB8-800C-2B51B3D5D6D7}" dt="2024-01-21T19:18:43.745" v="125" actId="14100"/>
          <ac:spMkLst>
            <pc:docMk/>
            <pc:sldMk cId="1037544434" sldId="379"/>
            <ac:spMk id="10" creationId="{C6B7B699-799F-93EC-7094-9EF18628F78A}"/>
          </ac:spMkLst>
        </pc:spChg>
        <pc:spChg chg="add mod">
          <ac:chgData name="Taylor, Samuel E." userId="S::samueltaylor@ufl.edu::3ed5f313-3b2e-4e0a-ba56-deb85e0f8daa" providerId="AD" clId="Web-{74137F45-CE24-4AB8-800C-2B51B3D5D6D7}" dt="2024-01-21T19:20:25.716" v="143" actId="1076"/>
          <ac:spMkLst>
            <pc:docMk/>
            <pc:sldMk cId="1037544434" sldId="379"/>
            <ac:spMk id="11" creationId="{AB548004-A71A-D2DB-021C-8D6CD68F36D2}"/>
          </ac:spMkLst>
        </pc:spChg>
        <pc:spChg chg="del mod">
          <ac:chgData name="Taylor, Samuel E." userId="S::samueltaylor@ufl.edu::3ed5f313-3b2e-4e0a-ba56-deb85e0f8daa" providerId="AD" clId="Web-{74137F45-CE24-4AB8-800C-2B51B3D5D6D7}" dt="2024-01-21T15:36:53.512" v="4"/>
          <ac:spMkLst>
            <pc:docMk/>
            <pc:sldMk cId="1037544434" sldId="379"/>
            <ac:spMk id="173" creationId="{EDA95B59-1621-0347-F264-FE1E97531153}"/>
          </ac:spMkLst>
        </pc:spChg>
        <pc:spChg chg="del">
          <ac:chgData name="Taylor, Samuel E." userId="S::samueltaylor@ufl.edu::3ed5f313-3b2e-4e0a-ba56-deb85e0f8daa" providerId="AD" clId="Web-{74137F45-CE24-4AB8-800C-2B51B3D5D6D7}" dt="2024-01-21T15:29:40.190" v="1"/>
          <ac:spMkLst>
            <pc:docMk/>
            <pc:sldMk cId="1037544434" sldId="379"/>
            <ac:spMk id="176" creationId="{5EB329CD-EFB4-BE62-5E52-019913EEDCB6}"/>
          </ac:spMkLst>
        </pc:spChg>
        <pc:picChg chg="add mod modCrop">
          <ac:chgData name="Taylor, Samuel E." userId="S::samueltaylor@ufl.edu::3ed5f313-3b2e-4e0a-ba56-deb85e0f8daa" providerId="AD" clId="Web-{74137F45-CE24-4AB8-800C-2B51B3D5D6D7}" dt="2024-01-21T15:38:46.452" v="18" actId="1076"/>
          <ac:picMkLst>
            <pc:docMk/>
            <pc:sldMk cId="1037544434" sldId="379"/>
            <ac:picMk id="5" creationId="{6FA130D4-C691-03F1-6730-9DD8D9A79306}"/>
          </ac:picMkLst>
        </pc:picChg>
        <pc:cxnChg chg="add del mod">
          <ac:chgData name="Taylor, Samuel E." userId="S::samueltaylor@ufl.edu::3ed5f313-3b2e-4e0a-ba56-deb85e0f8daa" providerId="AD" clId="Web-{74137F45-CE24-4AB8-800C-2B51B3D5D6D7}" dt="2024-01-21T19:14:27.989" v="58"/>
          <ac:cxnSpMkLst>
            <pc:docMk/>
            <pc:sldMk cId="1037544434" sldId="379"/>
            <ac:cxnSpMk id="7" creationId="{68F0C8E6-B3B7-AA51-1BEE-6A5D6868E34E}"/>
          </ac:cxnSpMkLst>
        </pc:cxnChg>
        <pc:cxnChg chg="add mod">
          <ac:chgData name="Taylor, Samuel E." userId="S::samueltaylor@ufl.edu::3ed5f313-3b2e-4e0a-ba56-deb85e0f8daa" providerId="AD" clId="Web-{74137F45-CE24-4AB8-800C-2B51B3D5D6D7}" dt="2024-01-21T19:15:25.443" v="66" actId="14100"/>
          <ac:cxnSpMkLst>
            <pc:docMk/>
            <pc:sldMk cId="1037544434" sldId="379"/>
            <ac:cxnSpMk id="8" creationId="{802E87A1-2736-0DAF-0A41-063431983440}"/>
          </ac:cxnSpMkLst>
        </pc:cxnChg>
        <pc:cxnChg chg="add mod">
          <ac:chgData name="Taylor, Samuel E." userId="S::samueltaylor@ufl.edu::3ed5f313-3b2e-4e0a-ba56-deb85e0f8daa" providerId="AD" clId="Web-{74137F45-CE24-4AB8-800C-2B51B3D5D6D7}" dt="2024-01-21T19:16:21.944" v="71" actId="14100"/>
          <ac:cxnSpMkLst>
            <pc:docMk/>
            <pc:sldMk cId="1037544434" sldId="379"/>
            <ac:cxnSpMk id="9" creationId="{802E87A1-2736-0DAF-0A41-063431983440}"/>
          </ac:cxnSpMkLst>
        </pc:cxnChg>
        <pc:cxnChg chg="add mod">
          <ac:chgData name="Taylor, Samuel E." userId="S::samueltaylor@ufl.edu::3ed5f313-3b2e-4e0a-ba56-deb85e0f8daa" providerId="AD" clId="Web-{74137F45-CE24-4AB8-800C-2B51B3D5D6D7}" dt="2024-01-21T19:21:42.139" v="147" actId="1076"/>
          <ac:cxnSpMkLst>
            <pc:docMk/>
            <pc:sldMk cId="1037544434" sldId="379"/>
            <ac:cxnSpMk id="12" creationId="{6B24DD8D-76C1-823C-03CF-55EF95C4965C}"/>
          </ac:cxnSpMkLst>
        </pc:cxnChg>
      </pc:sldChg>
      <pc:sldChg chg="addSp delSp modSp add replId">
        <pc:chgData name="Taylor, Samuel E." userId="S::samueltaylor@ufl.edu::3ed5f313-3b2e-4e0a-ba56-deb85e0f8daa" providerId="AD" clId="Web-{74137F45-CE24-4AB8-800C-2B51B3D5D6D7}" dt="2024-01-21T15:49:11.043" v="33" actId="14100"/>
        <pc:sldMkLst>
          <pc:docMk/>
          <pc:sldMk cId="2479084231" sldId="380"/>
        </pc:sldMkLst>
        <pc:spChg chg="mod">
          <ac:chgData name="Taylor, Samuel E." userId="S::samueltaylor@ufl.edu::3ed5f313-3b2e-4e0a-ba56-deb85e0f8daa" providerId="AD" clId="Web-{74137F45-CE24-4AB8-800C-2B51B3D5D6D7}" dt="2024-01-21T15:42:07.925" v="24" actId="20577"/>
          <ac:spMkLst>
            <pc:docMk/>
            <pc:sldMk cId="2479084231" sldId="380"/>
            <ac:spMk id="6" creationId="{FE5F7B24-FB87-B960-E14D-9B430BBC23B0}"/>
          </ac:spMkLst>
        </pc:spChg>
        <pc:picChg chg="del">
          <ac:chgData name="Taylor, Samuel E." userId="S::samueltaylor@ufl.edu::3ed5f313-3b2e-4e0a-ba56-deb85e0f8daa" providerId="AD" clId="Web-{74137F45-CE24-4AB8-800C-2B51B3D5D6D7}" dt="2024-01-21T15:42:10.722" v="25"/>
          <ac:picMkLst>
            <pc:docMk/>
            <pc:sldMk cId="2479084231" sldId="380"/>
            <ac:picMk id="5" creationId="{C3B59C8B-8796-6834-DDD8-8DE82793A6B7}"/>
          </ac:picMkLst>
        </pc:picChg>
        <pc:picChg chg="add mod modCrop">
          <ac:chgData name="Taylor, Samuel E." userId="S::samueltaylor@ufl.edu::3ed5f313-3b2e-4e0a-ba56-deb85e0f8daa" providerId="AD" clId="Web-{74137F45-CE24-4AB8-800C-2B51B3D5D6D7}" dt="2024-01-21T15:49:11.043" v="33" actId="14100"/>
          <ac:picMkLst>
            <pc:docMk/>
            <pc:sldMk cId="2479084231" sldId="380"/>
            <ac:picMk id="7" creationId="{E8FC775C-67CA-7D5F-EBBE-048917ECBAC4}"/>
          </ac:picMkLst>
        </pc:picChg>
      </pc:sldChg>
      <pc:sldChg chg="addSp delSp modSp add replId">
        <pc:chgData name="Taylor, Samuel E." userId="S::samueltaylor@ufl.edu::3ed5f313-3b2e-4e0a-ba56-deb85e0f8daa" providerId="AD" clId="Web-{74137F45-CE24-4AB8-800C-2B51B3D5D6D7}" dt="2024-01-21T19:37:11.367" v="304" actId="20577"/>
        <pc:sldMkLst>
          <pc:docMk/>
          <pc:sldMk cId="4086124589" sldId="381"/>
        </pc:sldMkLst>
        <pc:spChg chg="add del mod">
          <ac:chgData name="Taylor, Samuel E." userId="S::samueltaylor@ufl.edu::3ed5f313-3b2e-4e0a-ba56-deb85e0f8daa" providerId="AD" clId="Web-{74137F45-CE24-4AB8-800C-2B51B3D5D6D7}" dt="2024-01-21T19:26:07.867" v="151"/>
          <ac:spMkLst>
            <pc:docMk/>
            <pc:sldMk cId="4086124589" sldId="381"/>
            <ac:spMk id="5" creationId="{12CCF599-7567-1EF9-927D-ABC8AD9D5D58}"/>
          </ac:spMkLst>
        </pc:spChg>
        <pc:spChg chg="add del mod">
          <ac:chgData name="Taylor, Samuel E." userId="S::samueltaylor@ufl.edu::3ed5f313-3b2e-4e0a-ba56-deb85e0f8daa" providerId="AD" clId="Web-{74137F45-CE24-4AB8-800C-2B51B3D5D6D7}" dt="2024-01-21T19:29:48.217" v="170"/>
          <ac:spMkLst>
            <pc:docMk/>
            <pc:sldMk cId="4086124589" sldId="381"/>
            <ac:spMk id="9" creationId="{2D2887A6-E02E-6957-767C-FBECF956C5BC}"/>
          </ac:spMkLst>
        </pc:spChg>
        <pc:spChg chg="add mod">
          <ac:chgData name="Taylor, Samuel E." userId="S::samueltaylor@ufl.edu::3ed5f313-3b2e-4e0a-ba56-deb85e0f8daa" providerId="AD" clId="Web-{74137F45-CE24-4AB8-800C-2B51B3D5D6D7}" dt="2024-01-21T19:34:32.864" v="231" actId="20577"/>
          <ac:spMkLst>
            <pc:docMk/>
            <pc:sldMk cId="4086124589" sldId="381"/>
            <ac:spMk id="10" creationId="{498DFF4C-F956-0F67-5640-A513A34BD7A8}"/>
          </ac:spMkLst>
        </pc:spChg>
        <pc:spChg chg="add mod">
          <ac:chgData name="Taylor, Samuel E." userId="S::samueltaylor@ufl.edu::3ed5f313-3b2e-4e0a-ba56-deb85e0f8daa" providerId="AD" clId="Web-{74137F45-CE24-4AB8-800C-2B51B3D5D6D7}" dt="2024-01-21T19:35:26.130" v="254" actId="20577"/>
          <ac:spMkLst>
            <pc:docMk/>
            <pc:sldMk cId="4086124589" sldId="381"/>
            <ac:spMk id="12" creationId="{0BCD4F9E-9109-16C2-6564-EE16C1A3803A}"/>
          </ac:spMkLst>
        </pc:spChg>
        <pc:spChg chg="add mod">
          <ac:chgData name="Taylor, Samuel E." userId="S::samueltaylor@ufl.edu::3ed5f313-3b2e-4e0a-ba56-deb85e0f8daa" providerId="AD" clId="Web-{74137F45-CE24-4AB8-800C-2B51B3D5D6D7}" dt="2024-01-21T19:37:11.367" v="304" actId="20577"/>
          <ac:spMkLst>
            <pc:docMk/>
            <pc:sldMk cId="4086124589" sldId="381"/>
            <ac:spMk id="15" creationId="{CBDB8D5A-79E8-67F0-B1D5-39668B436324}"/>
          </ac:spMkLst>
        </pc:spChg>
        <pc:spChg chg="del">
          <ac:chgData name="Taylor, Samuel E." userId="S::samueltaylor@ufl.edu::3ed5f313-3b2e-4e0a-ba56-deb85e0f8daa" providerId="AD" clId="Web-{74137F45-CE24-4AB8-800C-2B51B3D5D6D7}" dt="2024-01-21T19:26:00.695" v="149"/>
          <ac:spMkLst>
            <pc:docMk/>
            <pc:sldMk cId="4086124589" sldId="381"/>
            <ac:spMk id="421" creationId="{3765C03E-B59C-E097-8E60-DA80BB01656B}"/>
          </ac:spMkLst>
        </pc:spChg>
        <pc:picChg chg="add mod modCrop">
          <ac:chgData name="Taylor, Samuel E." userId="S::samueltaylor@ufl.edu::3ed5f313-3b2e-4e0a-ba56-deb85e0f8daa" providerId="AD" clId="Web-{74137F45-CE24-4AB8-800C-2B51B3D5D6D7}" dt="2024-01-21T19:27:00.290" v="161" actId="1076"/>
          <ac:picMkLst>
            <pc:docMk/>
            <pc:sldMk cId="4086124589" sldId="381"/>
            <ac:picMk id="6" creationId="{96ACEB74-C387-4755-D783-8C338238D890}"/>
          </ac:picMkLst>
        </pc:picChg>
        <pc:cxnChg chg="add mod">
          <ac:chgData name="Taylor, Samuel E." userId="S::samueltaylor@ufl.edu::3ed5f313-3b2e-4e0a-ba56-deb85e0f8daa" providerId="AD" clId="Web-{74137F45-CE24-4AB8-800C-2B51B3D5D6D7}" dt="2024-01-21T19:33:02.893" v="214" actId="14100"/>
          <ac:cxnSpMkLst>
            <pc:docMk/>
            <pc:sldMk cId="4086124589" sldId="381"/>
            <ac:cxnSpMk id="8" creationId="{CA0FF875-697C-5B5F-F9FB-EC8B3F2C8188}"/>
          </ac:cxnSpMkLst>
        </pc:cxnChg>
        <pc:cxnChg chg="add mod">
          <ac:chgData name="Taylor, Samuel E." userId="S::samueltaylor@ufl.edu::3ed5f313-3b2e-4e0a-ba56-deb85e0f8daa" providerId="AD" clId="Web-{74137F45-CE24-4AB8-800C-2B51B3D5D6D7}" dt="2024-01-21T19:34:48.973" v="235" actId="14100"/>
          <ac:cxnSpMkLst>
            <pc:docMk/>
            <pc:sldMk cId="4086124589" sldId="381"/>
            <ac:cxnSpMk id="11" creationId="{9BCC9839-1264-FE84-1551-D5FC0AC16D3F}"/>
          </ac:cxnSpMkLst>
        </pc:cxnChg>
        <pc:cxnChg chg="add mod">
          <ac:chgData name="Taylor, Samuel E." userId="S::samueltaylor@ufl.edu::3ed5f313-3b2e-4e0a-ba56-deb85e0f8daa" providerId="AD" clId="Web-{74137F45-CE24-4AB8-800C-2B51B3D5D6D7}" dt="2024-01-21T19:35:46.850" v="260" actId="1076"/>
          <ac:cxnSpMkLst>
            <pc:docMk/>
            <pc:sldMk cId="4086124589" sldId="381"/>
            <ac:cxnSpMk id="13" creationId="{DE0690A0-D0F1-7604-491F-EC698C7DB27B}"/>
          </ac:cxnSpMkLst>
        </pc:cxnChg>
        <pc:cxnChg chg="add mod">
          <ac:chgData name="Taylor, Samuel E." userId="S::samueltaylor@ufl.edu::3ed5f313-3b2e-4e0a-ba56-deb85e0f8daa" providerId="AD" clId="Web-{74137F45-CE24-4AB8-800C-2B51B3D5D6D7}" dt="2024-01-21T19:36:08.444" v="271" actId="14100"/>
          <ac:cxnSpMkLst>
            <pc:docMk/>
            <pc:sldMk cId="4086124589" sldId="381"/>
            <ac:cxnSpMk id="14" creationId="{21DDC35D-5CBD-DB74-21FC-B9EC274AA334}"/>
          </ac:cxnSpMkLst>
        </pc:cxnChg>
      </pc:sldChg>
    </pc:docChg>
  </pc:docChgLst>
  <pc:docChgLst>
    <pc:chgData name="Epstein, Max B." userId="110298e0-ad27-42b5-b24f-a191109a3ae7" providerId="ADAL" clId="{9E07BA5A-0D01-4C56-92E3-E616B6FB7127}"/>
    <pc:docChg chg="undo redo custSel addSld delSld modSld">
      <pc:chgData name="Epstein, Max B." userId="110298e0-ad27-42b5-b24f-a191109a3ae7" providerId="ADAL" clId="{9E07BA5A-0D01-4C56-92E3-E616B6FB7127}" dt="2024-01-29T20:18:55.239" v="2103"/>
      <pc:docMkLst>
        <pc:docMk/>
      </pc:docMkLst>
      <pc:sldChg chg="delSp mod">
        <pc:chgData name="Epstein, Max B." userId="110298e0-ad27-42b5-b24f-a191109a3ae7" providerId="ADAL" clId="{9E07BA5A-0D01-4C56-92E3-E616B6FB7127}" dt="2024-01-26T21:08:22.655" v="1310" actId="478"/>
        <pc:sldMkLst>
          <pc:docMk/>
          <pc:sldMk cId="0" sldId="260"/>
        </pc:sldMkLst>
        <pc:spChg chg="del">
          <ac:chgData name="Epstein, Max B." userId="110298e0-ad27-42b5-b24f-a191109a3ae7" providerId="ADAL" clId="{9E07BA5A-0D01-4C56-92E3-E616B6FB7127}" dt="2024-01-26T21:08:22.655" v="1310" actId="478"/>
          <ac:spMkLst>
            <pc:docMk/>
            <pc:sldMk cId="0" sldId="260"/>
            <ac:spMk id="146" creationId="{00000000-0000-0000-0000-000000000000}"/>
          </ac:spMkLst>
        </pc:spChg>
      </pc:sldChg>
      <pc:sldChg chg="modSp mod">
        <pc:chgData name="Epstein, Max B." userId="110298e0-ad27-42b5-b24f-a191109a3ae7" providerId="ADAL" clId="{9E07BA5A-0D01-4C56-92E3-E616B6FB7127}" dt="2024-01-26T22:24:37.747" v="1713" actId="12"/>
        <pc:sldMkLst>
          <pc:docMk/>
          <pc:sldMk cId="0" sldId="261"/>
        </pc:sldMkLst>
        <pc:spChg chg="mod">
          <ac:chgData name="Epstein, Max B." userId="110298e0-ad27-42b5-b24f-a191109a3ae7" providerId="ADAL" clId="{9E07BA5A-0D01-4C56-92E3-E616B6FB7127}" dt="2024-01-26T22:13:02.753" v="1618" actId="20577"/>
          <ac:spMkLst>
            <pc:docMk/>
            <pc:sldMk cId="0" sldId="261"/>
            <ac:spMk id="153" creationId="{00000000-0000-0000-0000-000000000000}"/>
          </ac:spMkLst>
        </pc:spChg>
        <pc:spChg chg="mod">
          <ac:chgData name="Epstein, Max B." userId="110298e0-ad27-42b5-b24f-a191109a3ae7" providerId="ADAL" clId="{9E07BA5A-0D01-4C56-92E3-E616B6FB7127}" dt="2024-01-26T22:24:37.747" v="1713" actId="12"/>
          <ac:spMkLst>
            <pc:docMk/>
            <pc:sldMk cId="0" sldId="261"/>
            <ac:spMk id="154" creationId="{00000000-0000-0000-0000-000000000000}"/>
          </ac:spMkLst>
        </pc:spChg>
      </pc:sldChg>
      <pc:sldChg chg="modSp mod">
        <pc:chgData name="Epstein, Max B." userId="110298e0-ad27-42b5-b24f-a191109a3ae7" providerId="ADAL" clId="{9E07BA5A-0D01-4C56-92E3-E616B6FB7127}" dt="2024-01-29T20:11:21.879" v="1736" actId="20577"/>
        <pc:sldMkLst>
          <pc:docMk/>
          <pc:sldMk cId="0" sldId="268"/>
        </pc:sldMkLst>
        <pc:spChg chg="mod">
          <ac:chgData name="Epstein, Max B." userId="110298e0-ad27-42b5-b24f-a191109a3ae7" providerId="ADAL" clId="{9E07BA5A-0D01-4C56-92E3-E616B6FB7127}" dt="2024-01-29T20:11:21.879" v="1736" actId="20577"/>
          <ac:spMkLst>
            <pc:docMk/>
            <pc:sldMk cId="0" sldId="268"/>
            <ac:spMk id="225" creationId="{00000000-0000-0000-0000-000000000000}"/>
          </ac:spMkLst>
        </pc:spChg>
      </pc:sldChg>
      <pc:sldChg chg="modSp mod">
        <pc:chgData name="Epstein, Max B." userId="110298e0-ad27-42b5-b24f-a191109a3ae7" providerId="ADAL" clId="{9E07BA5A-0D01-4C56-92E3-E616B6FB7127}" dt="2024-01-29T20:11:38.467" v="1767" actId="20577"/>
        <pc:sldMkLst>
          <pc:docMk/>
          <pc:sldMk cId="0" sldId="269"/>
        </pc:sldMkLst>
        <pc:spChg chg="mod">
          <ac:chgData name="Epstein, Max B." userId="110298e0-ad27-42b5-b24f-a191109a3ae7" providerId="ADAL" clId="{9E07BA5A-0D01-4C56-92E3-E616B6FB7127}" dt="2024-01-29T20:11:38.467" v="1767" actId="20577"/>
          <ac:spMkLst>
            <pc:docMk/>
            <pc:sldMk cId="0" sldId="269"/>
            <ac:spMk id="234" creationId="{00000000-0000-0000-0000-000000000000}"/>
          </ac:spMkLst>
        </pc:spChg>
        <pc:graphicFrameChg chg="mod modGraphic">
          <ac:chgData name="Epstein, Max B." userId="110298e0-ad27-42b5-b24f-a191109a3ae7" providerId="ADAL" clId="{9E07BA5A-0D01-4C56-92E3-E616B6FB7127}" dt="2024-01-19T21:07:53.077" v="306"/>
          <ac:graphicFrameMkLst>
            <pc:docMk/>
            <pc:sldMk cId="0" sldId="269"/>
            <ac:graphicFrameMk id="4" creationId="{995DF8B0-062A-3EFD-D025-235D24931E39}"/>
          </ac:graphicFrameMkLst>
        </pc:graphicFrameChg>
      </pc:sldChg>
      <pc:sldChg chg="addSp delSp modSp mod">
        <pc:chgData name="Epstein, Max B." userId="110298e0-ad27-42b5-b24f-a191109a3ae7" providerId="ADAL" clId="{9E07BA5A-0D01-4C56-92E3-E616B6FB7127}" dt="2024-01-29T20:11:44.859" v="1769"/>
        <pc:sldMkLst>
          <pc:docMk/>
          <pc:sldMk cId="0" sldId="270"/>
        </pc:sldMkLst>
        <pc:spChg chg="add mod">
          <ac:chgData name="Epstein, Max B." userId="110298e0-ad27-42b5-b24f-a191109a3ae7" providerId="ADAL" clId="{9E07BA5A-0D01-4C56-92E3-E616B6FB7127}" dt="2024-01-29T20:11:44.859" v="1769"/>
          <ac:spMkLst>
            <pc:docMk/>
            <pc:sldMk cId="0" sldId="270"/>
            <ac:spMk id="4" creationId="{6A876BE9-ED63-14D9-4DCD-1D94031F9D68}"/>
          </ac:spMkLst>
        </pc:spChg>
        <pc:spChg chg="add del mod">
          <ac:chgData name="Epstein, Max B." userId="110298e0-ad27-42b5-b24f-a191109a3ae7" providerId="ADAL" clId="{9E07BA5A-0D01-4C56-92E3-E616B6FB7127}" dt="2024-01-07T17:35:35.362" v="2" actId="478"/>
          <ac:spMkLst>
            <pc:docMk/>
            <pc:sldMk cId="0" sldId="270"/>
            <ac:spMk id="5" creationId="{352AD90B-E401-31BF-6151-AF9FC68F99CA}"/>
          </ac:spMkLst>
        </pc:spChg>
        <pc:spChg chg="del mod">
          <ac:chgData name="Epstein, Max B." userId="110298e0-ad27-42b5-b24f-a191109a3ae7" providerId="ADAL" clId="{9E07BA5A-0D01-4C56-92E3-E616B6FB7127}" dt="2024-01-07T17:35:33.276" v="1" actId="478"/>
          <ac:spMkLst>
            <pc:docMk/>
            <pc:sldMk cId="0" sldId="270"/>
            <ac:spMk id="243" creationId="{00000000-0000-0000-0000-000000000000}"/>
          </ac:spMkLst>
        </pc:spChg>
        <pc:spChg chg="del">
          <ac:chgData name="Epstein, Max B." userId="110298e0-ad27-42b5-b24f-a191109a3ae7" providerId="ADAL" clId="{9E07BA5A-0D01-4C56-92E3-E616B6FB7127}" dt="2024-01-29T20:11:44.650" v="1768" actId="478"/>
          <ac:spMkLst>
            <pc:docMk/>
            <pc:sldMk cId="0" sldId="270"/>
            <ac:spMk id="244" creationId="{00000000-0000-0000-0000-000000000000}"/>
          </ac:spMkLst>
        </pc:spChg>
        <pc:spChg chg="del">
          <ac:chgData name="Epstein, Max B." userId="110298e0-ad27-42b5-b24f-a191109a3ae7" providerId="ADAL" clId="{9E07BA5A-0D01-4C56-92E3-E616B6FB7127}" dt="2024-01-07T17:35:38.767" v="3" actId="478"/>
          <ac:spMkLst>
            <pc:docMk/>
            <pc:sldMk cId="0" sldId="270"/>
            <ac:spMk id="245" creationId="{00000000-0000-0000-0000-000000000000}"/>
          </ac:spMkLst>
        </pc:spChg>
        <pc:graphicFrameChg chg="add mod">
          <ac:chgData name="Epstein, Max B." userId="110298e0-ad27-42b5-b24f-a191109a3ae7" providerId="ADAL" clId="{9E07BA5A-0D01-4C56-92E3-E616B6FB7127}" dt="2024-01-07T17:35:40.392" v="4"/>
          <ac:graphicFrameMkLst>
            <pc:docMk/>
            <pc:sldMk cId="0" sldId="270"/>
            <ac:graphicFrameMk id="7" creationId="{A8A8B3B1-BC00-CF22-CAE6-AF1C66D4A2B5}"/>
          </ac:graphicFrameMkLst>
        </pc:graphicFrameChg>
        <pc:graphicFrameChg chg="add mod modGraphic">
          <ac:chgData name="Epstein, Max B." userId="110298e0-ad27-42b5-b24f-a191109a3ae7" providerId="ADAL" clId="{9E07BA5A-0D01-4C56-92E3-E616B6FB7127}" dt="2024-01-07T17:47:10.557" v="203" actId="20577"/>
          <ac:graphicFrameMkLst>
            <pc:docMk/>
            <pc:sldMk cId="0" sldId="270"/>
            <ac:graphicFrameMk id="8" creationId="{66669034-9AFC-D048-624F-6BBAB1F760B5}"/>
          </ac:graphicFrameMkLst>
        </pc:graphicFrameChg>
        <pc:picChg chg="add mod">
          <ac:chgData name="Epstein, Max B." userId="110298e0-ad27-42b5-b24f-a191109a3ae7" providerId="ADAL" clId="{9E07BA5A-0D01-4C56-92E3-E616B6FB7127}" dt="2024-01-07T17:35:40.392" v="4"/>
          <ac:picMkLst>
            <pc:docMk/>
            <pc:sldMk cId="0" sldId="270"/>
            <ac:picMk id="6" creationId="{FD6235BA-1293-D3A4-4EB2-1BD440204D5A}"/>
          </ac:picMkLst>
        </pc:picChg>
      </pc:sldChg>
      <pc:sldChg chg="addSp delSp modSp mod">
        <pc:chgData name="Epstein, Max B." userId="110298e0-ad27-42b5-b24f-a191109a3ae7" providerId="ADAL" clId="{9E07BA5A-0D01-4C56-92E3-E616B6FB7127}" dt="2024-01-29T20:11:47.523" v="1771"/>
        <pc:sldMkLst>
          <pc:docMk/>
          <pc:sldMk cId="0" sldId="271"/>
        </pc:sldMkLst>
        <pc:spChg chg="add mod">
          <ac:chgData name="Epstein, Max B." userId="110298e0-ad27-42b5-b24f-a191109a3ae7" providerId="ADAL" clId="{9E07BA5A-0D01-4C56-92E3-E616B6FB7127}" dt="2024-01-29T20:11:47.523" v="1771"/>
          <ac:spMkLst>
            <pc:docMk/>
            <pc:sldMk cId="0" sldId="271"/>
            <ac:spMk id="4" creationId="{D6440420-4093-E75B-0A99-E3B81FB3003E}"/>
          </ac:spMkLst>
        </pc:spChg>
        <pc:spChg chg="add del mod">
          <ac:chgData name="Epstein, Max B." userId="110298e0-ad27-42b5-b24f-a191109a3ae7" providerId="ADAL" clId="{9E07BA5A-0D01-4C56-92E3-E616B6FB7127}" dt="2024-01-07T17:41:05.948" v="69" actId="478"/>
          <ac:spMkLst>
            <pc:docMk/>
            <pc:sldMk cId="0" sldId="271"/>
            <ac:spMk id="5" creationId="{8CF0EC11-DA49-82D0-F0CF-69DB48D4BB14}"/>
          </ac:spMkLst>
        </pc:spChg>
        <pc:spChg chg="del">
          <ac:chgData name="Epstein, Max B." userId="110298e0-ad27-42b5-b24f-a191109a3ae7" providerId="ADAL" clId="{9E07BA5A-0D01-4C56-92E3-E616B6FB7127}" dt="2024-01-07T17:41:04.607" v="68" actId="478"/>
          <ac:spMkLst>
            <pc:docMk/>
            <pc:sldMk cId="0" sldId="271"/>
            <ac:spMk id="254" creationId="{00000000-0000-0000-0000-000000000000}"/>
          </ac:spMkLst>
        </pc:spChg>
        <pc:spChg chg="del">
          <ac:chgData name="Epstein, Max B." userId="110298e0-ad27-42b5-b24f-a191109a3ae7" providerId="ADAL" clId="{9E07BA5A-0D01-4C56-92E3-E616B6FB7127}" dt="2024-01-29T20:11:47.369" v="1770" actId="478"/>
          <ac:spMkLst>
            <pc:docMk/>
            <pc:sldMk cId="0" sldId="271"/>
            <ac:spMk id="255" creationId="{00000000-0000-0000-0000-000000000000}"/>
          </ac:spMkLst>
        </pc:spChg>
        <pc:spChg chg="del">
          <ac:chgData name="Epstein, Max B." userId="110298e0-ad27-42b5-b24f-a191109a3ae7" providerId="ADAL" clId="{9E07BA5A-0D01-4C56-92E3-E616B6FB7127}" dt="2024-01-07T17:41:07.033" v="70" actId="478"/>
          <ac:spMkLst>
            <pc:docMk/>
            <pc:sldMk cId="0" sldId="271"/>
            <ac:spMk id="257" creationId="{00000000-0000-0000-0000-000000000000}"/>
          </ac:spMkLst>
        </pc:spChg>
        <pc:graphicFrameChg chg="add mod">
          <ac:chgData name="Epstein, Max B." userId="110298e0-ad27-42b5-b24f-a191109a3ae7" providerId="ADAL" clId="{9E07BA5A-0D01-4C56-92E3-E616B6FB7127}" dt="2024-01-07T17:41:08.030" v="71"/>
          <ac:graphicFrameMkLst>
            <pc:docMk/>
            <pc:sldMk cId="0" sldId="271"/>
            <ac:graphicFrameMk id="7" creationId="{B7057E87-85A9-28F5-4AA3-2148C8F792B9}"/>
          </ac:graphicFrameMkLst>
        </pc:graphicFrameChg>
        <pc:graphicFrameChg chg="add mod modGraphic">
          <ac:chgData name="Epstein, Max B." userId="110298e0-ad27-42b5-b24f-a191109a3ae7" providerId="ADAL" clId="{9E07BA5A-0D01-4C56-92E3-E616B6FB7127}" dt="2024-01-07T17:47:06.873" v="200" actId="20577"/>
          <ac:graphicFrameMkLst>
            <pc:docMk/>
            <pc:sldMk cId="0" sldId="271"/>
            <ac:graphicFrameMk id="8" creationId="{9BB8C3E5-D0FE-EA97-4AD1-D78D60B61A03}"/>
          </ac:graphicFrameMkLst>
        </pc:graphicFrameChg>
        <pc:picChg chg="add mod">
          <ac:chgData name="Epstein, Max B." userId="110298e0-ad27-42b5-b24f-a191109a3ae7" providerId="ADAL" clId="{9E07BA5A-0D01-4C56-92E3-E616B6FB7127}" dt="2024-01-07T17:41:08.030" v="71"/>
          <ac:picMkLst>
            <pc:docMk/>
            <pc:sldMk cId="0" sldId="271"/>
            <ac:picMk id="6" creationId="{D486796C-13B4-D084-7ADE-61E0EFB72C7A}"/>
          </ac:picMkLst>
        </pc:picChg>
      </pc:sldChg>
      <pc:sldChg chg="addSp delSp modSp mod">
        <pc:chgData name="Epstein, Max B." userId="110298e0-ad27-42b5-b24f-a191109a3ae7" providerId="ADAL" clId="{9E07BA5A-0D01-4C56-92E3-E616B6FB7127}" dt="2024-01-29T20:11:50.546" v="1773"/>
        <pc:sldMkLst>
          <pc:docMk/>
          <pc:sldMk cId="0" sldId="272"/>
        </pc:sldMkLst>
        <pc:spChg chg="add mod">
          <ac:chgData name="Epstein, Max B." userId="110298e0-ad27-42b5-b24f-a191109a3ae7" providerId="ADAL" clId="{9E07BA5A-0D01-4C56-92E3-E616B6FB7127}" dt="2024-01-29T20:11:50.546" v="1773"/>
          <ac:spMkLst>
            <pc:docMk/>
            <pc:sldMk cId="0" sldId="272"/>
            <ac:spMk id="7" creationId="{F26E54B9-C35D-54D2-0981-551416B3F590}"/>
          </ac:spMkLst>
        </pc:spChg>
        <pc:spChg chg="del">
          <ac:chgData name="Epstein, Max B." userId="110298e0-ad27-42b5-b24f-a191109a3ae7" providerId="ADAL" clId="{9E07BA5A-0D01-4C56-92E3-E616B6FB7127}" dt="2024-01-29T20:11:50.389" v="1772" actId="478"/>
          <ac:spMkLst>
            <pc:docMk/>
            <pc:sldMk cId="0" sldId="272"/>
            <ac:spMk id="266" creationId="{00000000-0000-0000-0000-000000000000}"/>
          </ac:spMkLst>
        </pc:spChg>
      </pc:sldChg>
      <pc:sldChg chg="addSp delSp modSp mod">
        <pc:chgData name="Epstein, Max B." userId="110298e0-ad27-42b5-b24f-a191109a3ae7" providerId="ADAL" clId="{9E07BA5A-0D01-4C56-92E3-E616B6FB7127}" dt="2024-01-29T20:11:52.940" v="1775"/>
        <pc:sldMkLst>
          <pc:docMk/>
          <pc:sldMk cId="0" sldId="273"/>
        </pc:sldMkLst>
        <pc:spChg chg="add mod">
          <ac:chgData name="Epstein, Max B." userId="110298e0-ad27-42b5-b24f-a191109a3ae7" providerId="ADAL" clId="{9E07BA5A-0D01-4C56-92E3-E616B6FB7127}" dt="2024-01-29T20:11:52.940" v="1775"/>
          <ac:spMkLst>
            <pc:docMk/>
            <pc:sldMk cId="0" sldId="273"/>
            <ac:spMk id="6" creationId="{33520770-390F-F1B0-ED9C-D01257DF7281}"/>
          </ac:spMkLst>
        </pc:spChg>
        <pc:spChg chg="add mod">
          <ac:chgData name="Epstein, Max B." userId="110298e0-ad27-42b5-b24f-a191109a3ae7" providerId="ADAL" clId="{9E07BA5A-0D01-4C56-92E3-E616B6FB7127}" dt="2024-01-19T21:08:55.036" v="312" actId="478"/>
          <ac:spMkLst>
            <pc:docMk/>
            <pc:sldMk cId="0" sldId="273"/>
            <ac:spMk id="6" creationId="{FABB62ED-2222-4095-4DB4-D1AB1F016C35}"/>
          </ac:spMkLst>
        </pc:spChg>
        <pc:spChg chg="del">
          <ac:chgData name="Epstein, Max B." userId="110298e0-ad27-42b5-b24f-a191109a3ae7" providerId="ADAL" clId="{9E07BA5A-0D01-4C56-92E3-E616B6FB7127}" dt="2024-01-19T21:08:55.036" v="312" actId="478"/>
          <ac:spMkLst>
            <pc:docMk/>
            <pc:sldMk cId="0" sldId="273"/>
            <ac:spMk id="276" creationId="{00000000-0000-0000-0000-000000000000}"/>
          </ac:spMkLst>
        </pc:spChg>
        <pc:spChg chg="del">
          <ac:chgData name="Epstein, Max B." userId="110298e0-ad27-42b5-b24f-a191109a3ae7" providerId="ADAL" clId="{9E07BA5A-0D01-4C56-92E3-E616B6FB7127}" dt="2024-01-29T20:11:52.800" v="1774" actId="478"/>
          <ac:spMkLst>
            <pc:docMk/>
            <pc:sldMk cId="0" sldId="273"/>
            <ac:spMk id="277" creationId="{00000000-0000-0000-0000-000000000000}"/>
          </ac:spMkLst>
        </pc:spChg>
        <pc:graphicFrameChg chg="modGraphic">
          <ac:chgData name="Epstein, Max B." userId="110298e0-ad27-42b5-b24f-a191109a3ae7" providerId="ADAL" clId="{9E07BA5A-0D01-4C56-92E3-E616B6FB7127}" dt="2024-01-19T21:08:14.588" v="307" actId="207"/>
          <ac:graphicFrameMkLst>
            <pc:docMk/>
            <pc:sldMk cId="0" sldId="273"/>
            <ac:graphicFrameMk id="4" creationId="{DC2E0F8E-E898-3055-C71F-8ED4DF0DABCC}"/>
          </ac:graphicFrameMkLst>
        </pc:graphicFrameChg>
      </pc:sldChg>
      <pc:sldChg chg="addSp delSp modSp mod">
        <pc:chgData name="Epstein, Max B." userId="110298e0-ad27-42b5-b24f-a191109a3ae7" providerId="ADAL" clId="{9E07BA5A-0D01-4C56-92E3-E616B6FB7127}" dt="2024-01-29T20:11:56.644" v="1777"/>
        <pc:sldMkLst>
          <pc:docMk/>
          <pc:sldMk cId="0" sldId="274"/>
        </pc:sldMkLst>
        <pc:spChg chg="add mod">
          <ac:chgData name="Epstein, Max B." userId="110298e0-ad27-42b5-b24f-a191109a3ae7" providerId="ADAL" clId="{9E07BA5A-0D01-4C56-92E3-E616B6FB7127}" dt="2024-01-29T20:11:56.644" v="1777"/>
          <ac:spMkLst>
            <pc:docMk/>
            <pc:sldMk cId="0" sldId="274"/>
            <ac:spMk id="4" creationId="{10EFD98E-A4A8-510E-FA9D-3738A5F28586}"/>
          </ac:spMkLst>
        </pc:spChg>
        <pc:spChg chg="add del mod">
          <ac:chgData name="Epstein, Max B." userId="110298e0-ad27-42b5-b24f-a191109a3ae7" providerId="ADAL" clId="{9E07BA5A-0D01-4C56-92E3-E616B6FB7127}" dt="2024-01-07T17:44:02.075" v="73" actId="478"/>
          <ac:spMkLst>
            <pc:docMk/>
            <pc:sldMk cId="0" sldId="274"/>
            <ac:spMk id="5" creationId="{80610528-9574-E2B8-BB18-28891552761F}"/>
          </ac:spMkLst>
        </pc:spChg>
        <pc:spChg chg="del">
          <ac:chgData name="Epstein, Max B." userId="110298e0-ad27-42b5-b24f-a191109a3ae7" providerId="ADAL" clId="{9E07BA5A-0D01-4C56-92E3-E616B6FB7127}" dt="2024-01-07T17:44:01.045" v="72" actId="478"/>
          <ac:spMkLst>
            <pc:docMk/>
            <pc:sldMk cId="0" sldId="274"/>
            <ac:spMk id="287" creationId="{00000000-0000-0000-0000-000000000000}"/>
          </ac:spMkLst>
        </pc:spChg>
        <pc:spChg chg="del">
          <ac:chgData name="Epstein, Max B." userId="110298e0-ad27-42b5-b24f-a191109a3ae7" providerId="ADAL" clId="{9E07BA5A-0D01-4C56-92E3-E616B6FB7127}" dt="2024-01-29T20:11:56.472" v="1776" actId="478"/>
          <ac:spMkLst>
            <pc:docMk/>
            <pc:sldMk cId="0" sldId="274"/>
            <ac:spMk id="288" creationId="{00000000-0000-0000-0000-000000000000}"/>
          </ac:spMkLst>
        </pc:spChg>
        <pc:spChg chg="del">
          <ac:chgData name="Epstein, Max B." userId="110298e0-ad27-42b5-b24f-a191109a3ae7" providerId="ADAL" clId="{9E07BA5A-0D01-4C56-92E3-E616B6FB7127}" dt="2024-01-07T17:44:03.743" v="74" actId="478"/>
          <ac:spMkLst>
            <pc:docMk/>
            <pc:sldMk cId="0" sldId="274"/>
            <ac:spMk id="290" creationId="{00000000-0000-0000-0000-000000000000}"/>
          </ac:spMkLst>
        </pc:spChg>
        <pc:graphicFrameChg chg="add mod modGraphic">
          <ac:chgData name="Epstein, Max B." userId="110298e0-ad27-42b5-b24f-a191109a3ae7" providerId="ADAL" clId="{9E07BA5A-0D01-4C56-92E3-E616B6FB7127}" dt="2024-01-07T17:46:02.040" v="129" actId="20577"/>
          <ac:graphicFrameMkLst>
            <pc:docMk/>
            <pc:sldMk cId="0" sldId="274"/>
            <ac:graphicFrameMk id="6" creationId="{A75D538D-223D-40AA-8AC9-E8330A662A25}"/>
          </ac:graphicFrameMkLst>
        </pc:graphicFrameChg>
        <pc:graphicFrameChg chg="add mod modGraphic">
          <ac:chgData name="Epstein, Max B." userId="110298e0-ad27-42b5-b24f-a191109a3ae7" providerId="ADAL" clId="{9E07BA5A-0D01-4C56-92E3-E616B6FB7127}" dt="2024-01-07T17:45:32.411" v="77" actId="20577"/>
          <ac:graphicFrameMkLst>
            <pc:docMk/>
            <pc:sldMk cId="0" sldId="274"/>
            <ac:graphicFrameMk id="8" creationId="{F196A959-AE49-BD20-46AC-0F5D553E1D31}"/>
          </ac:graphicFrameMkLst>
        </pc:graphicFrameChg>
        <pc:picChg chg="add mod">
          <ac:chgData name="Epstein, Max B." userId="110298e0-ad27-42b5-b24f-a191109a3ae7" providerId="ADAL" clId="{9E07BA5A-0D01-4C56-92E3-E616B6FB7127}" dt="2024-01-07T17:44:04.639" v="75"/>
          <ac:picMkLst>
            <pc:docMk/>
            <pc:sldMk cId="0" sldId="274"/>
            <ac:picMk id="7" creationId="{9ADBDB79-4B05-3EB8-14C1-314D255D8914}"/>
          </ac:picMkLst>
        </pc:picChg>
      </pc:sldChg>
      <pc:sldChg chg="addSp delSp modSp mod">
        <pc:chgData name="Epstein, Max B." userId="110298e0-ad27-42b5-b24f-a191109a3ae7" providerId="ADAL" clId="{9E07BA5A-0D01-4C56-92E3-E616B6FB7127}" dt="2024-01-29T20:11:59.099" v="1779"/>
        <pc:sldMkLst>
          <pc:docMk/>
          <pc:sldMk cId="0" sldId="275"/>
        </pc:sldMkLst>
        <pc:spChg chg="add mod">
          <ac:chgData name="Epstein, Max B." userId="110298e0-ad27-42b5-b24f-a191109a3ae7" providerId="ADAL" clId="{9E07BA5A-0D01-4C56-92E3-E616B6FB7127}" dt="2024-01-29T20:11:59.099" v="1779"/>
          <ac:spMkLst>
            <pc:docMk/>
            <pc:sldMk cId="0" sldId="275"/>
            <ac:spMk id="4" creationId="{401AC8F0-5A8D-9EC0-AE1C-8E39C52EE49E}"/>
          </ac:spMkLst>
        </pc:spChg>
        <pc:spChg chg="add del mod">
          <ac:chgData name="Epstein, Max B." userId="110298e0-ad27-42b5-b24f-a191109a3ae7" providerId="ADAL" clId="{9E07BA5A-0D01-4C56-92E3-E616B6FB7127}" dt="2024-01-07T17:49:13.261" v="243" actId="478"/>
          <ac:spMkLst>
            <pc:docMk/>
            <pc:sldMk cId="0" sldId="275"/>
            <ac:spMk id="5" creationId="{9DC8FBFB-F073-B271-179F-B8B7AA32338B}"/>
          </ac:spMkLst>
        </pc:spChg>
        <pc:spChg chg="del">
          <ac:chgData name="Epstein, Max B." userId="110298e0-ad27-42b5-b24f-a191109a3ae7" providerId="ADAL" clId="{9E07BA5A-0D01-4C56-92E3-E616B6FB7127}" dt="2024-01-07T17:49:12.055" v="242" actId="478"/>
          <ac:spMkLst>
            <pc:docMk/>
            <pc:sldMk cId="0" sldId="275"/>
            <ac:spMk id="298" creationId="{00000000-0000-0000-0000-000000000000}"/>
          </ac:spMkLst>
        </pc:spChg>
        <pc:spChg chg="del">
          <ac:chgData name="Epstein, Max B." userId="110298e0-ad27-42b5-b24f-a191109a3ae7" providerId="ADAL" clId="{9E07BA5A-0D01-4C56-92E3-E616B6FB7127}" dt="2024-01-29T20:11:58.939" v="1778" actId="478"/>
          <ac:spMkLst>
            <pc:docMk/>
            <pc:sldMk cId="0" sldId="275"/>
            <ac:spMk id="299" creationId="{00000000-0000-0000-0000-000000000000}"/>
          </ac:spMkLst>
        </pc:spChg>
        <pc:spChg chg="del">
          <ac:chgData name="Epstein, Max B." userId="110298e0-ad27-42b5-b24f-a191109a3ae7" providerId="ADAL" clId="{9E07BA5A-0D01-4C56-92E3-E616B6FB7127}" dt="2024-01-07T17:49:14.297" v="244" actId="478"/>
          <ac:spMkLst>
            <pc:docMk/>
            <pc:sldMk cId="0" sldId="275"/>
            <ac:spMk id="301" creationId="{00000000-0000-0000-0000-000000000000}"/>
          </ac:spMkLst>
        </pc:spChg>
        <pc:graphicFrameChg chg="add mod modGraphic">
          <ac:chgData name="Epstein, Max B." userId="110298e0-ad27-42b5-b24f-a191109a3ae7" providerId="ADAL" clId="{9E07BA5A-0D01-4C56-92E3-E616B6FB7127}" dt="2024-01-07T17:49:32.125" v="287" actId="20577"/>
          <ac:graphicFrameMkLst>
            <pc:docMk/>
            <pc:sldMk cId="0" sldId="275"/>
            <ac:graphicFrameMk id="6" creationId="{5575A830-AD35-B0C4-EFC7-AFCA2CB91323}"/>
          </ac:graphicFrameMkLst>
        </pc:graphicFrameChg>
        <pc:graphicFrameChg chg="add mod">
          <ac:chgData name="Epstein, Max B." userId="110298e0-ad27-42b5-b24f-a191109a3ae7" providerId="ADAL" clId="{9E07BA5A-0D01-4C56-92E3-E616B6FB7127}" dt="2024-01-07T17:49:15.280" v="245"/>
          <ac:graphicFrameMkLst>
            <pc:docMk/>
            <pc:sldMk cId="0" sldId="275"/>
            <ac:graphicFrameMk id="8" creationId="{F1184663-4157-9608-A69B-5704F483B127}"/>
          </ac:graphicFrameMkLst>
        </pc:graphicFrameChg>
        <pc:picChg chg="add mod">
          <ac:chgData name="Epstein, Max B." userId="110298e0-ad27-42b5-b24f-a191109a3ae7" providerId="ADAL" clId="{9E07BA5A-0D01-4C56-92E3-E616B6FB7127}" dt="2024-01-07T17:49:15.280" v="245"/>
          <ac:picMkLst>
            <pc:docMk/>
            <pc:sldMk cId="0" sldId="275"/>
            <ac:picMk id="7" creationId="{0738F84C-90E8-651B-F61B-FE39999FB103}"/>
          </ac:picMkLst>
        </pc:picChg>
      </pc:sldChg>
      <pc:sldChg chg="addSp delSp modSp mod">
        <pc:chgData name="Epstein, Max B." userId="110298e0-ad27-42b5-b24f-a191109a3ae7" providerId="ADAL" clId="{9E07BA5A-0D01-4C56-92E3-E616B6FB7127}" dt="2024-01-29T20:12:01.455" v="1781"/>
        <pc:sldMkLst>
          <pc:docMk/>
          <pc:sldMk cId="0" sldId="276"/>
        </pc:sldMkLst>
        <pc:spChg chg="add mod">
          <ac:chgData name="Epstein, Max B." userId="110298e0-ad27-42b5-b24f-a191109a3ae7" providerId="ADAL" clId="{9E07BA5A-0D01-4C56-92E3-E616B6FB7127}" dt="2024-01-29T20:12:01.455" v="1781"/>
          <ac:spMkLst>
            <pc:docMk/>
            <pc:sldMk cId="0" sldId="276"/>
            <ac:spMk id="9" creationId="{42D4C1B0-71AC-EA2C-22E0-7B51933922B1}"/>
          </ac:spMkLst>
        </pc:spChg>
        <pc:spChg chg="add mod">
          <ac:chgData name="Epstein, Max B." userId="110298e0-ad27-42b5-b24f-a191109a3ae7" providerId="ADAL" clId="{9E07BA5A-0D01-4C56-92E3-E616B6FB7127}" dt="2024-01-19T21:08:36.602" v="309" actId="478"/>
          <ac:spMkLst>
            <pc:docMk/>
            <pc:sldMk cId="0" sldId="276"/>
            <ac:spMk id="10" creationId="{43DC6067-0C9D-9968-4F50-165A666A2C42}"/>
          </ac:spMkLst>
        </pc:spChg>
        <pc:spChg chg="del mod">
          <ac:chgData name="Epstein, Max B." userId="110298e0-ad27-42b5-b24f-a191109a3ae7" providerId="ADAL" clId="{9E07BA5A-0D01-4C56-92E3-E616B6FB7127}" dt="2024-01-19T21:08:36.602" v="309" actId="478"/>
          <ac:spMkLst>
            <pc:docMk/>
            <pc:sldMk cId="0" sldId="276"/>
            <ac:spMk id="309" creationId="{00000000-0000-0000-0000-000000000000}"/>
          </ac:spMkLst>
        </pc:spChg>
        <pc:spChg chg="del">
          <ac:chgData name="Epstein, Max B." userId="110298e0-ad27-42b5-b24f-a191109a3ae7" providerId="ADAL" clId="{9E07BA5A-0D01-4C56-92E3-E616B6FB7127}" dt="2024-01-29T20:12:01.299" v="1780" actId="478"/>
          <ac:spMkLst>
            <pc:docMk/>
            <pc:sldMk cId="0" sldId="276"/>
            <ac:spMk id="310" creationId="{00000000-0000-0000-0000-000000000000}"/>
          </ac:spMkLst>
        </pc:spChg>
        <pc:spChg chg="del">
          <ac:chgData name="Epstein, Max B." userId="110298e0-ad27-42b5-b24f-a191109a3ae7" providerId="ADAL" clId="{9E07BA5A-0D01-4C56-92E3-E616B6FB7127}" dt="2024-01-19T21:08:38.603" v="310" actId="478"/>
          <ac:spMkLst>
            <pc:docMk/>
            <pc:sldMk cId="0" sldId="276"/>
            <ac:spMk id="312" creationId="{00000000-0000-0000-0000-000000000000}"/>
          </ac:spMkLst>
        </pc:spChg>
      </pc:sldChg>
      <pc:sldChg chg="addSp delSp modSp mod">
        <pc:chgData name="Epstein, Max B." userId="110298e0-ad27-42b5-b24f-a191109a3ae7" providerId="ADAL" clId="{9E07BA5A-0D01-4C56-92E3-E616B6FB7127}" dt="2024-01-29T20:12:04.318" v="1783"/>
        <pc:sldMkLst>
          <pc:docMk/>
          <pc:sldMk cId="0" sldId="277"/>
        </pc:sldMkLst>
        <pc:spChg chg="add mod">
          <ac:chgData name="Epstein, Max B." userId="110298e0-ad27-42b5-b24f-a191109a3ae7" providerId="ADAL" clId="{9E07BA5A-0D01-4C56-92E3-E616B6FB7127}" dt="2024-01-29T20:12:04.318" v="1783"/>
          <ac:spMkLst>
            <pc:docMk/>
            <pc:sldMk cId="0" sldId="277"/>
            <ac:spMk id="6" creationId="{72835DA8-C941-335D-2CD6-A877F1DAA8B8}"/>
          </ac:spMkLst>
        </pc:spChg>
        <pc:spChg chg="add del mod">
          <ac:chgData name="Epstein, Max B." userId="110298e0-ad27-42b5-b24f-a191109a3ae7" providerId="ADAL" clId="{9E07BA5A-0D01-4C56-92E3-E616B6FB7127}" dt="2024-01-19T21:09:19.318" v="314" actId="478"/>
          <ac:spMkLst>
            <pc:docMk/>
            <pc:sldMk cId="0" sldId="277"/>
            <ac:spMk id="7" creationId="{BE6DA738-3F84-04FF-61C4-B508B35AE0F1}"/>
          </ac:spMkLst>
        </pc:spChg>
        <pc:spChg chg="del">
          <ac:chgData name="Epstein, Max B." userId="110298e0-ad27-42b5-b24f-a191109a3ae7" providerId="ADAL" clId="{9E07BA5A-0D01-4C56-92E3-E616B6FB7127}" dt="2024-01-19T21:08:42.209" v="311" actId="478"/>
          <ac:spMkLst>
            <pc:docMk/>
            <pc:sldMk cId="0" sldId="277"/>
            <ac:spMk id="320" creationId="{00000000-0000-0000-0000-000000000000}"/>
          </ac:spMkLst>
        </pc:spChg>
        <pc:spChg chg="del">
          <ac:chgData name="Epstein, Max B." userId="110298e0-ad27-42b5-b24f-a191109a3ae7" providerId="ADAL" clId="{9E07BA5A-0D01-4C56-92E3-E616B6FB7127}" dt="2024-01-29T20:12:04.118" v="1782" actId="478"/>
          <ac:spMkLst>
            <pc:docMk/>
            <pc:sldMk cId="0" sldId="277"/>
            <ac:spMk id="321" creationId="{00000000-0000-0000-0000-000000000000}"/>
          </ac:spMkLst>
        </pc:spChg>
        <pc:spChg chg="del">
          <ac:chgData name="Epstein, Max B." userId="110298e0-ad27-42b5-b24f-a191109a3ae7" providerId="ADAL" clId="{9E07BA5A-0D01-4C56-92E3-E616B6FB7127}" dt="2024-01-19T21:09:02.876" v="313" actId="478"/>
          <ac:spMkLst>
            <pc:docMk/>
            <pc:sldMk cId="0" sldId="277"/>
            <ac:spMk id="323" creationId="{00000000-0000-0000-0000-000000000000}"/>
          </ac:spMkLst>
        </pc:spChg>
        <pc:graphicFrameChg chg="modGraphic">
          <ac:chgData name="Epstein, Max B." userId="110298e0-ad27-42b5-b24f-a191109a3ae7" providerId="ADAL" clId="{9E07BA5A-0D01-4C56-92E3-E616B6FB7127}" dt="2024-01-19T21:09:42.737" v="318" actId="20577"/>
          <ac:graphicFrameMkLst>
            <pc:docMk/>
            <pc:sldMk cId="0" sldId="277"/>
            <ac:graphicFrameMk id="5" creationId="{CB72B588-F511-8F51-023B-80C5B6FF8EFD}"/>
          </ac:graphicFrameMkLst>
        </pc:graphicFrameChg>
      </pc:sldChg>
      <pc:sldChg chg="addSp delSp modSp mod">
        <pc:chgData name="Epstein, Max B." userId="110298e0-ad27-42b5-b24f-a191109a3ae7" providerId="ADAL" clId="{9E07BA5A-0D01-4C56-92E3-E616B6FB7127}" dt="2024-01-29T20:12:07.562" v="1785"/>
        <pc:sldMkLst>
          <pc:docMk/>
          <pc:sldMk cId="0" sldId="278"/>
        </pc:sldMkLst>
        <pc:spChg chg="add mod">
          <ac:chgData name="Epstein, Max B." userId="110298e0-ad27-42b5-b24f-a191109a3ae7" providerId="ADAL" clId="{9E07BA5A-0D01-4C56-92E3-E616B6FB7127}" dt="2024-01-29T20:12:07.562" v="1785"/>
          <ac:spMkLst>
            <pc:docMk/>
            <pc:sldMk cId="0" sldId="278"/>
            <ac:spMk id="4" creationId="{F82979CA-202D-8CF8-3818-7C42032228C8}"/>
          </ac:spMkLst>
        </pc:spChg>
        <pc:spChg chg="mod">
          <ac:chgData name="Epstein, Max B." userId="110298e0-ad27-42b5-b24f-a191109a3ae7" providerId="ADAL" clId="{9E07BA5A-0D01-4C56-92E3-E616B6FB7127}" dt="2024-01-07T17:47:39.042" v="241" actId="20577"/>
          <ac:spMkLst>
            <pc:docMk/>
            <pc:sldMk cId="0" sldId="278"/>
            <ac:spMk id="330" creationId="{00000000-0000-0000-0000-000000000000}"/>
          </ac:spMkLst>
        </pc:spChg>
        <pc:spChg chg="del">
          <ac:chgData name="Epstein, Max B." userId="110298e0-ad27-42b5-b24f-a191109a3ae7" providerId="ADAL" clId="{9E07BA5A-0D01-4C56-92E3-E616B6FB7127}" dt="2024-01-29T20:12:07.390" v="1784" actId="478"/>
          <ac:spMkLst>
            <pc:docMk/>
            <pc:sldMk cId="0" sldId="278"/>
            <ac:spMk id="333" creationId="{00000000-0000-0000-0000-000000000000}"/>
          </ac:spMkLst>
        </pc:spChg>
      </pc:sldChg>
      <pc:sldChg chg="modSp mod">
        <pc:chgData name="Epstein, Max B." userId="110298e0-ad27-42b5-b24f-a191109a3ae7" providerId="ADAL" clId="{9E07BA5A-0D01-4C56-92E3-E616B6FB7127}" dt="2024-01-29T20:13:04.186" v="1819" actId="20577"/>
        <pc:sldMkLst>
          <pc:docMk/>
          <pc:sldMk cId="0" sldId="295"/>
        </pc:sldMkLst>
        <pc:spChg chg="mod">
          <ac:chgData name="Epstein, Max B." userId="110298e0-ad27-42b5-b24f-a191109a3ae7" providerId="ADAL" clId="{9E07BA5A-0D01-4C56-92E3-E616B6FB7127}" dt="2024-01-29T20:13:04.186" v="1819" actId="20577"/>
          <ac:spMkLst>
            <pc:docMk/>
            <pc:sldMk cId="0" sldId="295"/>
            <ac:spMk id="505" creationId="{00000000-0000-0000-0000-000000000000}"/>
          </ac:spMkLst>
        </pc:spChg>
      </pc:sldChg>
      <pc:sldChg chg="modSp mod">
        <pc:chgData name="Epstein, Max B." userId="110298e0-ad27-42b5-b24f-a191109a3ae7" providerId="ADAL" clId="{9E07BA5A-0D01-4C56-92E3-E616B6FB7127}" dt="2024-01-29T20:13:22" v="1834" actId="20577"/>
        <pc:sldMkLst>
          <pc:docMk/>
          <pc:sldMk cId="0" sldId="296"/>
        </pc:sldMkLst>
        <pc:spChg chg="mod">
          <ac:chgData name="Epstein, Max B." userId="110298e0-ad27-42b5-b24f-a191109a3ae7" providerId="ADAL" clId="{9E07BA5A-0D01-4C56-92E3-E616B6FB7127}" dt="2024-01-29T20:13:22" v="1834" actId="20577"/>
          <ac:spMkLst>
            <pc:docMk/>
            <pc:sldMk cId="0" sldId="296"/>
            <ac:spMk id="514" creationId="{00000000-0000-0000-0000-000000000000}"/>
          </ac:spMkLst>
        </pc:spChg>
      </pc:sldChg>
      <pc:sldChg chg="addSp delSp modSp mod">
        <pc:chgData name="Epstein, Max B." userId="110298e0-ad27-42b5-b24f-a191109a3ae7" providerId="ADAL" clId="{9E07BA5A-0D01-4C56-92E3-E616B6FB7127}" dt="2024-01-29T20:13:25.308" v="1836"/>
        <pc:sldMkLst>
          <pc:docMk/>
          <pc:sldMk cId="0" sldId="297"/>
        </pc:sldMkLst>
        <pc:spChg chg="add mod">
          <ac:chgData name="Epstein, Max B." userId="110298e0-ad27-42b5-b24f-a191109a3ae7" providerId="ADAL" clId="{9E07BA5A-0D01-4C56-92E3-E616B6FB7127}" dt="2024-01-29T20:13:25.308" v="1836"/>
          <ac:spMkLst>
            <pc:docMk/>
            <pc:sldMk cId="0" sldId="297"/>
            <ac:spMk id="4" creationId="{458CCA25-4238-7CFD-425E-2A20868EE67C}"/>
          </ac:spMkLst>
        </pc:spChg>
        <pc:spChg chg="del">
          <ac:chgData name="Epstein, Max B." userId="110298e0-ad27-42b5-b24f-a191109a3ae7" providerId="ADAL" clId="{9E07BA5A-0D01-4C56-92E3-E616B6FB7127}" dt="2024-01-29T20:13:25.152" v="1835" actId="478"/>
          <ac:spMkLst>
            <pc:docMk/>
            <pc:sldMk cId="0" sldId="297"/>
            <ac:spMk id="524" creationId="{00000000-0000-0000-0000-000000000000}"/>
          </ac:spMkLst>
        </pc:spChg>
      </pc:sldChg>
      <pc:sldChg chg="addSp delSp modSp mod">
        <pc:chgData name="Epstein, Max B." userId="110298e0-ad27-42b5-b24f-a191109a3ae7" providerId="ADAL" clId="{9E07BA5A-0D01-4C56-92E3-E616B6FB7127}" dt="2024-01-29T20:13:27.687" v="1838"/>
        <pc:sldMkLst>
          <pc:docMk/>
          <pc:sldMk cId="0" sldId="298"/>
        </pc:sldMkLst>
        <pc:spChg chg="add mod">
          <ac:chgData name="Epstein, Max B." userId="110298e0-ad27-42b5-b24f-a191109a3ae7" providerId="ADAL" clId="{9E07BA5A-0D01-4C56-92E3-E616B6FB7127}" dt="2024-01-29T20:13:27.687" v="1838"/>
          <ac:spMkLst>
            <pc:docMk/>
            <pc:sldMk cId="0" sldId="298"/>
            <ac:spMk id="4" creationId="{3929301C-322E-D9D7-F929-E66BEB0984DF}"/>
          </ac:spMkLst>
        </pc:spChg>
        <pc:spChg chg="del">
          <ac:chgData name="Epstein, Max B." userId="110298e0-ad27-42b5-b24f-a191109a3ae7" providerId="ADAL" clId="{9E07BA5A-0D01-4C56-92E3-E616B6FB7127}" dt="2024-01-29T20:13:27.551" v="1837" actId="478"/>
          <ac:spMkLst>
            <pc:docMk/>
            <pc:sldMk cId="0" sldId="298"/>
            <ac:spMk id="535" creationId="{00000000-0000-0000-0000-000000000000}"/>
          </ac:spMkLst>
        </pc:spChg>
      </pc:sldChg>
      <pc:sldChg chg="addSp delSp modSp mod">
        <pc:chgData name="Epstein, Max B." userId="110298e0-ad27-42b5-b24f-a191109a3ae7" providerId="ADAL" clId="{9E07BA5A-0D01-4C56-92E3-E616B6FB7127}" dt="2024-01-29T20:13:30.543" v="1840"/>
        <pc:sldMkLst>
          <pc:docMk/>
          <pc:sldMk cId="0" sldId="299"/>
        </pc:sldMkLst>
        <pc:spChg chg="add mod">
          <ac:chgData name="Epstein, Max B." userId="110298e0-ad27-42b5-b24f-a191109a3ae7" providerId="ADAL" clId="{9E07BA5A-0D01-4C56-92E3-E616B6FB7127}" dt="2024-01-29T20:13:30.543" v="1840"/>
          <ac:spMkLst>
            <pc:docMk/>
            <pc:sldMk cId="0" sldId="299"/>
            <ac:spMk id="4" creationId="{D0149DC0-12D8-1CEE-10C4-E76862CF5129}"/>
          </ac:spMkLst>
        </pc:spChg>
        <pc:spChg chg="del">
          <ac:chgData name="Epstein, Max B." userId="110298e0-ad27-42b5-b24f-a191109a3ae7" providerId="ADAL" clId="{9E07BA5A-0D01-4C56-92E3-E616B6FB7127}" dt="2024-01-29T20:13:30.407" v="1839" actId="478"/>
          <ac:spMkLst>
            <pc:docMk/>
            <pc:sldMk cId="0" sldId="299"/>
            <ac:spMk id="545" creationId="{00000000-0000-0000-0000-000000000000}"/>
          </ac:spMkLst>
        </pc:spChg>
      </pc:sldChg>
      <pc:sldChg chg="addSp delSp modSp mod">
        <pc:chgData name="Epstein, Max B." userId="110298e0-ad27-42b5-b24f-a191109a3ae7" providerId="ADAL" clId="{9E07BA5A-0D01-4C56-92E3-E616B6FB7127}" dt="2024-01-29T20:13:32.979" v="1842"/>
        <pc:sldMkLst>
          <pc:docMk/>
          <pc:sldMk cId="0" sldId="300"/>
        </pc:sldMkLst>
        <pc:spChg chg="add mod">
          <ac:chgData name="Epstein, Max B." userId="110298e0-ad27-42b5-b24f-a191109a3ae7" providerId="ADAL" clId="{9E07BA5A-0D01-4C56-92E3-E616B6FB7127}" dt="2024-01-29T20:13:32.979" v="1842"/>
          <ac:spMkLst>
            <pc:docMk/>
            <pc:sldMk cId="0" sldId="300"/>
            <ac:spMk id="4" creationId="{5724DFDE-08FD-3B01-519F-CFD2D972D40D}"/>
          </ac:spMkLst>
        </pc:spChg>
        <pc:spChg chg="del">
          <ac:chgData name="Epstein, Max B." userId="110298e0-ad27-42b5-b24f-a191109a3ae7" providerId="ADAL" clId="{9E07BA5A-0D01-4C56-92E3-E616B6FB7127}" dt="2024-01-29T20:13:32.803" v="1841" actId="478"/>
          <ac:spMkLst>
            <pc:docMk/>
            <pc:sldMk cId="0" sldId="300"/>
            <ac:spMk id="556" creationId="{00000000-0000-0000-0000-000000000000}"/>
          </ac:spMkLst>
        </pc:spChg>
      </pc:sldChg>
      <pc:sldChg chg="modSp mod">
        <pc:chgData name="Epstein, Max B." userId="110298e0-ad27-42b5-b24f-a191109a3ae7" providerId="ADAL" clId="{9E07BA5A-0D01-4C56-92E3-E616B6FB7127}" dt="2024-01-29T20:13:55.462" v="1869" actId="20577"/>
        <pc:sldMkLst>
          <pc:docMk/>
          <pc:sldMk cId="0" sldId="301"/>
        </pc:sldMkLst>
        <pc:spChg chg="mod">
          <ac:chgData name="Epstein, Max B." userId="110298e0-ad27-42b5-b24f-a191109a3ae7" providerId="ADAL" clId="{9E07BA5A-0D01-4C56-92E3-E616B6FB7127}" dt="2024-01-19T21:12:57.433" v="358" actId="20577"/>
          <ac:spMkLst>
            <pc:docMk/>
            <pc:sldMk cId="0" sldId="301"/>
            <ac:spMk id="566" creationId="{00000000-0000-0000-0000-000000000000}"/>
          </ac:spMkLst>
        </pc:spChg>
        <pc:spChg chg="mod">
          <ac:chgData name="Epstein, Max B." userId="110298e0-ad27-42b5-b24f-a191109a3ae7" providerId="ADAL" clId="{9E07BA5A-0D01-4C56-92E3-E616B6FB7127}" dt="2024-01-29T20:13:55.462" v="1869" actId="20577"/>
          <ac:spMkLst>
            <pc:docMk/>
            <pc:sldMk cId="0" sldId="301"/>
            <ac:spMk id="567" creationId="{00000000-0000-0000-0000-000000000000}"/>
          </ac:spMkLst>
        </pc:spChg>
      </pc:sldChg>
      <pc:sldChg chg="modSp mod">
        <pc:chgData name="Epstein, Max B." userId="110298e0-ad27-42b5-b24f-a191109a3ae7" providerId="ADAL" clId="{9E07BA5A-0D01-4C56-92E3-E616B6FB7127}" dt="2024-01-29T20:14:58.892" v="1916" actId="20577"/>
        <pc:sldMkLst>
          <pc:docMk/>
          <pc:sldMk cId="0" sldId="303"/>
        </pc:sldMkLst>
        <pc:spChg chg="mod">
          <ac:chgData name="Epstein, Max B." userId="110298e0-ad27-42b5-b24f-a191109a3ae7" providerId="ADAL" clId="{9E07BA5A-0D01-4C56-92E3-E616B6FB7127}" dt="2024-01-29T20:14:58.892" v="1916" actId="20577"/>
          <ac:spMkLst>
            <pc:docMk/>
            <pc:sldMk cId="0" sldId="303"/>
            <ac:spMk id="586" creationId="{00000000-0000-0000-0000-000000000000}"/>
          </ac:spMkLst>
        </pc:spChg>
      </pc:sldChg>
      <pc:sldChg chg="modSp mod">
        <pc:chgData name="Epstein, Max B." userId="110298e0-ad27-42b5-b24f-a191109a3ae7" providerId="ADAL" clId="{9E07BA5A-0D01-4C56-92E3-E616B6FB7127}" dt="2024-01-29T20:15:14.118" v="1955" actId="20577"/>
        <pc:sldMkLst>
          <pc:docMk/>
          <pc:sldMk cId="0" sldId="304"/>
        </pc:sldMkLst>
        <pc:spChg chg="mod">
          <ac:chgData name="Epstein, Max B." userId="110298e0-ad27-42b5-b24f-a191109a3ae7" providerId="ADAL" clId="{9E07BA5A-0D01-4C56-92E3-E616B6FB7127}" dt="2024-01-29T20:15:14.118" v="1955" actId="20577"/>
          <ac:spMkLst>
            <pc:docMk/>
            <pc:sldMk cId="0" sldId="304"/>
            <ac:spMk id="595" creationId="{00000000-0000-0000-0000-000000000000}"/>
          </ac:spMkLst>
        </pc:spChg>
      </pc:sldChg>
      <pc:sldChg chg="addSp delSp modSp mod">
        <pc:chgData name="Epstein, Max B." userId="110298e0-ad27-42b5-b24f-a191109a3ae7" providerId="ADAL" clId="{9E07BA5A-0D01-4C56-92E3-E616B6FB7127}" dt="2024-01-29T20:15:18.040" v="1957"/>
        <pc:sldMkLst>
          <pc:docMk/>
          <pc:sldMk cId="0" sldId="305"/>
        </pc:sldMkLst>
        <pc:spChg chg="add mod">
          <ac:chgData name="Epstein, Max B." userId="110298e0-ad27-42b5-b24f-a191109a3ae7" providerId="ADAL" clId="{9E07BA5A-0D01-4C56-92E3-E616B6FB7127}" dt="2024-01-29T20:15:18.040" v="1957"/>
          <ac:spMkLst>
            <pc:docMk/>
            <pc:sldMk cId="0" sldId="305"/>
            <ac:spMk id="20" creationId="{B46EDEB5-3D4C-B5F1-354D-AEDD49CC938D}"/>
          </ac:spMkLst>
        </pc:spChg>
        <pc:spChg chg="del">
          <ac:chgData name="Epstein, Max B." userId="110298e0-ad27-42b5-b24f-a191109a3ae7" providerId="ADAL" clId="{9E07BA5A-0D01-4C56-92E3-E616B6FB7127}" dt="2024-01-29T20:15:17.820" v="1956" actId="478"/>
          <ac:spMkLst>
            <pc:docMk/>
            <pc:sldMk cId="0" sldId="305"/>
            <ac:spMk id="605" creationId="{00000000-0000-0000-0000-000000000000}"/>
          </ac:spMkLst>
        </pc:spChg>
      </pc:sldChg>
      <pc:sldChg chg="addSp delSp modSp mod">
        <pc:chgData name="Epstein, Max B." userId="110298e0-ad27-42b5-b24f-a191109a3ae7" providerId="ADAL" clId="{9E07BA5A-0D01-4C56-92E3-E616B6FB7127}" dt="2024-01-29T20:15:20.631" v="1959"/>
        <pc:sldMkLst>
          <pc:docMk/>
          <pc:sldMk cId="0" sldId="306"/>
        </pc:sldMkLst>
        <pc:spChg chg="add mod">
          <ac:chgData name="Epstein, Max B." userId="110298e0-ad27-42b5-b24f-a191109a3ae7" providerId="ADAL" clId="{9E07BA5A-0D01-4C56-92E3-E616B6FB7127}" dt="2024-01-29T20:15:20.631" v="1959"/>
          <ac:spMkLst>
            <pc:docMk/>
            <pc:sldMk cId="0" sldId="306"/>
            <ac:spMk id="4" creationId="{A2D3B72A-58E4-77DD-9BE6-B722FC1ED417}"/>
          </ac:spMkLst>
        </pc:spChg>
        <pc:spChg chg="del">
          <ac:chgData name="Epstein, Max B." userId="110298e0-ad27-42b5-b24f-a191109a3ae7" providerId="ADAL" clId="{9E07BA5A-0D01-4C56-92E3-E616B6FB7127}" dt="2024-01-29T20:15:20.479" v="1958" actId="478"/>
          <ac:spMkLst>
            <pc:docMk/>
            <pc:sldMk cId="0" sldId="306"/>
            <ac:spMk id="616" creationId="{00000000-0000-0000-0000-000000000000}"/>
          </ac:spMkLst>
        </pc:spChg>
      </pc:sldChg>
      <pc:sldChg chg="addSp delSp modSp mod">
        <pc:chgData name="Epstein, Max B." userId="110298e0-ad27-42b5-b24f-a191109a3ae7" providerId="ADAL" clId="{9E07BA5A-0D01-4C56-92E3-E616B6FB7127}" dt="2024-01-29T20:15:23.773" v="1961"/>
        <pc:sldMkLst>
          <pc:docMk/>
          <pc:sldMk cId="0" sldId="307"/>
        </pc:sldMkLst>
        <pc:spChg chg="add mod">
          <ac:chgData name="Epstein, Max B." userId="110298e0-ad27-42b5-b24f-a191109a3ae7" providerId="ADAL" clId="{9E07BA5A-0D01-4C56-92E3-E616B6FB7127}" dt="2024-01-29T20:15:23.773" v="1961"/>
          <ac:spMkLst>
            <pc:docMk/>
            <pc:sldMk cId="0" sldId="307"/>
            <ac:spMk id="4" creationId="{D6832EE1-CA51-188A-0EAB-F86B9D498BE1}"/>
          </ac:spMkLst>
        </pc:spChg>
        <pc:spChg chg="del">
          <ac:chgData name="Epstein, Max B." userId="110298e0-ad27-42b5-b24f-a191109a3ae7" providerId="ADAL" clId="{9E07BA5A-0D01-4C56-92E3-E616B6FB7127}" dt="2024-01-29T20:15:23.630" v="1960" actId="478"/>
          <ac:spMkLst>
            <pc:docMk/>
            <pc:sldMk cId="0" sldId="307"/>
            <ac:spMk id="626" creationId="{00000000-0000-0000-0000-000000000000}"/>
          </ac:spMkLst>
        </pc:spChg>
      </pc:sldChg>
      <pc:sldChg chg="modSp mod">
        <pc:chgData name="Epstein, Max B." userId="110298e0-ad27-42b5-b24f-a191109a3ae7" providerId="ADAL" clId="{9E07BA5A-0D01-4C56-92E3-E616B6FB7127}" dt="2024-01-29T20:15:33.137" v="1992" actId="20577"/>
        <pc:sldMkLst>
          <pc:docMk/>
          <pc:sldMk cId="0" sldId="308"/>
        </pc:sldMkLst>
        <pc:spChg chg="mod">
          <ac:chgData name="Epstein, Max B." userId="110298e0-ad27-42b5-b24f-a191109a3ae7" providerId="ADAL" clId="{9E07BA5A-0D01-4C56-92E3-E616B6FB7127}" dt="2024-01-29T20:15:33.137" v="1992" actId="20577"/>
          <ac:spMkLst>
            <pc:docMk/>
            <pc:sldMk cId="0" sldId="308"/>
            <ac:spMk id="635" creationId="{00000000-0000-0000-0000-000000000000}"/>
          </ac:spMkLst>
        </pc:spChg>
      </pc:sldChg>
      <pc:sldChg chg="addSp delSp modSp mod">
        <pc:chgData name="Epstein, Max B." userId="110298e0-ad27-42b5-b24f-a191109a3ae7" providerId="ADAL" clId="{9E07BA5A-0D01-4C56-92E3-E616B6FB7127}" dt="2024-01-29T20:15:56.657" v="2004"/>
        <pc:sldMkLst>
          <pc:docMk/>
          <pc:sldMk cId="0" sldId="310"/>
        </pc:sldMkLst>
        <pc:spChg chg="add mod">
          <ac:chgData name="Epstein, Max B." userId="110298e0-ad27-42b5-b24f-a191109a3ae7" providerId="ADAL" clId="{9E07BA5A-0D01-4C56-92E3-E616B6FB7127}" dt="2024-01-29T20:15:56.657" v="2004"/>
          <ac:spMkLst>
            <pc:docMk/>
            <pc:sldMk cId="0" sldId="310"/>
            <ac:spMk id="6" creationId="{074ED191-C682-E02A-CDEC-BDEF587438F5}"/>
          </ac:spMkLst>
        </pc:spChg>
        <pc:spChg chg="del">
          <ac:chgData name="Epstein, Max B." userId="110298e0-ad27-42b5-b24f-a191109a3ae7" providerId="ADAL" clId="{9E07BA5A-0D01-4C56-92E3-E616B6FB7127}" dt="2024-01-29T20:15:56.485" v="2003" actId="478"/>
          <ac:spMkLst>
            <pc:docMk/>
            <pc:sldMk cId="0" sldId="310"/>
            <ac:spMk id="654" creationId="{00000000-0000-0000-0000-000000000000}"/>
          </ac:spMkLst>
        </pc:spChg>
      </pc:sldChg>
      <pc:sldChg chg="addSp delSp modSp mod">
        <pc:chgData name="Epstein, Max B." userId="110298e0-ad27-42b5-b24f-a191109a3ae7" providerId="ADAL" clId="{9E07BA5A-0D01-4C56-92E3-E616B6FB7127}" dt="2024-01-29T20:15:58.863" v="2006"/>
        <pc:sldMkLst>
          <pc:docMk/>
          <pc:sldMk cId="0" sldId="311"/>
        </pc:sldMkLst>
        <pc:spChg chg="add mod">
          <ac:chgData name="Epstein, Max B." userId="110298e0-ad27-42b5-b24f-a191109a3ae7" providerId="ADAL" clId="{9E07BA5A-0D01-4C56-92E3-E616B6FB7127}" dt="2024-01-29T20:15:58.863" v="2006"/>
          <ac:spMkLst>
            <pc:docMk/>
            <pc:sldMk cId="0" sldId="311"/>
            <ac:spMk id="5" creationId="{650A4FF6-BA9D-964F-6772-CB3D60391A0D}"/>
          </ac:spMkLst>
        </pc:spChg>
        <pc:spChg chg="del">
          <ac:chgData name="Epstein, Max B." userId="110298e0-ad27-42b5-b24f-a191109a3ae7" providerId="ADAL" clId="{9E07BA5A-0D01-4C56-92E3-E616B6FB7127}" dt="2024-01-29T20:15:58.711" v="2005" actId="478"/>
          <ac:spMkLst>
            <pc:docMk/>
            <pc:sldMk cId="0" sldId="311"/>
            <ac:spMk id="665" creationId="{00000000-0000-0000-0000-000000000000}"/>
          </ac:spMkLst>
        </pc:spChg>
      </pc:sldChg>
      <pc:sldChg chg="addSp delSp modSp mod">
        <pc:chgData name="Epstein, Max B." userId="110298e0-ad27-42b5-b24f-a191109a3ae7" providerId="ADAL" clId="{9E07BA5A-0D01-4C56-92E3-E616B6FB7127}" dt="2024-01-29T20:16:01.579" v="2008"/>
        <pc:sldMkLst>
          <pc:docMk/>
          <pc:sldMk cId="0" sldId="312"/>
        </pc:sldMkLst>
        <pc:spChg chg="add mod">
          <ac:chgData name="Epstein, Max B." userId="110298e0-ad27-42b5-b24f-a191109a3ae7" providerId="ADAL" clId="{9E07BA5A-0D01-4C56-92E3-E616B6FB7127}" dt="2024-01-29T20:16:01.579" v="2008"/>
          <ac:spMkLst>
            <pc:docMk/>
            <pc:sldMk cId="0" sldId="312"/>
            <ac:spMk id="5" creationId="{025958F4-FF56-4DCD-5EDB-E3EB612D446C}"/>
          </ac:spMkLst>
        </pc:spChg>
        <pc:spChg chg="mod">
          <ac:chgData name="Epstein, Max B." userId="110298e0-ad27-42b5-b24f-a191109a3ae7" providerId="ADAL" clId="{9E07BA5A-0D01-4C56-92E3-E616B6FB7127}" dt="2024-01-19T21:17:48.720" v="464" actId="20577"/>
          <ac:spMkLst>
            <pc:docMk/>
            <pc:sldMk cId="0" sldId="312"/>
            <ac:spMk id="674" creationId="{00000000-0000-0000-0000-000000000000}"/>
          </ac:spMkLst>
        </pc:spChg>
        <pc:spChg chg="del">
          <ac:chgData name="Epstein, Max B." userId="110298e0-ad27-42b5-b24f-a191109a3ae7" providerId="ADAL" clId="{9E07BA5A-0D01-4C56-92E3-E616B6FB7127}" dt="2024-01-29T20:16:01.419" v="2007" actId="478"/>
          <ac:spMkLst>
            <pc:docMk/>
            <pc:sldMk cId="0" sldId="312"/>
            <ac:spMk id="675" creationId="{00000000-0000-0000-0000-000000000000}"/>
          </ac:spMkLst>
        </pc:spChg>
      </pc:sldChg>
      <pc:sldChg chg="modSp mod">
        <pc:chgData name="Epstein, Max B." userId="110298e0-ad27-42b5-b24f-a191109a3ae7" providerId="ADAL" clId="{9E07BA5A-0D01-4C56-92E3-E616B6FB7127}" dt="2024-01-29T20:16:24.004" v="2048" actId="20577"/>
        <pc:sldMkLst>
          <pc:docMk/>
          <pc:sldMk cId="0" sldId="313"/>
        </pc:sldMkLst>
        <pc:spChg chg="mod">
          <ac:chgData name="Epstein, Max B." userId="110298e0-ad27-42b5-b24f-a191109a3ae7" providerId="ADAL" clId="{9E07BA5A-0D01-4C56-92E3-E616B6FB7127}" dt="2024-01-29T20:16:24.004" v="2048" actId="20577"/>
          <ac:spMkLst>
            <pc:docMk/>
            <pc:sldMk cId="0" sldId="313"/>
            <ac:spMk id="685" creationId="{00000000-0000-0000-0000-000000000000}"/>
          </ac:spMkLst>
        </pc:spChg>
      </pc:sldChg>
      <pc:sldChg chg="addSp delSp modSp mod">
        <pc:chgData name="Epstein, Max B." userId="110298e0-ad27-42b5-b24f-a191109a3ae7" providerId="ADAL" clId="{9E07BA5A-0D01-4C56-92E3-E616B6FB7127}" dt="2024-01-29T20:16:30.224" v="2063" actId="20577"/>
        <pc:sldMkLst>
          <pc:docMk/>
          <pc:sldMk cId="0" sldId="314"/>
        </pc:sldMkLst>
        <pc:spChg chg="add del mod">
          <ac:chgData name="Epstein, Max B." userId="110298e0-ad27-42b5-b24f-a191109a3ae7" providerId="ADAL" clId="{9E07BA5A-0D01-4C56-92E3-E616B6FB7127}" dt="2024-01-19T21:18:58.523" v="477" actId="478"/>
          <ac:spMkLst>
            <pc:docMk/>
            <pc:sldMk cId="0" sldId="314"/>
            <ac:spMk id="5" creationId="{5218C3B1-98ED-99F7-86C8-9855F9279E62}"/>
          </ac:spMkLst>
        </pc:spChg>
        <pc:spChg chg="add mod">
          <ac:chgData name="Epstein, Max B." userId="110298e0-ad27-42b5-b24f-a191109a3ae7" providerId="ADAL" clId="{9E07BA5A-0D01-4C56-92E3-E616B6FB7127}" dt="2024-01-19T21:18:59.516" v="478"/>
          <ac:spMkLst>
            <pc:docMk/>
            <pc:sldMk cId="0" sldId="314"/>
            <ac:spMk id="7" creationId="{2FBBD562-E8FD-0C40-ED0D-61B7593F29FF}"/>
          </ac:spMkLst>
        </pc:spChg>
        <pc:spChg chg="add mod">
          <ac:chgData name="Epstein, Max B." userId="110298e0-ad27-42b5-b24f-a191109a3ae7" providerId="ADAL" clId="{9E07BA5A-0D01-4C56-92E3-E616B6FB7127}" dt="2024-01-19T21:18:59.516" v="478"/>
          <ac:spMkLst>
            <pc:docMk/>
            <pc:sldMk cId="0" sldId="314"/>
            <ac:spMk id="9" creationId="{E83753D9-4C00-CA89-966B-688DEE2585DD}"/>
          </ac:spMkLst>
        </pc:spChg>
        <pc:spChg chg="add mod">
          <ac:chgData name="Epstein, Max B." userId="110298e0-ad27-42b5-b24f-a191109a3ae7" providerId="ADAL" clId="{9E07BA5A-0D01-4C56-92E3-E616B6FB7127}" dt="2024-01-19T21:18:59.516" v="478"/>
          <ac:spMkLst>
            <pc:docMk/>
            <pc:sldMk cId="0" sldId="314"/>
            <ac:spMk id="11" creationId="{A8B66B34-74AB-1374-0F7A-BDE3C7F830D7}"/>
          </ac:spMkLst>
        </pc:spChg>
        <pc:spChg chg="add mod">
          <ac:chgData name="Epstein, Max B." userId="110298e0-ad27-42b5-b24f-a191109a3ae7" providerId="ADAL" clId="{9E07BA5A-0D01-4C56-92E3-E616B6FB7127}" dt="2024-01-19T21:18:59.516" v="478"/>
          <ac:spMkLst>
            <pc:docMk/>
            <pc:sldMk cId="0" sldId="314"/>
            <ac:spMk id="13" creationId="{6E00A232-4076-326A-9058-A185C82ABC3A}"/>
          </ac:spMkLst>
        </pc:spChg>
        <pc:spChg chg="add mod">
          <ac:chgData name="Epstein, Max B." userId="110298e0-ad27-42b5-b24f-a191109a3ae7" providerId="ADAL" clId="{9E07BA5A-0D01-4C56-92E3-E616B6FB7127}" dt="2024-01-19T21:18:59.516" v="478"/>
          <ac:spMkLst>
            <pc:docMk/>
            <pc:sldMk cId="0" sldId="314"/>
            <ac:spMk id="15" creationId="{C12EEB6A-CACE-7FEF-A9D5-912A8991B8C8}"/>
          </ac:spMkLst>
        </pc:spChg>
        <pc:spChg chg="add mod">
          <ac:chgData name="Epstein, Max B." userId="110298e0-ad27-42b5-b24f-a191109a3ae7" providerId="ADAL" clId="{9E07BA5A-0D01-4C56-92E3-E616B6FB7127}" dt="2024-01-19T21:18:59.516" v="478"/>
          <ac:spMkLst>
            <pc:docMk/>
            <pc:sldMk cId="0" sldId="314"/>
            <ac:spMk id="16" creationId="{5FF55540-5BB2-C267-A894-CDE07DA8E51D}"/>
          </ac:spMkLst>
        </pc:spChg>
        <pc:spChg chg="del">
          <ac:chgData name="Epstein, Max B." userId="110298e0-ad27-42b5-b24f-a191109a3ae7" providerId="ADAL" clId="{9E07BA5A-0D01-4C56-92E3-E616B6FB7127}" dt="2024-01-19T21:18:57.133" v="476" actId="478"/>
          <ac:spMkLst>
            <pc:docMk/>
            <pc:sldMk cId="0" sldId="314"/>
            <ac:spMk id="693" creationId="{00000000-0000-0000-0000-000000000000}"/>
          </ac:spMkLst>
        </pc:spChg>
        <pc:spChg chg="mod">
          <ac:chgData name="Epstein, Max B." userId="110298e0-ad27-42b5-b24f-a191109a3ae7" providerId="ADAL" clId="{9E07BA5A-0D01-4C56-92E3-E616B6FB7127}" dt="2024-01-29T20:16:30.224" v="2063" actId="20577"/>
          <ac:spMkLst>
            <pc:docMk/>
            <pc:sldMk cId="0" sldId="314"/>
            <ac:spMk id="694" creationId="{00000000-0000-0000-0000-000000000000}"/>
          </ac:spMkLst>
        </pc:spChg>
        <pc:picChg chg="add mod">
          <ac:chgData name="Epstein, Max B." userId="110298e0-ad27-42b5-b24f-a191109a3ae7" providerId="ADAL" clId="{9E07BA5A-0D01-4C56-92E3-E616B6FB7127}" dt="2024-01-19T21:18:59.516" v="478"/>
          <ac:picMkLst>
            <pc:docMk/>
            <pc:sldMk cId="0" sldId="314"/>
            <ac:picMk id="6" creationId="{1ADBA715-2931-4FD4-06EF-7B13D93835FB}"/>
          </ac:picMkLst>
        </pc:picChg>
        <pc:picChg chg="add mod">
          <ac:chgData name="Epstein, Max B." userId="110298e0-ad27-42b5-b24f-a191109a3ae7" providerId="ADAL" clId="{9E07BA5A-0D01-4C56-92E3-E616B6FB7127}" dt="2024-01-19T21:18:59.516" v="478"/>
          <ac:picMkLst>
            <pc:docMk/>
            <pc:sldMk cId="0" sldId="314"/>
            <ac:picMk id="8" creationId="{5EAA4341-58D4-66D8-6F25-548D062363A3}"/>
          </ac:picMkLst>
        </pc:picChg>
        <pc:picChg chg="add mod">
          <ac:chgData name="Epstein, Max B." userId="110298e0-ad27-42b5-b24f-a191109a3ae7" providerId="ADAL" clId="{9E07BA5A-0D01-4C56-92E3-E616B6FB7127}" dt="2024-01-19T21:18:59.516" v="478"/>
          <ac:picMkLst>
            <pc:docMk/>
            <pc:sldMk cId="0" sldId="314"/>
            <ac:picMk id="10" creationId="{B6661FA9-0F14-BBE0-3721-BDB58E1DB88C}"/>
          </ac:picMkLst>
        </pc:picChg>
        <pc:picChg chg="add mod">
          <ac:chgData name="Epstein, Max B." userId="110298e0-ad27-42b5-b24f-a191109a3ae7" providerId="ADAL" clId="{9E07BA5A-0D01-4C56-92E3-E616B6FB7127}" dt="2024-01-19T21:18:59.516" v="478"/>
          <ac:picMkLst>
            <pc:docMk/>
            <pc:sldMk cId="0" sldId="314"/>
            <ac:picMk id="12" creationId="{764FE0F1-3AC7-5627-A1B6-0CBA95261AE5}"/>
          </ac:picMkLst>
        </pc:picChg>
        <pc:picChg chg="add mod">
          <ac:chgData name="Epstein, Max B." userId="110298e0-ad27-42b5-b24f-a191109a3ae7" providerId="ADAL" clId="{9E07BA5A-0D01-4C56-92E3-E616B6FB7127}" dt="2024-01-19T21:18:59.516" v="478"/>
          <ac:picMkLst>
            <pc:docMk/>
            <pc:sldMk cId="0" sldId="314"/>
            <ac:picMk id="14" creationId="{8C49197D-B5D4-E441-6B9F-52B77FF4B233}"/>
          </ac:picMkLst>
        </pc:picChg>
      </pc:sldChg>
      <pc:sldChg chg="addSp delSp modSp mod">
        <pc:chgData name="Epstein, Max B." userId="110298e0-ad27-42b5-b24f-a191109a3ae7" providerId="ADAL" clId="{9E07BA5A-0D01-4C56-92E3-E616B6FB7127}" dt="2024-01-29T20:16:36.974" v="2080" actId="20577"/>
        <pc:sldMkLst>
          <pc:docMk/>
          <pc:sldMk cId="0" sldId="315"/>
        </pc:sldMkLst>
        <pc:spChg chg="add del mod">
          <ac:chgData name="Epstein, Max B." userId="110298e0-ad27-42b5-b24f-a191109a3ae7" providerId="ADAL" clId="{9E07BA5A-0D01-4C56-92E3-E616B6FB7127}" dt="2024-01-19T21:19:48.296" v="481" actId="478"/>
          <ac:spMkLst>
            <pc:docMk/>
            <pc:sldMk cId="0" sldId="315"/>
            <ac:spMk id="5" creationId="{5ACC6621-C407-B0A4-2C9E-AE7360E95673}"/>
          </ac:spMkLst>
        </pc:spChg>
        <pc:spChg chg="add mod">
          <ac:chgData name="Epstein, Max B." userId="110298e0-ad27-42b5-b24f-a191109a3ae7" providerId="ADAL" clId="{9E07BA5A-0D01-4C56-92E3-E616B6FB7127}" dt="2024-01-19T21:19:49.330" v="482"/>
          <ac:spMkLst>
            <pc:docMk/>
            <pc:sldMk cId="0" sldId="315"/>
            <ac:spMk id="9" creationId="{40567ABA-A146-9B42-3C37-974C4C8FEC84}"/>
          </ac:spMkLst>
        </pc:spChg>
        <pc:spChg chg="add mod">
          <ac:chgData name="Epstein, Max B." userId="110298e0-ad27-42b5-b24f-a191109a3ae7" providerId="ADAL" clId="{9E07BA5A-0D01-4C56-92E3-E616B6FB7127}" dt="2024-01-19T21:19:49.330" v="482"/>
          <ac:spMkLst>
            <pc:docMk/>
            <pc:sldMk cId="0" sldId="315"/>
            <ac:spMk id="11" creationId="{F85A0B1E-DA78-CEA9-E1B0-DCFD09E99967}"/>
          </ac:spMkLst>
        </pc:spChg>
        <pc:spChg chg="add mod">
          <ac:chgData name="Epstein, Max B." userId="110298e0-ad27-42b5-b24f-a191109a3ae7" providerId="ADAL" clId="{9E07BA5A-0D01-4C56-92E3-E616B6FB7127}" dt="2024-01-19T21:19:49.330" v="482"/>
          <ac:spMkLst>
            <pc:docMk/>
            <pc:sldMk cId="0" sldId="315"/>
            <ac:spMk id="13" creationId="{F44A75A0-5549-FD59-AA37-4FE5049B700F}"/>
          </ac:spMkLst>
        </pc:spChg>
        <pc:spChg chg="add mod">
          <ac:chgData name="Epstein, Max B." userId="110298e0-ad27-42b5-b24f-a191109a3ae7" providerId="ADAL" clId="{9E07BA5A-0D01-4C56-92E3-E616B6FB7127}" dt="2024-01-19T21:19:49.330" v="482"/>
          <ac:spMkLst>
            <pc:docMk/>
            <pc:sldMk cId="0" sldId="315"/>
            <ac:spMk id="15" creationId="{BEA71563-B88D-EA80-8BC7-9BCE069D48F4}"/>
          </ac:spMkLst>
        </pc:spChg>
        <pc:spChg chg="del">
          <ac:chgData name="Epstein, Max B." userId="110298e0-ad27-42b5-b24f-a191109a3ae7" providerId="ADAL" clId="{9E07BA5A-0D01-4C56-92E3-E616B6FB7127}" dt="2024-01-19T21:19:44.814" v="479" actId="478"/>
          <ac:spMkLst>
            <pc:docMk/>
            <pc:sldMk cId="0" sldId="315"/>
            <ac:spMk id="702" creationId="{00000000-0000-0000-0000-000000000000}"/>
          </ac:spMkLst>
        </pc:spChg>
        <pc:spChg chg="mod">
          <ac:chgData name="Epstein, Max B." userId="110298e0-ad27-42b5-b24f-a191109a3ae7" providerId="ADAL" clId="{9E07BA5A-0D01-4C56-92E3-E616B6FB7127}" dt="2024-01-29T20:16:36.974" v="2080" actId="20577"/>
          <ac:spMkLst>
            <pc:docMk/>
            <pc:sldMk cId="0" sldId="315"/>
            <ac:spMk id="705" creationId="{00000000-0000-0000-0000-000000000000}"/>
          </ac:spMkLst>
        </pc:spChg>
        <pc:graphicFrameChg chg="add mod modGraphic">
          <ac:chgData name="Epstein, Max B." userId="110298e0-ad27-42b5-b24f-a191109a3ae7" providerId="ADAL" clId="{9E07BA5A-0D01-4C56-92E3-E616B6FB7127}" dt="2024-01-19T21:20:10.879" v="512" actId="20577"/>
          <ac:graphicFrameMkLst>
            <pc:docMk/>
            <pc:sldMk cId="0" sldId="315"/>
            <ac:graphicFrameMk id="8" creationId="{CB9B5A74-3F2D-3F9E-B465-D6A9B58A9B21}"/>
          </ac:graphicFrameMkLst>
        </pc:graphicFrameChg>
        <pc:picChg chg="add mod">
          <ac:chgData name="Epstein, Max B." userId="110298e0-ad27-42b5-b24f-a191109a3ae7" providerId="ADAL" clId="{9E07BA5A-0D01-4C56-92E3-E616B6FB7127}" dt="2024-01-19T21:19:49.330" v="482"/>
          <ac:picMkLst>
            <pc:docMk/>
            <pc:sldMk cId="0" sldId="315"/>
            <ac:picMk id="6" creationId="{13E72AA5-354A-B7CE-C8E0-279746B04A08}"/>
          </ac:picMkLst>
        </pc:picChg>
        <pc:picChg chg="add del mod">
          <ac:chgData name="Epstein, Max B." userId="110298e0-ad27-42b5-b24f-a191109a3ae7" providerId="ADAL" clId="{9E07BA5A-0D01-4C56-92E3-E616B6FB7127}" dt="2024-01-19T21:19:55.688" v="485" actId="478"/>
          <ac:picMkLst>
            <pc:docMk/>
            <pc:sldMk cId="0" sldId="315"/>
            <ac:picMk id="7" creationId="{4FC58DD8-144A-74D9-AD4E-A761686836B9}"/>
          </ac:picMkLst>
        </pc:picChg>
        <pc:picChg chg="add mod">
          <ac:chgData name="Epstein, Max B." userId="110298e0-ad27-42b5-b24f-a191109a3ae7" providerId="ADAL" clId="{9E07BA5A-0D01-4C56-92E3-E616B6FB7127}" dt="2024-01-19T21:19:49.330" v="482"/>
          <ac:picMkLst>
            <pc:docMk/>
            <pc:sldMk cId="0" sldId="315"/>
            <ac:picMk id="10" creationId="{3CD02EF2-0B23-C938-214B-C0FB1A1EF11F}"/>
          </ac:picMkLst>
        </pc:picChg>
        <pc:picChg chg="add mod">
          <ac:chgData name="Epstein, Max B." userId="110298e0-ad27-42b5-b24f-a191109a3ae7" providerId="ADAL" clId="{9E07BA5A-0D01-4C56-92E3-E616B6FB7127}" dt="2024-01-19T21:19:49.330" v="482"/>
          <ac:picMkLst>
            <pc:docMk/>
            <pc:sldMk cId="0" sldId="315"/>
            <ac:picMk id="12" creationId="{CB859D11-22E1-6B93-8E0A-E9E4B6F5163B}"/>
          </ac:picMkLst>
        </pc:picChg>
        <pc:picChg chg="add mod">
          <ac:chgData name="Epstein, Max B." userId="110298e0-ad27-42b5-b24f-a191109a3ae7" providerId="ADAL" clId="{9E07BA5A-0D01-4C56-92E3-E616B6FB7127}" dt="2024-01-19T21:19:49.330" v="482"/>
          <ac:picMkLst>
            <pc:docMk/>
            <pc:sldMk cId="0" sldId="315"/>
            <ac:picMk id="14" creationId="{CC3D41B4-EB66-2E50-1139-730DF010EB18}"/>
          </ac:picMkLst>
        </pc:picChg>
        <pc:picChg chg="add mod">
          <ac:chgData name="Epstein, Max B." userId="110298e0-ad27-42b5-b24f-a191109a3ae7" providerId="ADAL" clId="{9E07BA5A-0D01-4C56-92E3-E616B6FB7127}" dt="2024-01-19T21:20:00.852" v="489" actId="1076"/>
          <ac:picMkLst>
            <pc:docMk/>
            <pc:sldMk cId="0" sldId="315"/>
            <ac:picMk id="16" creationId="{C0FCA84A-86EE-DF19-37AC-62031CDAA337}"/>
          </ac:picMkLst>
        </pc:picChg>
      </pc:sldChg>
      <pc:sldChg chg="addSp delSp modSp mod">
        <pc:chgData name="Epstein, Max B." userId="110298e0-ad27-42b5-b24f-a191109a3ae7" providerId="ADAL" clId="{9E07BA5A-0D01-4C56-92E3-E616B6FB7127}" dt="2024-01-29T20:16:46.505" v="2095" actId="20577"/>
        <pc:sldMkLst>
          <pc:docMk/>
          <pc:sldMk cId="0" sldId="316"/>
        </pc:sldMkLst>
        <pc:spChg chg="add del mod">
          <ac:chgData name="Epstein, Max B." userId="110298e0-ad27-42b5-b24f-a191109a3ae7" providerId="ADAL" clId="{9E07BA5A-0D01-4C56-92E3-E616B6FB7127}" dt="2024-01-19T21:20:26.389" v="516" actId="478"/>
          <ac:spMkLst>
            <pc:docMk/>
            <pc:sldMk cId="0" sldId="316"/>
            <ac:spMk id="5" creationId="{0E35C1D6-3ED8-743D-552E-E265EBCE9F56}"/>
          </ac:spMkLst>
        </pc:spChg>
        <pc:spChg chg="del">
          <ac:chgData name="Epstein, Max B." userId="110298e0-ad27-42b5-b24f-a191109a3ae7" providerId="ADAL" clId="{9E07BA5A-0D01-4C56-92E3-E616B6FB7127}" dt="2024-01-19T21:20:24.480" v="515" actId="478"/>
          <ac:spMkLst>
            <pc:docMk/>
            <pc:sldMk cId="0" sldId="316"/>
            <ac:spMk id="714" creationId="{00000000-0000-0000-0000-000000000000}"/>
          </ac:spMkLst>
        </pc:spChg>
        <pc:spChg chg="mod">
          <ac:chgData name="Epstein, Max B." userId="110298e0-ad27-42b5-b24f-a191109a3ae7" providerId="ADAL" clId="{9E07BA5A-0D01-4C56-92E3-E616B6FB7127}" dt="2024-01-29T20:16:46.505" v="2095" actId="20577"/>
          <ac:spMkLst>
            <pc:docMk/>
            <pc:sldMk cId="0" sldId="316"/>
            <ac:spMk id="715" creationId="{00000000-0000-0000-0000-000000000000}"/>
          </ac:spMkLst>
        </pc:spChg>
        <pc:spChg chg="del mod">
          <ac:chgData name="Epstein, Max B." userId="110298e0-ad27-42b5-b24f-a191109a3ae7" providerId="ADAL" clId="{9E07BA5A-0D01-4C56-92E3-E616B6FB7127}" dt="2024-01-19T21:20:23.510" v="514" actId="478"/>
          <ac:spMkLst>
            <pc:docMk/>
            <pc:sldMk cId="0" sldId="316"/>
            <ac:spMk id="717" creationId="{00000000-0000-0000-0000-000000000000}"/>
          </ac:spMkLst>
        </pc:spChg>
        <pc:graphicFrameChg chg="add mod">
          <ac:chgData name="Epstein, Max B." userId="110298e0-ad27-42b5-b24f-a191109a3ae7" providerId="ADAL" clId="{9E07BA5A-0D01-4C56-92E3-E616B6FB7127}" dt="2024-01-19T21:20:27.405" v="517"/>
          <ac:graphicFrameMkLst>
            <pc:docMk/>
            <pc:sldMk cId="0" sldId="316"/>
            <ac:graphicFrameMk id="6" creationId="{A63706D3-B621-E1A6-63F2-E364BDDD7AF8}"/>
          </ac:graphicFrameMkLst>
        </pc:graphicFrameChg>
        <pc:graphicFrameChg chg="add mod modGraphic">
          <ac:chgData name="Epstein, Max B." userId="110298e0-ad27-42b5-b24f-a191109a3ae7" providerId="ADAL" clId="{9E07BA5A-0D01-4C56-92E3-E616B6FB7127}" dt="2024-01-19T21:20:55.098" v="558" actId="20577"/>
          <ac:graphicFrameMkLst>
            <pc:docMk/>
            <pc:sldMk cId="0" sldId="316"/>
            <ac:graphicFrameMk id="7" creationId="{3C3E8884-2AEE-49FB-28EA-8F284410A207}"/>
          </ac:graphicFrameMkLst>
        </pc:graphicFrameChg>
        <pc:picChg chg="add mod">
          <ac:chgData name="Epstein, Max B." userId="110298e0-ad27-42b5-b24f-a191109a3ae7" providerId="ADAL" clId="{9E07BA5A-0D01-4C56-92E3-E616B6FB7127}" dt="2024-01-19T21:20:47.724" v="556" actId="1076"/>
          <ac:picMkLst>
            <pc:docMk/>
            <pc:sldMk cId="0" sldId="316"/>
            <ac:picMk id="8" creationId="{235285D4-CC9E-6A61-5827-662B991DE795}"/>
          </ac:picMkLst>
        </pc:picChg>
        <pc:picChg chg="add mod">
          <ac:chgData name="Epstein, Max B." userId="110298e0-ad27-42b5-b24f-a191109a3ae7" providerId="ADAL" clId="{9E07BA5A-0D01-4C56-92E3-E616B6FB7127}" dt="2024-01-19T21:20:27.405" v="517"/>
          <ac:picMkLst>
            <pc:docMk/>
            <pc:sldMk cId="0" sldId="316"/>
            <ac:picMk id="9" creationId="{9FD808DD-EB2D-BFD5-78FB-540D7639D0DC}"/>
          </ac:picMkLst>
        </pc:picChg>
      </pc:sldChg>
      <pc:sldChg chg="addSp delSp modSp mod">
        <pc:chgData name="Epstein, Max B." userId="110298e0-ad27-42b5-b24f-a191109a3ae7" providerId="ADAL" clId="{9E07BA5A-0D01-4C56-92E3-E616B6FB7127}" dt="2024-01-29T20:16:52.319" v="2097"/>
        <pc:sldMkLst>
          <pc:docMk/>
          <pc:sldMk cId="0" sldId="317"/>
        </pc:sldMkLst>
        <pc:spChg chg="add mod">
          <ac:chgData name="Epstein, Max B." userId="110298e0-ad27-42b5-b24f-a191109a3ae7" providerId="ADAL" clId="{9E07BA5A-0D01-4C56-92E3-E616B6FB7127}" dt="2024-01-29T20:16:52.319" v="2097"/>
          <ac:spMkLst>
            <pc:docMk/>
            <pc:sldMk cId="0" sldId="317"/>
            <ac:spMk id="4" creationId="{9C4F36C4-37DC-26AA-6470-EB522F776504}"/>
          </ac:spMkLst>
        </pc:spChg>
        <pc:spChg chg="add del mod">
          <ac:chgData name="Epstein, Max B." userId="110298e0-ad27-42b5-b24f-a191109a3ae7" providerId="ADAL" clId="{9E07BA5A-0D01-4C56-92E3-E616B6FB7127}" dt="2024-01-19T21:21:46.918" v="566" actId="478"/>
          <ac:spMkLst>
            <pc:docMk/>
            <pc:sldMk cId="0" sldId="317"/>
            <ac:spMk id="5" creationId="{397678CC-B43E-C94F-58CF-09169A2E0F21}"/>
          </ac:spMkLst>
        </pc:spChg>
        <pc:spChg chg="add del">
          <ac:chgData name="Epstein, Max B." userId="110298e0-ad27-42b5-b24f-a191109a3ae7" providerId="ADAL" clId="{9E07BA5A-0D01-4C56-92E3-E616B6FB7127}" dt="2024-01-19T21:21:39.262" v="562" actId="22"/>
          <ac:spMkLst>
            <pc:docMk/>
            <pc:sldMk cId="0" sldId="317"/>
            <ac:spMk id="7" creationId="{4F8034B5-3349-3050-9E39-8193D97DCB8A}"/>
          </ac:spMkLst>
        </pc:spChg>
        <pc:spChg chg="add mod">
          <ac:chgData name="Epstein, Max B." userId="110298e0-ad27-42b5-b24f-a191109a3ae7" providerId="ADAL" clId="{9E07BA5A-0D01-4C56-92E3-E616B6FB7127}" dt="2024-01-19T21:24:12.679" v="884" actId="2711"/>
          <ac:spMkLst>
            <pc:docMk/>
            <pc:sldMk cId="0" sldId="317"/>
            <ac:spMk id="8" creationId="{CB3049C7-1759-BB94-25E3-DFA6161D7138}"/>
          </ac:spMkLst>
        </pc:spChg>
        <pc:spChg chg="del">
          <ac:chgData name="Epstein, Max B." userId="110298e0-ad27-42b5-b24f-a191109a3ae7" providerId="ADAL" clId="{9E07BA5A-0D01-4C56-92E3-E616B6FB7127}" dt="2024-01-19T21:21:33.547" v="559" actId="478"/>
          <ac:spMkLst>
            <pc:docMk/>
            <pc:sldMk cId="0" sldId="317"/>
            <ac:spMk id="723" creationId="{00000000-0000-0000-0000-000000000000}"/>
          </ac:spMkLst>
        </pc:spChg>
        <pc:spChg chg="del">
          <ac:chgData name="Epstein, Max B." userId="110298e0-ad27-42b5-b24f-a191109a3ae7" providerId="ADAL" clId="{9E07BA5A-0D01-4C56-92E3-E616B6FB7127}" dt="2024-01-29T20:16:52.071" v="2096" actId="478"/>
          <ac:spMkLst>
            <pc:docMk/>
            <pc:sldMk cId="0" sldId="317"/>
            <ac:spMk id="726" creationId="{00000000-0000-0000-0000-000000000000}"/>
          </ac:spMkLst>
        </pc:spChg>
      </pc:sldChg>
      <pc:sldChg chg="addSp delSp modSp mod">
        <pc:chgData name="Epstein, Max B." userId="110298e0-ad27-42b5-b24f-a191109a3ae7" providerId="ADAL" clId="{9E07BA5A-0D01-4C56-92E3-E616B6FB7127}" dt="2024-01-19T21:24:57.554" v="893" actId="20577"/>
        <pc:sldMkLst>
          <pc:docMk/>
          <pc:sldMk cId="0" sldId="320"/>
        </pc:sldMkLst>
        <pc:spChg chg="add del mod">
          <ac:chgData name="Epstein, Max B." userId="110298e0-ad27-42b5-b24f-a191109a3ae7" providerId="ADAL" clId="{9E07BA5A-0D01-4C56-92E3-E616B6FB7127}" dt="2024-01-19T21:24:50.429" v="886" actId="478"/>
          <ac:spMkLst>
            <pc:docMk/>
            <pc:sldMk cId="0" sldId="320"/>
            <ac:spMk id="5" creationId="{54DDB741-A964-8D53-5693-E5B83DC863E6}"/>
          </ac:spMkLst>
        </pc:spChg>
        <pc:spChg chg="mod">
          <ac:chgData name="Epstein, Max B." userId="110298e0-ad27-42b5-b24f-a191109a3ae7" providerId="ADAL" clId="{9E07BA5A-0D01-4C56-92E3-E616B6FB7127}" dt="2024-01-19T21:24:57.554" v="893" actId="20577"/>
          <ac:spMkLst>
            <pc:docMk/>
            <pc:sldMk cId="0" sldId="320"/>
            <ac:spMk id="751" creationId="{00000000-0000-0000-0000-000000000000}"/>
          </ac:spMkLst>
        </pc:spChg>
        <pc:spChg chg="del">
          <ac:chgData name="Epstein, Max B." userId="110298e0-ad27-42b5-b24f-a191109a3ae7" providerId="ADAL" clId="{9E07BA5A-0D01-4C56-92E3-E616B6FB7127}" dt="2024-01-19T21:24:49.139" v="885" actId="478"/>
          <ac:spMkLst>
            <pc:docMk/>
            <pc:sldMk cId="0" sldId="320"/>
            <ac:spMk id="752" creationId="{00000000-0000-0000-0000-000000000000}"/>
          </ac:spMkLst>
        </pc:spChg>
        <pc:graphicFrameChg chg="add mod">
          <ac:chgData name="Epstein, Max B." userId="110298e0-ad27-42b5-b24f-a191109a3ae7" providerId="ADAL" clId="{9E07BA5A-0D01-4C56-92E3-E616B6FB7127}" dt="2024-01-19T21:24:54.519" v="887"/>
          <ac:graphicFrameMkLst>
            <pc:docMk/>
            <pc:sldMk cId="0" sldId="320"/>
            <ac:graphicFrameMk id="6" creationId="{FBEC7B34-B1A6-F6F2-C132-3E8C27E9EB48}"/>
          </ac:graphicFrameMkLst>
        </pc:graphicFrameChg>
      </pc:sldChg>
      <pc:sldChg chg="addSp delSp modSp mod">
        <pc:chgData name="Epstein, Max B." userId="110298e0-ad27-42b5-b24f-a191109a3ae7" providerId="ADAL" clId="{9E07BA5A-0D01-4C56-92E3-E616B6FB7127}" dt="2024-01-19T21:26:08.320" v="901"/>
        <pc:sldMkLst>
          <pc:docMk/>
          <pc:sldMk cId="0" sldId="321"/>
        </pc:sldMkLst>
        <pc:spChg chg="add del mod">
          <ac:chgData name="Epstein, Max B." userId="110298e0-ad27-42b5-b24f-a191109a3ae7" providerId="ADAL" clId="{9E07BA5A-0D01-4C56-92E3-E616B6FB7127}" dt="2024-01-19T21:26:07.257" v="900" actId="478"/>
          <ac:spMkLst>
            <pc:docMk/>
            <pc:sldMk cId="0" sldId="321"/>
            <ac:spMk id="5" creationId="{5436571D-7E44-DEA3-2267-02D53CD165CF}"/>
          </ac:spMkLst>
        </pc:spChg>
        <pc:spChg chg="del">
          <ac:chgData name="Epstein, Max B." userId="110298e0-ad27-42b5-b24f-a191109a3ae7" providerId="ADAL" clId="{9E07BA5A-0D01-4C56-92E3-E616B6FB7127}" dt="2024-01-19T21:26:06.735" v="899" actId="478"/>
          <ac:spMkLst>
            <pc:docMk/>
            <pc:sldMk cId="0" sldId="321"/>
            <ac:spMk id="762" creationId="{00000000-0000-0000-0000-000000000000}"/>
          </ac:spMkLst>
        </pc:spChg>
        <pc:graphicFrameChg chg="add mod">
          <ac:chgData name="Epstein, Max B." userId="110298e0-ad27-42b5-b24f-a191109a3ae7" providerId="ADAL" clId="{9E07BA5A-0D01-4C56-92E3-E616B6FB7127}" dt="2024-01-19T21:26:08.320" v="901"/>
          <ac:graphicFrameMkLst>
            <pc:docMk/>
            <pc:sldMk cId="0" sldId="321"/>
            <ac:graphicFrameMk id="6" creationId="{431D8EDC-14EE-5D3D-1518-DD4275B48204}"/>
          </ac:graphicFrameMkLst>
        </pc:graphicFrameChg>
      </pc:sldChg>
      <pc:sldChg chg="addSp delSp modSp mod">
        <pc:chgData name="Epstein, Max B." userId="110298e0-ad27-42b5-b24f-a191109a3ae7" providerId="ADAL" clId="{9E07BA5A-0D01-4C56-92E3-E616B6FB7127}" dt="2024-01-19T21:26:58.269" v="927" actId="20577"/>
        <pc:sldMkLst>
          <pc:docMk/>
          <pc:sldMk cId="0" sldId="322"/>
        </pc:sldMkLst>
        <pc:spChg chg="add del mod">
          <ac:chgData name="Epstein, Max B." userId="110298e0-ad27-42b5-b24f-a191109a3ae7" providerId="ADAL" clId="{9E07BA5A-0D01-4C56-92E3-E616B6FB7127}" dt="2024-01-19T21:26:18.455" v="903" actId="478"/>
          <ac:spMkLst>
            <pc:docMk/>
            <pc:sldMk cId="0" sldId="322"/>
            <ac:spMk id="5" creationId="{F84D8764-6080-D405-6A91-7EDF72C4D0D3}"/>
          </ac:spMkLst>
        </pc:spChg>
        <pc:spChg chg="mod">
          <ac:chgData name="Epstein, Max B." userId="110298e0-ad27-42b5-b24f-a191109a3ae7" providerId="ADAL" clId="{9E07BA5A-0D01-4C56-92E3-E616B6FB7127}" dt="2024-01-19T21:26:58.269" v="927" actId="20577"/>
          <ac:spMkLst>
            <pc:docMk/>
            <pc:sldMk cId="0" sldId="322"/>
            <ac:spMk id="771" creationId="{00000000-0000-0000-0000-000000000000}"/>
          </ac:spMkLst>
        </pc:spChg>
        <pc:spChg chg="del">
          <ac:chgData name="Epstein, Max B." userId="110298e0-ad27-42b5-b24f-a191109a3ae7" providerId="ADAL" clId="{9E07BA5A-0D01-4C56-92E3-E616B6FB7127}" dt="2024-01-19T21:26:17.137" v="902" actId="478"/>
          <ac:spMkLst>
            <pc:docMk/>
            <pc:sldMk cId="0" sldId="322"/>
            <ac:spMk id="772" creationId="{00000000-0000-0000-0000-000000000000}"/>
          </ac:spMkLst>
        </pc:spChg>
        <pc:graphicFrameChg chg="add mod">
          <ac:chgData name="Epstein, Max B." userId="110298e0-ad27-42b5-b24f-a191109a3ae7" providerId="ADAL" clId="{9E07BA5A-0D01-4C56-92E3-E616B6FB7127}" dt="2024-01-19T21:26:25.436" v="904"/>
          <ac:graphicFrameMkLst>
            <pc:docMk/>
            <pc:sldMk cId="0" sldId="322"/>
            <ac:graphicFrameMk id="6" creationId="{DF6117DD-3EDB-CA05-EE6D-C5E1BCF18A41}"/>
          </ac:graphicFrameMkLst>
        </pc:graphicFrameChg>
      </pc:sldChg>
      <pc:sldChg chg="addSp delSp modSp mod">
        <pc:chgData name="Epstein, Max B." userId="110298e0-ad27-42b5-b24f-a191109a3ae7" providerId="ADAL" clId="{9E07BA5A-0D01-4C56-92E3-E616B6FB7127}" dt="2024-01-19T21:28:44.566" v="953"/>
        <pc:sldMkLst>
          <pc:docMk/>
          <pc:sldMk cId="0" sldId="323"/>
        </pc:sldMkLst>
        <pc:spChg chg="add del mod">
          <ac:chgData name="Epstein, Max B." userId="110298e0-ad27-42b5-b24f-a191109a3ae7" providerId="ADAL" clId="{9E07BA5A-0D01-4C56-92E3-E616B6FB7127}" dt="2024-01-19T21:28:44.024" v="952" actId="478"/>
          <ac:spMkLst>
            <pc:docMk/>
            <pc:sldMk cId="0" sldId="323"/>
            <ac:spMk id="5" creationId="{6661036E-0F51-0346-B73D-49206B109A5D}"/>
          </ac:spMkLst>
        </pc:spChg>
        <pc:spChg chg="del">
          <ac:chgData name="Epstein, Max B." userId="110298e0-ad27-42b5-b24f-a191109a3ae7" providerId="ADAL" clId="{9E07BA5A-0D01-4C56-92E3-E616B6FB7127}" dt="2024-01-19T21:28:41.330" v="951" actId="478"/>
          <ac:spMkLst>
            <pc:docMk/>
            <pc:sldMk cId="0" sldId="323"/>
            <ac:spMk id="782" creationId="{00000000-0000-0000-0000-000000000000}"/>
          </ac:spMkLst>
        </pc:spChg>
        <pc:graphicFrameChg chg="add mod">
          <ac:chgData name="Epstein, Max B." userId="110298e0-ad27-42b5-b24f-a191109a3ae7" providerId="ADAL" clId="{9E07BA5A-0D01-4C56-92E3-E616B6FB7127}" dt="2024-01-19T21:28:44.566" v="953"/>
          <ac:graphicFrameMkLst>
            <pc:docMk/>
            <pc:sldMk cId="0" sldId="323"/>
            <ac:graphicFrameMk id="6" creationId="{AAC043E2-789A-199A-A988-9AB9DA051D33}"/>
          </ac:graphicFrameMkLst>
        </pc:graphicFrameChg>
      </pc:sldChg>
      <pc:sldChg chg="addSp modSp mod">
        <pc:chgData name="Epstein, Max B." userId="110298e0-ad27-42b5-b24f-a191109a3ae7" providerId="ADAL" clId="{9E07BA5A-0D01-4C56-92E3-E616B6FB7127}" dt="2024-01-26T21:14:17.909" v="1337" actId="164"/>
        <pc:sldMkLst>
          <pc:docMk/>
          <pc:sldMk cId="0" sldId="325"/>
        </pc:sldMkLst>
        <pc:spChg chg="add mod">
          <ac:chgData name="Epstein, Max B." userId="110298e0-ad27-42b5-b24f-a191109a3ae7" providerId="ADAL" clId="{9E07BA5A-0D01-4C56-92E3-E616B6FB7127}" dt="2024-01-26T21:14:17.909" v="1337" actId="164"/>
          <ac:spMkLst>
            <pc:docMk/>
            <pc:sldMk cId="0" sldId="325"/>
            <ac:spMk id="4" creationId="{04023F56-8B15-9FC5-7151-868490C12D19}"/>
          </ac:spMkLst>
        </pc:spChg>
        <pc:spChg chg="add mod">
          <ac:chgData name="Epstein, Max B." userId="110298e0-ad27-42b5-b24f-a191109a3ae7" providerId="ADAL" clId="{9E07BA5A-0D01-4C56-92E3-E616B6FB7127}" dt="2024-01-26T21:14:17.909" v="1337" actId="164"/>
          <ac:spMkLst>
            <pc:docMk/>
            <pc:sldMk cId="0" sldId="325"/>
            <ac:spMk id="5" creationId="{D49CBA12-FD3D-4EFA-D88C-5D22F8D56733}"/>
          </ac:spMkLst>
        </pc:spChg>
        <pc:grpChg chg="add mod">
          <ac:chgData name="Epstein, Max B." userId="110298e0-ad27-42b5-b24f-a191109a3ae7" providerId="ADAL" clId="{9E07BA5A-0D01-4C56-92E3-E616B6FB7127}" dt="2024-01-26T21:14:17.909" v="1337" actId="164"/>
          <ac:grpSpMkLst>
            <pc:docMk/>
            <pc:sldMk cId="0" sldId="325"/>
            <ac:grpSpMk id="8" creationId="{6638BDDB-A004-04DD-A761-3E4D5320381A}"/>
          </ac:grpSpMkLst>
        </pc:grpChg>
        <pc:picChg chg="mod">
          <ac:chgData name="Epstein, Max B." userId="110298e0-ad27-42b5-b24f-a191109a3ae7" providerId="ADAL" clId="{9E07BA5A-0D01-4C56-92E3-E616B6FB7127}" dt="2024-01-26T21:14:17.909" v="1337" actId="164"/>
          <ac:picMkLst>
            <pc:docMk/>
            <pc:sldMk cId="0" sldId="325"/>
            <ac:picMk id="7" creationId="{977676E9-E9C5-0C00-3270-40A1CE18C1CB}"/>
          </ac:picMkLst>
        </pc:picChg>
      </pc:sldChg>
      <pc:sldChg chg="addSp delSp modSp mod">
        <pc:chgData name="Epstein, Max B." userId="110298e0-ad27-42b5-b24f-a191109a3ae7" providerId="ADAL" clId="{9E07BA5A-0D01-4C56-92E3-E616B6FB7127}" dt="2024-01-19T21:31:10.045" v="957"/>
        <pc:sldMkLst>
          <pc:docMk/>
          <pc:sldMk cId="0" sldId="326"/>
        </pc:sldMkLst>
        <pc:spChg chg="add del mod">
          <ac:chgData name="Epstein, Max B." userId="110298e0-ad27-42b5-b24f-a191109a3ae7" providerId="ADAL" clId="{9E07BA5A-0D01-4C56-92E3-E616B6FB7127}" dt="2024-01-19T21:31:06.504" v="956" actId="478"/>
          <ac:spMkLst>
            <pc:docMk/>
            <pc:sldMk cId="0" sldId="326"/>
            <ac:spMk id="5" creationId="{FC43D838-DDD7-A0D4-1305-CEA88BA8361D}"/>
          </ac:spMkLst>
        </pc:spChg>
        <pc:spChg chg="add mod">
          <ac:chgData name="Epstein, Max B." userId="110298e0-ad27-42b5-b24f-a191109a3ae7" providerId="ADAL" clId="{9E07BA5A-0D01-4C56-92E3-E616B6FB7127}" dt="2024-01-19T21:31:10.045" v="957"/>
          <ac:spMkLst>
            <pc:docMk/>
            <pc:sldMk cId="0" sldId="326"/>
            <ac:spMk id="6" creationId="{54B9A857-AFF9-0DD7-A12A-C611047688F3}"/>
          </ac:spMkLst>
        </pc:spChg>
        <pc:spChg chg="del">
          <ac:chgData name="Epstein, Max B." userId="110298e0-ad27-42b5-b24f-a191109a3ae7" providerId="ADAL" clId="{9E07BA5A-0D01-4C56-92E3-E616B6FB7127}" dt="2024-01-19T21:31:05.119" v="955" actId="478"/>
          <ac:spMkLst>
            <pc:docMk/>
            <pc:sldMk cId="0" sldId="326"/>
            <ac:spMk id="810" creationId="{00000000-0000-0000-0000-000000000000}"/>
          </ac:spMkLst>
        </pc:spChg>
      </pc:sldChg>
      <pc:sldChg chg="addSp delSp modSp mod">
        <pc:chgData name="Epstein, Max B." userId="110298e0-ad27-42b5-b24f-a191109a3ae7" providerId="ADAL" clId="{9E07BA5A-0D01-4C56-92E3-E616B6FB7127}" dt="2024-01-19T21:31:23.884" v="960"/>
        <pc:sldMkLst>
          <pc:docMk/>
          <pc:sldMk cId="0" sldId="327"/>
        </pc:sldMkLst>
        <pc:spChg chg="add del mod">
          <ac:chgData name="Epstein, Max B." userId="110298e0-ad27-42b5-b24f-a191109a3ae7" providerId="ADAL" clId="{9E07BA5A-0D01-4C56-92E3-E616B6FB7127}" dt="2024-01-19T21:31:22.910" v="959" actId="478"/>
          <ac:spMkLst>
            <pc:docMk/>
            <pc:sldMk cId="0" sldId="327"/>
            <ac:spMk id="5" creationId="{1939790E-4E7B-7D42-0B15-8800A3A9E6EF}"/>
          </ac:spMkLst>
        </pc:spChg>
        <pc:spChg chg="add mod">
          <ac:chgData name="Epstein, Max B." userId="110298e0-ad27-42b5-b24f-a191109a3ae7" providerId="ADAL" clId="{9E07BA5A-0D01-4C56-92E3-E616B6FB7127}" dt="2024-01-19T21:31:23.884" v="960"/>
          <ac:spMkLst>
            <pc:docMk/>
            <pc:sldMk cId="0" sldId="327"/>
            <ac:spMk id="6" creationId="{CFB44675-77C1-F87F-11C4-8EB13E4A8664}"/>
          </ac:spMkLst>
        </pc:spChg>
        <pc:spChg chg="del">
          <ac:chgData name="Epstein, Max B." userId="110298e0-ad27-42b5-b24f-a191109a3ae7" providerId="ADAL" clId="{9E07BA5A-0D01-4C56-92E3-E616B6FB7127}" dt="2024-01-19T21:31:21.910" v="958" actId="478"/>
          <ac:spMkLst>
            <pc:docMk/>
            <pc:sldMk cId="0" sldId="327"/>
            <ac:spMk id="819" creationId="{00000000-0000-0000-0000-000000000000}"/>
          </ac:spMkLst>
        </pc:spChg>
      </pc:sldChg>
      <pc:sldChg chg="delSp mod">
        <pc:chgData name="Epstein, Max B." userId="110298e0-ad27-42b5-b24f-a191109a3ae7" providerId="ADAL" clId="{9E07BA5A-0D01-4C56-92E3-E616B6FB7127}" dt="2024-01-19T21:31:42.230" v="961" actId="478"/>
        <pc:sldMkLst>
          <pc:docMk/>
          <pc:sldMk cId="0" sldId="328"/>
        </pc:sldMkLst>
        <pc:spChg chg="del">
          <ac:chgData name="Epstein, Max B." userId="110298e0-ad27-42b5-b24f-a191109a3ae7" providerId="ADAL" clId="{9E07BA5A-0D01-4C56-92E3-E616B6FB7127}" dt="2024-01-19T21:31:42.230" v="961" actId="478"/>
          <ac:spMkLst>
            <pc:docMk/>
            <pc:sldMk cId="0" sldId="328"/>
            <ac:spMk id="829" creationId="{00000000-0000-0000-0000-000000000000}"/>
          </ac:spMkLst>
        </pc:spChg>
      </pc:sldChg>
      <pc:sldChg chg="addSp delSp modSp mod">
        <pc:chgData name="Epstein, Max B." userId="110298e0-ad27-42b5-b24f-a191109a3ae7" providerId="ADAL" clId="{9E07BA5A-0D01-4C56-92E3-E616B6FB7127}" dt="2024-01-19T21:46:31.318" v="1299" actId="20577"/>
        <pc:sldMkLst>
          <pc:docMk/>
          <pc:sldMk cId="0" sldId="330"/>
        </pc:sldMkLst>
        <pc:spChg chg="add del mod">
          <ac:chgData name="Epstein, Max B." userId="110298e0-ad27-42b5-b24f-a191109a3ae7" providerId="ADAL" clId="{9E07BA5A-0D01-4C56-92E3-E616B6FB7127}" dt="2024-01-19T21:33:10.472" v="965" actId="478"/>
          <ac:spMkLst>
            <pc:docMk/>
            <pc:sldMk cId="0" sldId="330"/>
            <ac:spMk id="5" creationId="{C4EF7EE5-A50B-A0AB-6597-AA556E5D1E48}"/>
          </ac:spMkLst>
        </pc:spChg>
        <pc:spChg chg="add mod">
          <ac:chgData name="Epstein, Max B." userId="110298e0-ad27-42b5-b24f-a191109a3ae7" providerId="ADAL" clId="{9E07BA5A-0D01-4C56-92E3-E616B6FB7127}" dt="2024-01-19T21:33:20.925" v="981" actId="6549"/>
          <ac:spMkLst>
            <pc:docMk/>
            <pc:sldMk cId="0" sldId="330"/>
            <ac:spMk id="6" creationId="{248FB5A6-B260-7E1B-160F-0A82BF187503}"/>
          </ac:spMkLst>
        </pc:spChg>
        <pc:spChg chg="mod">
          <ac:chgData name="Epstein, Max B." userId="110298e0-ad27-42b5-b24f-a191109a3ae7" providerId="ADAL" clId="{9E07BA5A-0D01-4C56-92E3-E616B6FB7127}" dt="2024-01-19T21:46:31.318" v="1299" actId="20577"/>
          <ac:spMkLst>
            <pc:docMk/>
            <pc:sldMk cId="0" sldId="330"/>
            <ac:spMk id="844" creationId="{00000000-0000-0000-0000-000000000000}"/>
          </ac:spMkLst>
        </pc:spChg>
        <pc:spChg chg="del">
          <ac:chgData name="Epstein, Max B." userId="110298e0-ad27-42b5-b24f-a191109a3ae7" providerId="ADAL" clId="{9E07BA5A-0D01-4C56-92E3-E616B6FB7127}" dt="2024-01-19T21:33:09.583" v="964" actId="478"/>
          <ac:spMkLst>
            <pc:docMk/>
            <pc:sldMk cId="0" sldId="330"/>
            <ac:spMk id="845" creationId="{00000000-0000-0000-0000-000000000000}"/>
          </ac:spMkLst>
        </pc:spChg>
        <pc:spChg chg="del">
          <ac:chgData name="Epstein, Max B." userId="110298e0-ad27-42b5-b24f-a191109a3ae7" providerId="ADAL" clId="{9E07BA5A-0D01-4C56-92E3-E616B6FB7127}" dt="2024-01-19T21:33:12.644" v="966" actId="478"/>
          <ac:spMkLst>
            <pc:docMk/>
            <pc:sldMk cId="0" sldId="330"/>
            <ac:spMk id="849" creationId="{00000000-0000-0000-0000-000000000000}"/>
          </ac:spMkLst>
        </pc:spChg>
        <pc:graphicFrameChg chg="add mod modGraphic">
          <ac:chgData name="Epstein, Max B." userId="110298e0-ad27-42b5-b24f-a191109a3ae7" providerId="ADAL" clId="{9E07BA5A-0D01-4C56-92E3-E616B6FB7127}" dt="2024-01-19T21:33:46.319" v="1002" actId="20577"/>
          <ac:graphicFrameMkLst>
            <pc:docMk/>
            <pc:sldMk cId="0" sldId="330"/>
            <ac:graphicFrameMk id="7" creationId="{C1977912-AE30-34DD-F9A6-28B4960D2587}"/>
          </ac:graphicFrameMkLst>
        </pc:graphicFrameChg>
        <pc:graphicFrameChg chg="del modGraphic">
          <ac:chgData name="Epstein, Max B." userId="110298e0-ad27-42b5-b24f-a191109a3ae7" providerId="ADAL" clId="{9E07BA5A-0D01-4C56-92E3-E616B6FB7127}" dt="2024-01-19T21:33:12.644" v="966" actId="478"/>
          <ac:graphicFrameMkLst>
            <pc:docMk/>
            <pc:sldMk cId="0" sldId="330"/>
            <ac:graphicFrameMk id="848" creationId="{00000000-0000-0000-0000-000000000000}"/>
          </ac:graphicFrameMkLst>
        </pc:graphicFrameChg>
      </pc:sldChg>
      <pc:sldChg chg="modSp add del mod">
        <pc:chgData name="Epstein, Max B." userId="110298e0-ad27-42b5-b24f-a191109a3ae7" providerId="ADAL" clId="{9E07BA5A-0D01-4C56-92E3-E616B6FB7127}" dt="2024-01-07T18:59:31.355" v="294"/>
        <pc:sldMkLst>
          <pc:docMk/>
          <pc:sldMk cId="3859919105" sldId="342"/>
        </pc:sldMkLst>
        <pc:spChg chg="mod">
          <ac:chgData name="Epstein, Max B." userId="110298e0-ad27-42b5-b24f-a191109a3ae7" providerId="ADAL" clId="{9E07BA5A-0D01-4C56-92E3-E616B6FB7127}" dt="2024-01-07T18:59:31.355" v="294"/>
          <ac:spMkLst>
            <pc:docMk/>
            <pc:sldMk cId="3859919105" sldId="342"/>
            <ac:spMk id="452" creationId="{00000000-0000-0000-0000-000000000000}"/>
          </ac:spMkLst>
        </pc:spChg>
        <pc:spChg chg="mod">
          <ac:chgData name="Epstein, Max B." userId="110298e0-ad27-42b5-b24f-a191109a3ae7" providerId="ADAL" clId="{9E07BA5A-0D01-4C56-92E3-E616B6FB7127}" dt="2024-01-07T18:59:25.354" v="293"/>
          <ac:spMkLst>
            <pc:docMk/>
            <pc:sldMk cId="3859919105" sldId="342"/>
            <ac:spMk id="453" creationId="{00000000-0000-0000-0000-000000000000}"/>
          </ac:spMkLst>
        </pc:spChg>
        <pc:spChg chg="mod">
          <ac:chgData name="Epstein, Max B." userId="110298e0-ad27-42b5-b24f-a191109a3ae7" providerId="ADAL" clId="{9E07BA5A-0D01-4C56-92E3-E616B6FB7127}" dt="2024-01-07T18:58:43.130" v="290" actId="1076"/>
          <ac:spMkLst>
            <pc:docMk/>
            <pc:sldMk cId="3859919105" sldId="342"/>
            <ac:spMk id="463" creationId="{00000000-0000-0000-0000-000000000000}"/>
          </ac:spMkLst>
        </pc:spChg>
      </pc:sldChg>
      <pc:sldChg chg="addSp delSp modSp mod">
        <pc:chgData name="Epstein, Max B." userId="110298e0-ad27-42b5-b24f-a191109a3ae7" providerId="ADAL" clId="{9E07BA5A-0D01-4C56-92E3-E616B6FB7127}" dt="2024-01-29T20:14:03.210" v="1871"/>
        <pc:sldMkLst>
          <pc:docMk/>
          <pc:sldMk cId="2818255678" sldId="359"/>
        </pc:sldMkLst>
        <pc:spChg chg="add mod">
          <ac:chgData name="Epstein, Max B." userId="110298e0-ad27-42b5-b24f-a191109a3ae7" providerId="ADAL" clId="{9E07BA5A-0D01-4C56-92E3-E616B6FB7127}" dt="2024-01-29T20:14:03.210" v="1871"/>
          <ac:spMkLst>
            <pc:docMk/>
            <pc:sldMk cId="2818255678" sldId="359"/>
            <ac:spMk id="5" creationId="{55DA4805-8DCD-0D0F-2346-4713238E5545}"/>
          </ac:spMkLst>
        </pc:spChg>
        <pc:spChg chg="del">
          <ac:chgData name="Epstein, Max B." userId="110298e0-ad27-42b5-b24f-a191109a3ae7" providerId="ADAL" clId="{9E07BA5A-0D01-4C56-92E3-E616B6FB7127}" dt="2024-01-29T20:14:03.026" v="1870" actId="478"/>
          <ac:spMkLst>
            <pc:docMk/>
            <pc:sldMk cId="2818255678" sldId="359"/>
            <ac:spMk id="19" creationId="{57AE2977-6F24-BB86-FA61-37EDDEC90068}"/>
          </ac:spMkLst>
        </pc:spChg>
        <pc:graphicFrameChg chg="modGraphic">
          <ac:chgData name="Epstein, Max B." userId="110298e0-ad27-42b5-b24f-a191109a3ae7" providerId="ADAL" clId="{9E07BA5A-0D01-4C56-92E3-E616B6FB7127}" dt="2024-01-26T21:10:21.678" v="1327" actId="20577"/>
          <ac:graphicFrameMkLst>
            <pc:docMk/>
            <pc:sldMk cId="2818255678" sldId="359"/>
            <ac:graphicFrameMk id="23" creationId="{C5553642-E4F6-BAD7-379F-6E9B95670597}"/>
          </ac:graphicFrameMkLst>
        </pc:graphicFrameChg>
      </pc:sldChg>
      <pc:sldChg chg="addSp delSp modSp mod">
        <pc:chgData name="Epstein, Max B." userId="110298e0-ad27-42b5-b24f-a191109a3ae7" providerId="ADAL" clId="{9E07BA5A-0D01-4C56-92E3-E616B6FB7127}" dt="2024-01-29T20:15:42.952" v="1994"/>
        <pc:sldMkLst>
          <pc:docMk/>
          <pc:sldMk cId="696820410" sldId="360"/>
        </pc:sldMkLst>
        <pc:spChg chg="del">
          <ac:chgData name="Epstein, Max B." userId="110298e0-ad27-42b5-b24f-a191109a3ae7" providerId="ADAL" clId="{9E07BA5A-0D01-4C56-92E3-E616B6FB7127}" dt="2024-01-29T20:15:42.739" v="1993" actId="478"/>
          <ac:spMkLst>
            <pc:docMk/>
            <pc:sldMk cId="696820410" sldId="360"/>
            <ac:spMk id="5" creationId="{AC13BB42-F537-26B1-856B-78BD08538433}"/>
          </ac:spMkLst>
        </pc:spChg>
        <pc:spChg chg="mod">
          <ac:chgData name="Epstein, Max B." userId="110298e0-ad27-42b5-b24f-a191109a3ae7" providerId="ADAL" clId="{9E07BA5A-0D01-4C56-92E3-E616B6FB7127}" dt="2024-01-19T21:14:48.940" v="377" actId="1076"/>
          <ac:spMkLst>
            <pc:docMk/>
            <pc:sldMk cId="696820410" sldId="360"/>
            <ac:spMk id="8" creationId="{B7027F2A-7529-57EF-9AE9-9B5933A47745}"/>
          </ac:spMkLst>
        </pc:spChg>
        <pc:spChg chg="mod">
          <ac:chgData name="Epstein, Max B." userId="110298e0-ad27-42b5-b24f-a191109a3ae7" providerId="ADAL" clId="{9E07BA5A-0D01-4C56-92E3-E616B6FB7127}" dt="2024-01-19T21:15:58.912" v="423" actId="14100"/>
          <ac:spMkLst>
            <pc:docMk/>
            <pc:sldMk cId="696820410" sldId="360"/>
            <ac:spMk id="16" creationId="{964D61BF-E0A3-4E48-249B-D4C6016B9312}"/>
          </ac:spMkLst>
        </pc:spChg>
        <pc:spChg chg="mod">
          <ac:chgData name="Epstein, Max B." userId="110298e0-ad27-42b5-b24f-a191109a3ae7" providerId="ADAL" clId="{9E07BA5A-0D01-4C56-92E3-E616B6FB7127}" dt="2024-01-19T21:15:54.633" v="421" actId="1076"/>
          <ac:spMkLst>
            <pc:docMk/>
            <pc:sldMk cId="696820410" sldId="360"/>
            <ac:spMk id="17" creationId="{922BAF0B-3BAB-E333-BA99-A0629BD99393}"/>
          </ac:spMkLst>
        </pc:spChg>
        <pc:spChg chg="mod">
          <ac:chgData name="Epstein, Max B." userId="110298e0-ad27-42b5-b24f-a191109a3ae7" providerId="ADAL" clId="{9E07BA5A-0D01-4C56-92E3-E616B6FB7127}" dt="2024-01-19T21:15:54.633" v="421" actId="1076"/>
          <ac:spMkLst>
            <pc:docMk/>
            <pc:sldMk cId="696820410" sldId="360"/>
            <ac:spMk id="18" creationId="{A4D9C971-168A-8021-6849-ED84B214A5A8}"/>
          </ac:spMkLst>
        </pc:spChg>
        <pc:spChg chg="mod">
          <ac:chgData name="Epstein, Max B." userId="110298e0-ad27-42b5-b24f-a191109a3ae7" providerId="ADAL" clId="{9E07BA5A-0D01-4C56-92E3-E616B6FB7127}" dt="2024-01-19T21:15:54.633" v="421" actId="1076"/>
          <ac:spMkLst>
            <pc:docMk/>
            <pc:sldMk cId="696820410" sldId="360"/>
            <ac:spMk id="19" creationId="{AACFF714-5CFF-2ED9-DE73-64D261A932B0}"/>
          </ac:spMkLst>
        </pc:spChg>
        <pc:spChg chg="mod">
          <ac:chgData name="Epstein, Max B." userId="110298e0-ad27-42b5-b24f-a191109a3ae7" providerId="ADAL" clId="{9E07BA5A-0D01-4C56-92E3-E616B6FB7127}" dt="2024-01-19T21:15:54.633" v="421" actId="1076"/>
          <ac:spMkLst>
            <pc:docMk/>
            <pc:sldMk cId="696820410" sldId="360"/>
            <ac:spMk id="20" creationId="{07843CAD-8673-B9C3-9BC4-0B3ADD43F1A7}"/>
          </ac:spMkLst>
        </pc:spChg>
        <pc:spChg chg="add mod">
          <ac:chgData name="Epstein, Max B." userId="110298e0-ad27-42b5-b24f-a191109a3ae7" providerId="ADAL" clId="{9E07BA5A-0D01-4C56-92E3-E616B6FB7127}" dt="2024-01-29T20:15:42.952" v="1994"/>
          <ac:spMkLst>
            <pc:docMk/>
            <pc:sldMk cId="696820410" sldId="360"/>
            <ac:spMk id="21" creationId="{D135A9EA-D84E-16AD-092D-B4CF5061DCEB}"/>
          </ac:spMkLst>
        </pc:spChg>
        <pc:spChg chg="mod">
          <ac:chgData name="Epstein, Max B." userId="110298e0-ad27-42b5-b24f-a191109a3ae7" providerId="ADAL" clId="{9E07BA5A-0D01-4C56-92E3-E616B6FB7127}" dt="2024-01-19T21:15:54.633" v="421" actId="1076"/>
          <ac:spMkLst>
            <pc:docMk/>
            <pc:sldMk cId="696820410" sldId="360"/>
            <ac:spMk id="23" creationId="{139E1B68-E594-EC77-FB42-1555374164D3}"/>
          </ac:spMkLst>
        </pc:spChg>
        <pc:spChg chg="mod">
          <ac:chgData name="Epstein, Max B." userId="110298e0-ad27-42b5-b24f-a191109a3ae7" providerId="ADAL" clId="{9E07BA5A-0D01-4C56-92E3-E616B6FB7127}" dt="2024-01-19T21:15:54.633" v="421" actId="1076"/>
          <ac:spMkLst>
            <pc:docMk/>
            <pc:sldMk cId="696820410" sldId="360"/>
            <ac:spMk id="24" creationId="{C95672BC-7734-55CA-1B25-7432F6887A6B}"/>
          </ac:spMkLst>
        </pc:spChg>
        <pc:spChg chg="mod">
          <ac:chgData name="Epstein, Max B." userId="110298e0-ad27-42b5-b24f-a191109a3ae7" providerId="ADAL" clId="{9E07BA5A-0D01-4C56-92E3-E616B6FB7127}" dt="2024-01-19T21:15:54.633" v="421" actId="1076"/>
          <ac:spMkLst>
            <pc:docMk/>
            <pc:sldMk cId="696820410" sldId="360"/>
            <ac:spMk id="25" creationId="{B53D0032-283A-371B-1D30-A86FB08F7F2E}"/>
          </ac:spMkLst>
        </pc:spChg>
        <pc:spChg chg="mod">
          <ac:chgData name="Epstein, Max B." userId="110298e0-ad27-42b5-b24f-a191109a3ae7" providerId="ADAL" clId="{9E07BA5A-0D01-4C56-92E3-E616B6FB7127}" dt="2024-01-19T21:16:02.882" v="425" actId="14100"/>
          <ac:spMkLst>
            <pc:docMk/>
            <pc:sldMk cId="696820410" sldId="360"/>
            <ac:spMk id="26" creationId="{D19085EA-602F-F7E3-6BCC-ACCF8BA5C181}"/>
          </ac:spMkLst>
        </pc:spChg>
        <pc:spChg chg="del">
          <ac:chgData name="Epstein, Max B." userId="110298e0-ad27-42b5-b24f-a191109a3ae7" providerId="ADAL" clId="{9E07BA5A-0D01-4C56-92E3-E616B6FB7127}" dt="2024-01-19T21:15:46.716" v="418" actId="478"/>
          <ac:spMkLst>
            <pc:docMk/>
            <pc:sldMk cId="696820410" sldId="360"/>
            <ac:spMk id="27" creationId="{7898E035-7ED0-9A1F-D553-4C2B2FED054E}"/>
          </ac:spMkLst>
        </pc:spChg>
        <pc:spChg chg="del">
          <ac:chgData name="Epstein, Max B." userId="110298e0-ad27-42b5-b24f-a191109a3ae7" providerId="ADAL" clId="{9E07BA5A-0D01-4C56-92E3-E616B6FB7127}" dt="2024-01-19T21:15:47.396" v="419" actId="478"/>
          <ac:spMkLst>
            <pc:docMk/>
            <pc:sldMk cId="696820410" sldId="360"/>
            <ac:spMk id="28" creationId="{66AA0E3C-E0BC-79F3-1D58-CB1D13804FA7}"/>
          </ac:spMkLst>
        </pc:spChg>
        <pc:spChg chg="mod">
          <ac:chgData name="Epstein, Max B." userId="110298e0-ad27-42b5-b24f-a191109a3ae7" providerId="ADAL" clId="{9E07BA5A-0D01-4C56-92E3-E616B6FB7127}" dt="2024-01-19T21:16:04.525" v="426" actId="1076"/>
          <ac:spMkLst>
            <pc:docMk/>
            <pc:sldMk cId="696820410" sldId="360"/>
            <ac:spMk id="29" creationId="{917C0057-9058-972C-7D9E-2488B1F9B1AD}"/>
          </ac:spMkLst>
        </pc:spChg>
      </pc:sldChg>
      <pc:sldChg chg="addSp delSp modSp mod">
        <pc:chgData name="Epstein, Max B." userId="110298e0-ad27-42b5-b24f-a191109a3ae7" providerId="ADAL" clId="{9E07BA5A-0D01-4C56-92E3-E616B6FB7127}" dt="2024-01-29T20:14:06.226" v="1873"/>
        <pc:sldMkLst>
          <pc:docMk/>
          <pc:sldMk cId="2000527495" sldId="363"/>
        </pc:sldMkLst>
        <pc:spChg chg="add mod">
          <ac:chgData name="Epstein, Max B." userId="110298e0-ad27-42b5-b24f-a191109a3ae7" providerId="ADAL" clId="{9E07BA5A-0D01-4C56-92E3-E616B6FB7127}" dt="2024-01-29T20:14:06.226" v="1873"/>
          <ac:spMkLst>
            <pc:docMk/>
            <pc:sldMk cId="2000527495" sldId="363"/>
            <ac:spMk id="5" creationId="{29C04ED6-FBF1-9348-9258-4D6926162BFA}"/>
          </ac:spMkLst>
        </pc:spChg>
        <pc:spChg chg="del">
          <ac:chgData name="Epstein, Max B." userId="110298e0-ad27-42b5-b24f-a191109a3ae7" providerId="ADAL" clId="{9E07BA5A-0D01-4C56-92E3-E616B6FB7127}" dt="2024-01-29T20:14:06.042" v="1872" actId="478"/>
          <ac:spMkLst>
            <pc:docMk/>
            <pc:sldMk cId="2000527495" sldId="363"/>
            <ac:spMk id="19" creationId="{1E3C0209-DC5B-E035-B040-21DE5A24EA56}"/>
          </ac:spMkLst>
        </pc:spChg>
      </pc:sldChg>
      <pc:sldChg chg="addSp delSp modSp mod">
        <pc:chgData name="Epstein, Max B." userId="110298e0-ad27-42b5-b24f-a191109a3ae7" providerId="ADAL" clId="{9E07BA5A-0D01-4C56-92E3-E616B6FB7127}" dt="2024-01-29T20:15:45.227" v="1996"/>
        <pc:sldMkLst>
          <pc:docMk/>
          <pc:sldMk cId="2230768818" sldId="364"/>
        </pc:sldMkLst>
        <pc:spChg chg="del">
          <ac:chgData name="Epstein, Max B." userId="110298e0-ad27-42b5-b24f-a191109a3ae7" providerId="ADAL" clId="{9E07BA5A-0D01-4C56-92E3-E616B6FB7127}" dt="2024-01-29T20:15:45.055" v="1995" actId="478"/>
          <ac:spMkLst>
            <pc:docMk/>
            <pc:sldMk cId="2230768818" sldId="364"/>
            <ac:spMk id="3" creationId="{84025327-AE00-A82E-87D2-91903578EDE3}"/>
          </ac:spMkLst>
        </pc:spChg>
        <pc:spChg chg="add mod">
          <ac:chgData name="Epstein, Max B." userId="110298e0-ad27-42b5-b24f-a191109a3ae7" providerId="ADAL" clId="{9E07BA5A-0D01-4C56-92E3-E616B6FB7127}" dt="2024-01-29T20:15:45.227" v="1996"/>
          <ac:spMkLst>
            <pc:docMk/>
            <pc:sldMk cId="2230768818" sldId="364"/>
            <ac:spMk id="8" creationId="{A2121183-55C4-EF88-F657-3548B26EA6C8}"/>
          </ac:spMkLst>
        </pc:spChg>
        <pc:graphicFrameChg chg="modGraphic">
          <ac:chgData name="Epstein, Max B." userId="110298e0-ad27-42b5-b24f-a191109a3ae7" providerId="ADAL" clId="{9E07BA5A-0D01-4C56-92E3-E616B6FB7127}" dt="2024-01-19T21:17:13.901" v="463" actId="20577"/>
          <ac:graphicFrameMkLst>
            <pc:docMk/>
            <pc:sldMk cId="2230768818" sldId="364"/>
            <ac:graphicFrameMk id="10" creationId="{117F7D8B-24B5-DFD1-CB1B-36B645D324C3}"/>
          </ac:graphicFrameMkLst>
        </pc:graphicFrameChg>
      </pc:sldChg>
      <pc:sldChg chg="addSp delSp modSp mod">
        <pc:chgData name="Epstein, Max B." userId="110298e0-ad27-42b5-b24f-a191109a3ae7" providerId="ADAL" clId="{9E07BA5A-0D01-4C56-92E3-E616B6FB7127}" dt="2024-01-29T20:15:48.215" v="1998"/>
        <pc:sldMkLst>
          <pc:docMk/>
          <pc:sldMk cId="2378687854" sldId="365"/>
        </pc:sldMkLst>
        <pc:spChg chg="del">
          <ac:chgData name="Epstein, Max B." userId="110298e0-ad27-42b5-b24f-a191109a3ae7" providerId="ADAL" clId="{9E07BA5A-0D01-4C56-92E3-E616B6FB7127}" dt="2024-01-29T20:15:48.015" v="1997" actId="478"/>
          <ac:spMkLst>
            <pc:docMk/>
            <pc:sldMk cId="2378687854" sldId="365"/>
            <ac:spMk id="5" creationId="{41042A9B-51A1-7227-8B0E-05142E4ABF27}"/>
          </ac:spMkLst>
        </pc:spChg>
        <pc:spChg chg="add mod">
          <ac:chgData name="Epstein, Max B." userId="110298e0-ad27-42b5-b24f-a191109a3ae7" providerId="ADAL" clId="{9E07BA5A-0D01-4C56-92E3-E616B6FB7127}" dt="2024-01-29T20:15:48.215" v="1998"/>
          <ac:spMkLst>
            <pc:docMk/>
            <pc:sldMk cId="2378687854" sldId="365"/>
            <ac:spMk id="9" creationId="{023E8D83-B4A8-9DB2-C77F-7F4FFCCADDD1}"/>
          </ac:spMkLst>
        </pc:spChg>
      </pc:sldChg>
      <pc:sldChg chg="addSp delSp modSp mod">
        <pc:chgData name="Epstein, Max B." userId="110298e0-ad27-42b5-b24f-a191109a3ae7" providerId="ADAL" clId="{9E07BA5A-0D01-4C56-92E3-E616B6FB7127}" dt="2024-01-29T20:15:50.386" v="2000"/>
        <pc:sldMkLst>
          <pc:docMk/>
          <pc:sldMk cId="3465541133" sldId="366"/>
        </pc:sldMkLst>
        <pc:spChg chg="del">
          <ac:chgData name="Epstein, Max B." userId="110298e0-ad27-42b5-b24f-a191109a3ae7" providerId="ADAL" clId="{9E07BA5A-0D01-4C56-92E3-E616B6FB7127}" dt="2024-01-29T20:15:50.234" v="1999" actId="478"/>
          <ac:spMkLst>
            <pc:docMk/>
            <pc:sldMk cId="3465541133" sldId="366"/>
            <ac:spMk id="3" creationId="{AB68C761-CE20-ABF0-71C1-E4846A371BF5}"/>
          </ac:spMkLst>
        </pc:spChg>
        <pc:spChg chg="add mod">
          <ac:chgData name="Epstein, Max B." userId="110298e0-ad27-42b5-b24f-a191109a3ae7" providerId="ADAL" clId="{9E07BA5A-0D01-4C56-92E3-E616B6FB7127}" dt="2024-01-29T20:15:50.386" v="2000"/>
          <ac:spMkLst>
            <pc:docMk/>
            <pc:sldMk cId="3465541133" sldId="366"/>
            <ac:spMk id="9" creationId="{35B1FBED-FD88-EBC4-083C-2CC448A0D376}"/>
          </ac:spMkLst>
        </pc:spChg>
      </pc:sldChg>
      <pc:sldChg chg="addSp delSp modSp mod">
        <pc:chgData name="Epstein, Max B." userId="110298e0-ad27-42b5-b24f-a191109a3ae7" providerId="ADAL" clId="{9E07BA5A-0D01-4C56-92E3-E616B6FB7127}" dt="2024-01-29T20:16:04.480" v="2010"/>
        <pc:sldMkLst>
          <pc:docMk/>
          <pc:sldMk cId="3950720488" sldId="368"/>
        </pc:sldMkLst>
        <pc:spChg chg="del">
          <ac:chgData name="Epstein, Max B." userId="110298e0-ad27-42b5-b24f-a191109a3ae7" providerId="ADAL" clId="{9E07BA5A-0D01-4C56-92E3-E616B6FB7127}" dt="2024-01-29T20:16:04.320" v="2009" actId="478"/>
          <ac:spMkLst>
            <pc:docMk/>
            <pc:sldMk cId="3950720488" sldId="368"/>
            <ac:spMk id="3" creationId="{9E53F6E9-9D26-6117-64FD-72E8D5F7B858}"/>
          </ac:spMkLst>
        </pc:spChg>
        <pc:spChg chg="add mod">
          <ac:chgData name="Epstein, Max B." userId="110298e0-ad27-42b5-b24f-a191109a3ae7" providerId="ADAL" clId="{9E07BA5A-0D01-4C56-92E3-E616B6FB7127}" dt="2024-01-29T20:16:04.480" v="2010"/>
          <ac:spMkLst>
            <pc:docMk/>
            <pc:sldMk cId="3950720488" sldId="368"/>
            <ac:spMk id="9" creationId="{89A8DA25-5B1A-B777-1CD7-B27A28E3F1DF}"/>
          </ac:spMkLst>
        </pc:spChg>
        <pc:graphicFrameChg chg="modGraphic">
          <ac:chgData name="Epstein, Max B." userId="110298e0-ad27-42b5-b24f-a191109a3ae7" providerId="ADAL" clId="{9E07BA5A-0D01-4C56-92E3-E616B6FB7127}" dt="2024-01-19T21:18:28.531" v="475" actId="20577"/>
          <ac:graphicFrameMkLst>
            <pc:docMk/>
            <pc:sldMk cId="3950720488" sldId="368"/>
            <ac:graphicFrameMk id="8" creationId="{00C7BE44-1A6F-60C4-3A07-82E56B7E87DD}"/>
          </ac:graphicFrameMkLst>
        </pc:graphicFrameChg>
      </pc:sldChg>
      <pc:sldChg chg="addSp delSp modSp add mod">
        <pc:chgData name="Epstein, Max B." userId="110298e0-ad27-42b5-b24f-a191109a3ae7" providerId="ADAL" clId="{9E07BA5A-0D01-4C56-92E3-E616B6FB7127}" dt="2024-01-19T21:25:10.778" v="898" actId="20577"/>
        <pc:sldMkLst>
          <pc:docMk/>
          <pc:sldMk cId="1105067699" sldId="370"/>
        </pc:sldMkLst>
        <pc:spChg chg="mod">
          <ac:chgData name="Epstein, Max B." userId="110298e0-ad27-42b5-b24f-a191109a3ae7" providerId="ADAL" clId="{9E07BA5A-0D01-4C56-92E3-E616B6FB7127}" dt="2024-01-19T21:25:10.778" v="898" actId="20577"/>
          <ac:spMkLst>
            <pc:docMk/>
            <pc:sldMk cId="1105067699" sldId="370"/>
            <ac:spMk id="751" creationId="{00000000-0000-0000-0000-000000000000}"/>
          </ac:spMkLst>
        </pc:spChg>
        <pc:graphicFrameChg chg="add mod">
          <ac:chgData name="Epstein, Max B." userId="110298e0-ad27-42b5-b24f-a191109a3ae7" providerId="ADAL" clId="{9E07BA5A-0D01-4C56-92E3-E616B6FB7127}" dt="2024-01-19T21:25:08.873" v="896"/>
          <ac:graphicFrameMkLst>
            <pc:docMk/>
            <pc:sldMk cId="1105067699" sldId="370"/>
            <ac:graphicFrameMk id="4" creationId="{A3D507E9-80DD-FB8F-0D96-DFEBF009A52E}"/>
          </ac:graphicFrameMkLst>
        </pc:graphicFrameChg>
        <pc:graphicFrameChg chg="del">
          <ac:chgData name="Epstein, Max B." userId="110298e0-ad27-42b5-b24f-a191109a3ae7" providerId="ADAL" clId="{9E07BA5A-0D01-4C56-92E3-E616B6FB7127}" dt="2024-01-19T21:25:08.015" v="895" actId="478"/>
          <ac:graphicFrameMkLst>
            <pc:docMk/>
            <pc:sldMk cId="1105067699" sldId="370"/>
            <ac:graphicFrameMk id="6" creationId="{FBEC7B34-B1A6-F6F2-C132-3E8C27E9EB48}"/>
          </ac:graphicFrameMkLst>
        </pc:graphicFrameChg>
      </pc:sldChg>
      <pc:sldChg chg="addSp delSp modSp add mod">
        <pc:chgData name="Epstein, Max B." userId="110298e0-ad27-42b5-b24f-a191109a3ae7" providerId="ADAL" clId="{9E07BA5A-0D01-4C56-92E3-E616B6FB7127}" dt="2024-01-19T21:28:06.368" v="950" actId="20577"/>
        <pc:sldMkLst>
          <pc:docMk/>
          <pc:sldMk cId="1525858137" sldId="371"/>
        </pc:sldMkLst>
        <pc:spChg chg="mod">
          <ac:chgData name="Epstein, Max B." userId="110298e0-ad27-42b5-b24f-a191109a3ae7" providerId="ADAL" clId="{9E07BA5A-0D01-4C56-92E3-E616B6FB7127}" dt="2024-01-19T21:26:43.597" v="917" actId="20577"/>
          <ac:spMkLst>
            <pc:docMk/>
            <pc:sldMk cId="1525858137" sldId="371"/>
            <ac:spMk id="771" creationId="{00000000-0000-0000-0000-000000000000}"/>
          </ac:spMkLst>
        </pc:spChg>
        <pc:graphicFrameChg chg="add mod">
          <ac:chgData name="Epstein, Max B." userId="110298e0-ad27-42b5-b24f-a191109a3ae7" providerId="ADAL" clId="{9E07BA5A-0D01-4C56-92E3-E616B6FB7127}" dt="2024-01-19T21:28:06.368" v="950" actId="20577"/>
          <ac:graphicFrameMkLst>
            <pc:docMk/>
            <pc:sldMk cId="1525858137" sldId="371"/>
            <ac:graphicFrameMk id="4" creationId="{A0C5C0EA-AC87-7145-9CA6-3569CF0AC928}"/>
          </ac:graphicFrameMkLst>
        </pc:graphicFrameChg>
        <pc:graphicFrameChg chg="del">
          <ac:chgData name="Epstein, Max B." userId="110298e0-ad27-42b5-b24f-a191109a3ae7" providerId="ADAL" clId="{9E07BA5A-0D01-4C56-92E3-E616B6FB7127}" dt="2024-01-19T21:26:51.884" v="918" actId="478"/>
          <ac:graphicFrameMkLst>
            <pc:docMk/>
            <pc:sldMk cId="1525858137" sldId="371"/>
            <ac:graphicFrameMk id="6" creationId="{DF6117DD-3EDB-CA05-EE6D-C5E1BCF18A41}"/>
          </ac:graphicFrameMkLst>
        </pc:graphicFrameChg>
      </pc:sldChg>
      <pc:sldChg chg="addSp modSp add mod">
        <pc:chgData name="Epstein, Max B." userId="110298e0-ad27-42b5-b24f-a191109a3ae7" providerId="ADAL" clId="{9E07BA5A-0D01-4C56-92E3-E616B6FB7127}" dt="2024-01-19T21:48:49.856" v="1302"/>
        <pc:sldMkLst>
          <pc:docMk/>
          <pc:sldMk cId="3115071612" sldId="372"/>
        </pc:sldMkLst>
        <pc:spChg chg="add mod">
          <ac:chgData name="Epstein, Max B." userId="110298e0-ad27-42b5-b24f-a191109a3ae7" providerId="ADAL" clId="{9E07BA5A-0D01-4C56-92E3-E616B6FB7127}" dt="2024-01-19T21:48:45.625" v="1301"/>
          <ac:spMkLst>
            <pc:docMk/>
            <pc:sldMk cId="3115071612" sldId="372"/>
            <ac:spMk id="4" creationId="{C1C93B6F-E671-20DE-81D0-25EEB573F9ED}"/>
          </ac:spMkLst>
        </pc:spChg>
        <pc:spChg chg="mod">
          <ac:chgData name="Epstein, Max B." userId="110298e0-ad27-42b5-b24f-a191109a3ae7" providerId="ADAL" clId="{9E07BA5A-0D01-4C56-92E3-E616B6FB7127}" dt="2024-01-19T21:48:49.856" v="1302"/>
          <ac:spMkLst>
            <pc:docMk/>
            <pc:sldMk cId="3115071612" sldId="372"/>
            <ac:spMk id="161" creationId="{00000000-0000-0000-0000-000000000000}"/>
          </ac:spMkLst>
        </pc:spChg>
        <pc:graphicFrameChg chg="mod modGraphic">
          <ac:chgData name="Epstein, Max B." userId="110298e0-ad27-42b5-b24f-a191109a3ae7" providerId="ADAL" clId="{9E07BA5A-0D01-4C56-92E3-E616B6FB7127}" dt="2024-01-19T21:37:45.754" v="1174" actId="255"/>
          <ac:graphicFrameMkLst>
            <pc:docMk/>
            <pc:sldMk cId="3115071612" sldId="372"/>
            <ac:graphicFrameMk id="6" creationId="{1D516802-C125-1568-FC42-666A351F587B}"/>
          </ac:graphicFrameMkLst>
        </pc:graphicFrameChg>
      </pc:sldChg>
      <pc:sldChg chg="modSp add mod">
        <pc:chgData name="Epstein, Max B." userId="110298e0-ad27-42b5-b24f-a191109a3ae7" providerId="ADAL" clId="{9E07BA5A-0D01-4C56-92E3-E616B6FB7127}" dt="2024-01-26T21:15:21.169" v="1418" actId="20577"/>
        <pc:sldMkLst>
          <pc:docMk/>
          <pc:sldMk cId="1879570418" sldId="373"/>
        </pc:sldMkLst>
        <pc:spChg chg="mod">
          <ac:chgData name="Epstein, Max B." userId="110298e0-ad27-42b5-b24f-a191109a3ae7" providerId="ADAL" clId="{9E07BA5A-0D01-4C56-92E3-E616B6FB7127}" dt="2024-01-19T21:48:51.895" v="1303"/>
          <ac:spMkLst>
            <pc:docMk/>
            <pc:sldMk cId="1879570418" sldId="373"/>
            <ac:spMk id="161" creationId="{00000000-0000-0000-0000-000000000000}"/>
          </ac:spMkLst>
        </pc:spChg>
        <pc:graphicFrameChg chg="mod modGraphic">
          <ac:chgData name="Epstein, Max B." userId="110298e0-ad27-42b5-b24f-a191109a3ae7" providerId="ADAL" clId="{9E07BA5A-0D01-4C56-92E3-E616B6FB7127}" dt="2024-01-26T21:15:21.169" v="1418" actId="20577"/>
          <ac:graphicFrameMkLst>
            <pc:docMk/>
            <pc:sldMk cId="1879570418" sldId="373"/>
            <ac:graphicFrameMk id="6" creationId="{1D516802-C125-1568-FC42-666A351F587B}"/>
          </ac:graphicFrameMkLst>
        </pc:graphicFrameChg>
      </pc:sldChg>
      <pc:sldChg chg="modSp add mod">
        <pc:chgData name="Epstein, Max B." userId="110298e0-ad27-42b5-b24f-a191109a3ae7" providerId="ADAL" clId="{9E07BA5A-0D01-4C56-92E3-E616B6FB7127}" dt="2024-01-19T21:48:55.252" v="1305"/>
        <pc:sldMkLst>
          <pc:docMk/>
          <pc:sldMk cId="1348862730" sldId="374"/>
        </pc:sldMkLst>
        <pc:spChg chg="mod">
          <ac:chgData name="Epstein, Max B." userId="110298e0-ad27-42b5-b24f-a191109a3ae7" providerId="ADAL" clId="{9E07BA5A-0D01-4C56-92E3-E616B6FB7127}" dt="2024-01-19T21:48:55.252" v="1305"/>
          <ac:spMkLst>
            <pc:docMk/>
            <pc:sldMk cId="1348862730" sldId="374"/>
            <ac:spMk id="161" creationId="{00000000-0000-0000-0000-000000000000}"/>
          </ac:spMkLst>
        </pc:spChg>
        <pc:graphicFrameChg chg="mod modGraphic">
          <ac:chgData name="Epstein, Max B." userId="110298e0-ad27-42b5-b24f-a191109a3ae7" providerId="ADAL" clId="{9E07BA5A-0D01-4C56-92E3-E616B6FB7127}" dt="2024-01-19T21:40:14.631" v="1219" actId="14734"/>
          <ac:graphicFrameMkLst>
            <pc:docMk/>
            <pc:sldMk cId="1348862730" sldId="374"/>
            <ac:graphicFrameMk id="6" creationId="{1D516802-C125-1568-FC42-666A351F587B}"/>
          </ac:graphicFrameMkLst>
        </pc:graphicFrameChg>
      </pc:sldChg>
      <pc:sldChg chg="modSp add mod">
        <pc:chgData name="Epstein, Max B." userId="110298e0-ad27-42b5-b24f-a191109a3ae7" providerId="ADAL" clId="{9E07BA5A-0D01-4C56-92E3-E616B6FB7127}" dt="2024-01-19T21:48:57.289" v="1306"/>
        <pc:sldMkLst>
          <pc:docMk/>
          <pc:sldMk cId="3086015557" sldId="375"/>
        </pc:sldMkLst>
        <pc:spChg chg="mod">
          <ac:chgData name="Epstein, Max B." userId="110298e0-ad27-42b5-b24f-a191109a3ae7" providerId="ADAL" clId="{9E07BA5A-0D01-4C56-92E3-E616B6FB7127}" dt="2024-01-19T21:48:57.289" v="1306"/>
          <ac:spMkLst>
            <pc:docMk/>
            <pc:sldMk cId="3086015557" sldId="375"/>
            <ac:spMk id="161" creationId="{00000000-0000-0000-0000-000000000000}"/>
          </ac:spMkLst>
        </pc:spChg>
        <pc:graphicFrameChg chg="mod modGraphic">
          <ac:chgData name="Epstein, Max B." userId="110298e0-ad27-42b5-b24f-a191109a3ae7" providerId="ADAL" clId="{9E07BA5A-0D01-4C56-92E3-E616B6FB7127}" dt="2024-01-19T21:41:49.578" v="1239" actId="14100"/>
          <ac:graphicFrameMkLst>
            <pc:docMk/>
            <pc:sldMk cId="3086015557" sldId="375"/>
            <ac:graphicFrameMk id="6" creationId="{1D516802-C125-1568-FC42-666A351F587B}"/>
          </ac:graphicFrameMkLst>
        </pc:graphicFrameChg>
      </pc:sldChg>
      <pc:sldChg chg="modSp add mod">
        <pc:chgData name="Epstein, Max B." userId="110298e0-ad27-42b5-b24f-a191109a3ae7" providerId="ADAL" clId="{9E07BA5A-0D01-4C56-92E3-E616B6FB7127}" dt="2024-01-26T21:15:54.247" v="1427" actId="6549"/>
        <pc:sldMkLst>
          <pc:docMk/>
          <pc:sldMk cId="2251732623" sldId="376"/>
        </pc:sldMkLst>
        <pc:spChg chg="mod">
          <ac:chgData name="Epstein, Max B." userId="110298e0-ad27-42b5-b24f-a191109a3ae7" providerId="ADAL" clId="{9E07BA5A-0D01-4C56-92E3-E616B6FB7127}" dt="2024-01-19T21:48:58.887" v="1307"/>
          <ac:spMkLst>
            <pc:docMk/>
            <pc:sldMk cId="2251732623" sldId="376"/>
            <ac:spMk id="161" creationId="{00000000-0000-0000-0000-000000000000}"/>
          </ac:spMkLst>
        </pc:spChg>
        <pc:graphicFrameChg chg="mod modGraphic">
          <ac:chgData name="Epstein, Max B." userId="110298e0-ad27-42b5-b24f-a191109a3ae7" providerId="ADAL" clId="{9E07BA5A-0D01-4C56-92E3-E616B6FB7127}" dt="2024-01-26T21:15:54.247" v="1427" actId="6549"/>
          <ac:graphicFrameMkLst>
            <pc:docMk/>
            <pc:sldMk cId="2251732623" sldId="376"/>
            <ac:graphicFrameMk id="6" creationId="{1D516802-C125-1568-FC42-666A351F587B}"/>
          </ac:graphicFrameMkLst>
        </pc:graphicFrameChg>
      </pc:sldChg>
      <pc:sldChg chg="modSp add mod">
        <pc:chgData name="Epstein, Max B." userId="110298e0-ad27-42b5-b24f-a191109a3ae7" providerId="ADAL" clId="{9E07BA5A-0D01-4C56-92E3-E616B6FB7127}" dt="2024-01-19T21:49:00.918" v="1308"/>
        <pc:sldMkLst>
          <pc:docMk/>
          <pc:sldMk cId="1150091092" sldId="377"/>
        </pc:sldMkLst>
        <pc:spChg chg="mod">
          <ac:chgData name="Epstein, Max B." userId="110298e0-ad27-42b5-b24f-a191109a3ae7" providerId="ADAL" clId="{9E07BA5A-0D01-4C56-92E3-E616B6FB7127}" dt="2024-01-19T21:49:00.918" v="1308"/>
          <ac:spMkLst>
            <pc:docMk/>
            <pc:sldMk cId="1150091092" sldId="377"/>
            <ac:spMk id="161" creationId="{00000000-0000-0000-0000-000000000000}"/>
          </ac:spMkLst>
        </pc:spChg>
        <pc:graphicFrameChg chg="mod modGraphic">
          <ac:chgData name="Epstein, Max B." userId="110298e0-ad27-42b5-b24f-a191109a3ae7" providerId="ADAL" clId="{9E07BA5A-0D01-4C56-92E3-E616B6FB7127}" dt="2024-01-19T21:43:26.550" v="1277" actId="14734"/>
          <ac:graphicFrameMkLst>
            <pc:docMk/>
            <pc:sldMk cId="1150091092" sldId="377"/>
            <ac:graphicFrameMk id="6" creationId="{1D516802-C125-1568-FC42-666A351F587B}"/>
          </ac:graphicFrameMkLst>
        </pc:graphicFrameChg>
      </pc:sldChg>
      <pc:sldChg chg="modSp add mod">
        <pc:chgData name="Epstein, Max B." userId="110298e0-ad27-42b5-b24f-a191109a3ae7" providerId="ADAL" clId="{9E07BA5A-0D01-4C56-92E3-E616B6FB7127}" dt="2024-01-19T21:49:02.938" v="1309"/>
        <pc:sldMkLst>
          <pc:docMk/>
          <pc:sldMk cId="2612425481" sldId="378"/>
        </pc:sldMkLst>
        <pc:spChg chg="mod">
          <ac:chgData name="Epstein, Max B." userId="110298e0-ad27-42b5-b24f-a191109a3ae7" providerId="ADAL" clId="{9E07BA5A-0D01-4C56-92E3-E616B6FB7127}" dt="2024-01-19T21:49:02.938" v="1309"/>
          <ac:spMkLst>
            <pc:docMk/>
            <pc:sldMk cId="2612425481" sldId="378"/>
            <ac:spMk id="161" creationId="{00000000-0000-0000-0000-000000000000}"/>
          </ac:spMkLst>
        </pc:spChg>
        <pc:graphicFrameChg chg="mod modGraphic">
          <ac:chgData name="Epstein, Max B." userId="110298e0-ad27-42b5-b24f-a191109a3ae7" providerId="ADAL" clId="{9E07BA5A-0D01-4C56-92E3-E616B6FB7127}" dt="2024-01-19T21:44:28.827" v="1296" actId="14100"/>
          <ac:graphicFrameMkLst>
            <pc:docMk/>
            <pc:sldMk cId="2612425481" sldId="378"/>
            <ac:graphicFrameMk id="6" creationId="{1D516802-C125-1568-FC42-666A351F587B}"/>
          </ac:graphicFrameMkLst>
        </pc:graphicFrameChg>
      </pc:sldChg>
      <pc:sldChg chg="addSp delSp modSp mod">
        <pc:chgData name="Epstein, Max B." userId="110298e0-ad27-42b5-b24f-a191109a3ae7" providerId="ADAL" clId="{9E07BA5A-0D01-4C56-92E3-E616B6FB7127}" dt="2024-01-29T20:16:55.354" v="2099"/>
        <pc:sldMkLst>
          <pc:docMk/>
          <pc:sldMk cId="1608125750" sldId="383"/>
        </pc:sldMkLst>
        <pc:spChg chg="del">
          <ac:chgData name="Epstein, Max B." userId="110298e0-ad27-42b5-b24f-a191109a3ae7" providerId="ADAL" clId="{9E07BA5A-0D01-4C56-92E3-E616B6FB7127}" dt="2024-01-29T20:16:55.178" v="2098" actId="478"/>
          <ac:spMkLst>
            <pc:docMk/>
            <pc:sldMk cId="1608125750" sldId="383"/>
            <ac:spMk id="5" creationId="{6FB71CF3-C396-D8C2-4DCD-232AEB5FC940}"/>
          </ac:spMkLst>
        </pc:spChg>
        <pc:spChg chg="add mod">
          <ac:chgData name="Epstein, Max B." userId="110298e0-ad27-42b5-b24f-a191109a3ae7" providerId="ADAL" clId="{9E07BA5A-0D01-4C56-92E3-E616B6FB7127}" dt="2024-01-29T20:16:55.354" v="2099"/>
          <ac:spMkLst>
            <pc:docMk/>
            <pc:sldMk cId="1608125750" sldId="383"/>
            <ac:spMk id="8" creationId="{D47FC9E5-3194-9948-6A4B-C44EC524AED1}"/>
          </ac:spMkLst>
        </pc:spChg>
      </pc:sldChg>
      <pc:sldChg chg="addSp delSp modSp mod">
        <pc:chgData name="Epstein, Max B." userId="110298e0-ad27-42b5-b24f-a191109a3ae7" providerId="ADAL" clId="{9E07BA5A-0D01-4C56-92E3-E616B6FB7127}" dt="2024-01-29T20:16:57.793" v="2101"/>
        <pc:sldMkLst>
          <pc:docMk/>
          <pc:sldMk cId="2302787233" sldId="384"/>
        </pc:sldMkLst>
        <pc:spChg chg="del">
          <ac:chgData name="Epstein, Max B." userId="110298e0-ad27-42b5-b24f-a191109a3ae7" providerId="ADAL" clId="{9E07BA5A-0D01-4C56-92E3-E616B6FB7127}" dt="2024-01-29T20:16:57.645" v="2100" actId="478"/>
          <ac:spMkLst>
            <pc:docMk/>
            <pc:sldMk cId="2302787233" sldId="384"/>
            <ac:spMk id="3" creationId="{4A2AF53A-9AED-B58D-99E8-ABD71DFB94DC}"/>
          </ac:spMkLst>
        </pc:spChg>
        <pc:spChg chg="add mod">
          <ac:chgData name="Epstein, Max B." userId="110298e0-ad27-42b5-b24f-a191109a3ae7" providerId="ADAL" clId="{9E07BA5A-0D01-4C56-92E3-E616B6FB7127}" dt="2024-01-29T20:16:57.793" v="2101"/>
          <ac:spMkLst>
            <pc:docMk/>
            <pc:sldMk cId="2302787233" sldId="384"/>
            <ac:spMk id="8" creationId="{6F398632-2394-84F8-69ED-A13CD863B321}"/>
          </ac:spMkLst>
        </pc:spChg>
      </pc:sldChg>
      <pc:sldChg chg="addSp modSp mod">
        <pc:chgData name="Epstein, Max B." userId="110298e0-ad27-42b5-b24f-a191109a3ae7" providerId="ADAL" clId="{9E07BA5A-0D01-4C56-92E3-E616B6FB7127}" dt="2024-01-26T22:11:26.813" v="1539" actId="207"/>
        <pc:sldMkLst>
          <pc:docMk/>
          <pc:sldMk cId="2087050303" sldId="385"/>
        </pc:sldMkLst>
        <pc:spChg chg="add mod">
          <ac:chgData name="Epstein, Max B." userId="110298e0-ad27-42b5-b24f-a191109a3ae7" providerId="ADAL" clId="{9E07BA5A-0D01-4C56-92E3-E616B6FB7127}" dt="2024-01-26T22:11:26.813" v="1539" actId="207"/>
          <ac:spMkLst>
            <pc:docMk/>
            <pc:sldMk cId="2087050303" sldId="385"/>
            <ac:spMk id="4" creationId="{9CBB0787-0B60-5E41-DD6F-CC71F1F370FC}"/>
          </ac:spMkLst>
        </pc:spChg>
      </pc:sldChg>
      <pc:sldChg chg="addSp modSp mod">
        <pc:chgData name="Epstein, Max B." userId="110298e0-ad27-42b5-b24f-a191109a3ae7" providerId="ADAL" clId="{9E07BA5A-0D01-4C56-92E3-E616B6FB7127}" dt="2024-01-26T22:11:50.495" v="1597" actId="14100"/>
        <pc:sldMkLst>
          <pc:docMk/>
          <pc:sldMk cId="3315657015" sldId="386"/>
        </pc:sldMkLst>
        <pc:spChg chg="add mod">
          <ac:chgData name="Epstein, Max B." userId="110298e0-ad27-42b5-b24f-a191109a3ae7" providerId="ADAL" clId="{9E07BA5A-0D01-4C56-92E3-E616B6FB7127}" dt="2024-01-26T22:11:50.495" v="1597" actId="14100"/>
          <ac:spMkLst>
            <pc:docMk/>
            <pc:sldMk cId="3315657015" sldId="386"/>
            <ac:spMk id="5" creationId="{B25BC1A5-42F3-56E2-3435-7915249FDD22}"/>
          </ac:spMkLst>
        </pc:spChg>
      </pc:sldChg>
      <pc:sldChg chg="addSp modSp mod">
        <pc:chgData name="Epstein, Max B." userId="110298e0-ad27-42b5-b24f-a191109a3ae7" providerId="ADAL" clId="{9E07BA5A-0D01-4C56-92E3-E616B6FB7127}" dt="2024-01-26T22:12:14.854" v="1608" actId="20577"/>
        <pc:sldMkLst>
          <pc:docMk/>
          <pc:sldMk cId="424867845" sldId="387"/>
        </pc:sldMkLst>
        <pc:spChg chg="add mod">
          <ac:chgData name="Epstein, Max B." userId="110298e0-ad27-42b5-b24f-a191109a3ae7" providerId="ADAL" clId="{9E07BA5A-0D01-4C56-92E3-E616B6FB7127}" dt="2024-01-26T22:12:14.854" v="1608" actId="20577"/>
          <ac:spMkLst>
            <pc:docMk/>
            <pc:sldMk cId="424867845" sldId="387"/>
            <ac:spMk id="5" creationId="{9D5651E7-33A5-3DC3-F9A2-95B2A94D7D8C}"/>
          </ac:spMkLst>
        </pc:spChg>
      </pc:sldChg>
      <pc:sldChg chg="addSp delSp modSp mod">
        <pc:chgData name="Epstein, Max B." userId="110298e0-ad27-42b5-b24f-a191109a3ae7" providerId="ADAL" clId="{9E07BA5A-0D01-4C56-92E3-E616B6FB7127}" dt="2024-01-29T20:14:35.730" v="1879"/>
        <pc:sldMkLst>
          <pc:docMk/>
          <pc:sldMk cId="1363733625" sldId="390"/>
        </pc:sldMkLst>
        <pc:spChg chg="del">
          <ac:chgData name="Epstein, Max B." userId="110298e0-ad27-42b5-b24f-a191109a3ae7" providerId="ADAL" clId="{9E07BA5A-0D01-4C56-92E3-E616B6FB7127}" dt="2024-01-29T20:14:27.748" v="1874" actId="478"/>
          <ac:spMkLst>
            <pc:docMk/>
            <pc:sldMk cId="1363733625" sldId="390"/>
            <ac:spMk id="3" creationId="{C8470FB2-7BF2-4CC5-5F41-D455B1DE26D6}"/>
          </ac:spMkLst>
        </pc:spChg>
        <pc:spChg chg="add mod">
          <ac:chgData name="Epstein, Max B." userId="110298e0-ad27-42b5-b24f-a191109a3ae7" providerId="ADAL" clId="{9E07BA5A-0D01-4C56-92E3-E616B6FB7127}" dt="2024-01-29T20:14:27.924" v="1875"/>
          <ac:spMkLst>
            <pc:docMk/>
            <pc:sldMk cId="1363733625" sldId="390"/>
            <ac:spMk id="4" creationId="{0EAD3966-C63F-35D8-A3DC-D5B83699E579}"/>
          </ac:spMkLst>
        </pc:spChg>
        <pc:spChg chg="add mod">
          <ac:chgData name="Epstein, Max B." userId="110298e0-ad27-42b5-b24f-a191109a3ae7" providerId="ADAL" clId="{9E07BA5A-0D01-4C56-92E3-E616B6FB7127}" dt="2024-01-29T20:14:35.730" v="1879"/>
          <ac:spMkLst>
            <pc:docMk/>
            <pc:sldMk cId="1363733625" sldId="390"/>
            <ac:spMk id="9" creationId="{D282DB4C-5493-C141-947F-7D1783F8425E}"/>
          </ac:spMkLst>
        </pc:spChg>
        <pc:spChg chg="del">
          <ac:chgData name="Epstein, Max B." userId="110298e0-ad27-42b5-b24f-a191109a3ae7" providerId="ADAL" clId="{9E07BA5A-0D01-4C56-92E3-E616B6FB7127}" dt="2024-01-29T20:14:35.518" v="1878" actId="478"/>
          <ac:spMkLst>
            <pc:docMk/>
            <pc:sldMk cId="1363733625" sldId="390"/>
            <ac:spMk id="575" creationId="{00000000-0000-0000-0000-000000000000}"/>
          </ac:spMkLst>
        </pc:spChg>
      </pc:sldChg>
      <pc:sldChg chg="addSp delSp modSp mod">
        <pc:chgData name="Epstein, Max B." userId="110298e0-ad27-42b5-b24f-a191109a3ae7" providerId="ADAL" clId="{9E07BA5A-0D01-4C56-92E3-E616B6FB7127}" dt="2024-01-29T20:14:38.837" v="1881"/>
        <pc:sldMkLst>
          <pc:docMk/>
          <pc:sldMk cId="1265906995" sldId="391"/>
        </pc:sldMkLst>
        <pc:spChg chg="del">
          <ac:chgData name="Epstein, Max B." userId="110298e0-ad27-42b5-b24f-a191109a3ae7" providerId="ADAL" clId="{9E07BA5A-0D01-4C56-92E3-E616B6FB7127}" dt="2024-01-29T20:14:30.411" v="1876" actId="478"/>
          <ac:spMkLst>
            <pc:docMk/>
            <pc:sldMk cId="1265906995" sldId="391"/>
            <ac:spMk id="3" creationId="{C8470FB2-7BF2-4CC5-5F41-D455B1DE26D6}"/>
          </ac:spMkLst>
        </pc:spChg>
        <pc:spChg chg="add mod">
          <ac:chgData name="Epstein, Max B." userId="110298e0-ad27-42b5-b24f-a191109a3ae7" providerId="ADAL" clId="{9E07BA5A-0D01-4C56-92E3-E616B6FB7127}" dt="2024-01-29T20:14:30.567" v="1877"/>
          <ac:spMkLst>
            <pc:docMk/>
            <pc:sldMk cId="1265906995" sldId="391"/>
            <ac:spMk id="4" creationId="{7CC3E1A0-E7A7-D098-993A-7E25EE62E229}"/>
          </ac:spMkLst>
        </pc:spChg>
        <pc:spChg chg="add mod">
          <ac:chgData name="Epstein, Max B." userId="110298e0-ad27-42b5-b24f-a191109a3ae7" providerId="ADAL" clId="{9E07BA5A-0D01-4C56-92E3-E616B6FB7127}" dt="2024-01-29T20:14:38.837" v="1881"/>
          <ac:spMkLst>
            <pc:docMk/>
            <pc:sldMk cId="1265906995" sldId="391"/>
            <ac:spMk id="5" creationId="{1116AEE4-FF8A-9F9D-9E51-C73439EBFCDA}"/>
          </ac:spMkLst>
        </pc:spChg>
        <pc:spChg chg="del">
          <ac:chgData name="Epstein, Max B." userId="110298e0-ad27-42b5-b24f-a191109a3ae7" providerId="ADAL" clId="{9E07BA5A-0D01-4C56-92E3-E616B6FB7127}" dt="2024-01-29T20:14:38.645" v="1880" actId="478"/>
          <ac:spMkLst>
            <pc:docMk/>
            <pc:sldMk cId="1265906995" sldId="391"/>
            <ac:spMk id="575" creationId="{00000000-0000-0000-0000-000000000000}"/>
          </ac:spMkLst>
        </pc:spChg>
      </pc:sldChg>
      <pc:sldChg chg="addSp delSp modSp mod">
        <pc:chgData name="Epstein, Max B." userId="110298e0-ad27-42b5-b24f-a191109a3ae7" providerId="ADAL" clId="{9E07BA5A-0D01-4C56-92E3-E616B6FB7127}" dt="2024-01-29T20:15:52.740" v="2002"/>
        <pc:sldMkLst>
          <pc:docMk/>
          <pc:sldMk cId="43035081" sldId="393"/>
        </pc:sldMkLst>
        <pc:spChg chg="del">
          <ac:chgData name="Epstein, Max B." userId="110298e0-ad27-42b5-b24f-a191109a3ae7" providerId="ADAL" clId="{9E07BA5A-0D01-4C56-92E3-E616B6FB7127}" dt="2024-01-29T20:15:52.597" v="2001" actId="478"/>
          <ac:spMkLst>
            <pc:docMk/>
            <pc:sldMk cId="43035081" sldId="393"/>
            <ac:spMk id="2" creationId="{37F9EEDC-4B2B-1510-8F83-8FE127775B08}"/>
          </ac:spMkLst>
        </pc:spChg>
        <pc:spChg chg="add mod">
          <ac:chgData name="Epstein, Max B." userId="110298e0-ad27-42b5-b24f-a191109a3ae7" providerId="ADAL" clId="{9E07BA5A-0D01-4C56-92E3-E616B6FB7127}" dt="2024-01-29T20:15:52.740" v="2002"/>
          <ac:spMkLst>
            <pc:docMk/>
            <pc:sldMk cId="43035081" sldId="393"/>
            <ac:spMk id="8" creationId="{F1522885-A1DA-4924-5586-A4036A8BA90A}"/>
          </ac:spMkLst>
        </pc:spChg>
      </pc:sldChg>
      <pc:sldChg chg="addSp delSp modSp mod">
        <pc:chgData name="Epstein, Max B." userId="110298e0-ad27-42b5-b24f-a191109a3ae7" providerId="ADAL" clId="{9E07BA5A-0D01-4C56-92E3-E616B6FB7127}" dt="2024-01-29T20:18:55.239" v="2103"/>
        <pc:sldMkLst>
          <pc:docMk/>
          <pc:sldMk cId="1043599454" sldId="397"/>
        </pc:sldMkLst>
        <pc:spChg chg="add mod">
          <ac:chgData name="Epstein, Max B." userId="110298e0-ad27-42b5-b24f-a191109a3ae7" providerId="ADAL" clId="{9E07BA5A-0D01-4C56-92E3-E616B6FB7127}" dt="2024-01-29T20:18:55.239" v="2103"/>
          <ac:spMkLst>
            <pc:docMk/>
            <pc:sldMk cId="1043599454" sldId="397"/>
            <ac:spMk id="5" creationId="{1F424141-1998-B064-0EAB-A0F173C95E81}"/>
          </ac:spMkLst>
        </pc:spChg>
        <pc:spChg chg="del">
          <ac:chgData name="Epstein, Max B." userId="110298e0-ad27-42b5-b24f-a191109a3ae7" providerId="ADAL" clId="{9E07BA5A-0D01-4C56-92E3-E616B6FB7127}" dt="2024-01-29T20:18:55.084" v="2102" actId="478"/>
          <ac:spMkLst>
            <pc:docMk/>
            <pc:sldMk cId="1043599454" sldId="397"/>
            <ac:spMk id="874" creationId="{00000000-0000-0000-0000-000000000000}"/>
          </ac:spMkLst>
        </pc:spChg>
      </pc:sldChg>
      <pc:sldChg chg="modSp add mod">
        <pc:chgData name="Epstein, Max B." userId="110298e0-ad27-42b5-b24f-a191109a3ae7" providerId="ADAL" clId="{9E07BA5A-0D01-4C56-92E3-E616B6FB7127}" dt="2024-01-26T22:13:11.245" v="1625" actId="207"/>
        <pc:sldMkLst>
          <pc:docMk/>
          <pc:sldMk cId="3214855478" sldId="400"/>
        </pc:sldMkLst>
        <pc:spChg chg="mod">
          <ac:chgData name="Epstein, Max B." userId="110298e0-ad27-42b5-b24f-a191109a3ae7" providerId="ADAL" clId="{9E07BA5A-0D01-4C56-92E3-E616B6FB7127}" dt="2024-01-26T22:13:07.121" v="1624" actId="20577"/>
          <ac:spMkLst>
            <pc:docMk/>
            <pc:sldMk cId="3214855478" sldId="400"/>
            <ac:spMk id="153" creationId="{00000000-0000-0000-0000-000000000000}"/>
          </ac:spMkLst>
        </pc:spChg>
        <pc:spChg chg="mod">
          <ac:chgData name="Epstein, Max B." userId="110298e0-ad27-42b5-b24f-a191109a3ae7" providerId="ADAL" clId="{9E07BA5A-0D01-4C56-92E3-E616B6FB7127}" dt="2024-01-26T22:13:11.245" v="1625" actId="207"/>
          <ac:spMkLst>
            <pc:docMk/>
            <pc:sldMk cId="3214855478" sldId="400"/>
            <ac:spMk id="154" creationId="{00000000-0000-0000-0000-000000000000}"/>
          </ac:spMkLst>
        </pc:spChg>
      </pc:sldChg>
    </pc:docChg>
  </pc:docChgLst>
  <pc:docChgLst>
    <pc:chgData name="Gutmann, Jonathan A." userId="S::jonathangutmann@ufl.edu::c065f052-88cf-4d4d-8a20-9349faab9a8b" providerId="AD" clId="Web-{C617A10B-C257-879B-FB12-6344F6107F90}"/>
    <pc:docChg chg="modSld">
      <pc:chgData name="Gutmann, Jonathan A." userId="S::jonathangutmann@ufl.edu::c065f052-88cf-4d4d-8a20-9349faab9a8b" providerId="AD" clId="Web-{C617A10B-C257-879B-FB12-6344F6107F90}" dt="2024-01-29T23:49:53.414" v="163"/>
      <pc:docMkLst>
        <pc:docMk/>
      </pc:docMkLst>
      <pc:sldChg chg="modSp">
        <pc:chgData name="Gutmann, Jonathan A." userId="S::jonathangutmann@ufl.edu::c065f052-88cf-4d4d-8a20-9349faab9a8b" providerId="AD" clId="Web-{C617A10B-C257-879B-FB12-6344F6107F90}" dt="2024-01-29T23:41:01.688" v="39"/>
        <pc:sldMkLst>
          <pc:docMk/>
          <pc:sldMk cId="3086015557" sldId="375"/>
        </pc:sldMkLst>
        <pc:graphicFrameChg chg="mod modGraphic">
          <ac:chgData name="Gutmann, Jonathan A." userId="S::jonathangutmann@ufl.edu::c065f052-88cf-4d4d-8a20-9349faab9a8b" providerId="AD" clId="Web-{C617A10B-C257-879B-FB12-6344F6107F90}" dt="2024-01-29T23:41:01.688" v="39"/>
          <ac:graphicFrameMkLst>
            <pc:docMk/>
            <pc:sldMk cId="3086015557" sldId="375"/>
            <ac:graphicFrameMk id="6" creationId="{1D516802-C125-1568-FC42-666A351F587B}"/>
          </ac:graphicFrameMkLst>
        </pc:graphicFrameChg>
      </pc:sldChg>
      <pc:sldChg chg="modSp">
        <pc:chgData name="Gutmann, Jonathan A." userId="S::jonathangutmann@ufl.edu::c065f052-88cf-4d4d-8a20-9349faab9a8b" providerId="AD" clId="Web-{C617A10B-C257-879B-FB12-6344F6107F90}" dt="2024-01-29T23:45:29.731" v="97"/>
        <pc:sldMkLst>
          <pc:docMk/>
          <pc:sldMk cId="2251732623" sldId="376"/>
        </pc:sldMkLst>
        <pc:graphicFrameChg chg="mod modGraphic">
          <ac:chgData name="Gutmann, Jonathan A." userId="S::jonathangutmann@ufl.edu::c065f052-88cf-4d4d-8a20-9349faab9a8b" providerId="AD" clId="Web-{C617A10B-C257-879B-FB12-6344F6107F90}" dt="2024-01-29T23:45:29.731" v="97"/>
          <ac:graphicFrameMkLst>
            <pc:docMk/>
            <pc:sldMk cId="2251732623" sldId="376"/>
            <ac:graphicFrameMk id="6" creationId="{1D516802-C125-1568-FC42-666A351F587B}"/>
          </ac:graphicFrameMkLst>
        </pc:graphicFrameChg>
      </pc:sldChg>
      <pc:sldChg chg="modSp">
        <pc:chgData name="Gutmann, Jonathan A." userId="S::jonathangutmann@ufl.edu::c065f052-88cf-4d4d-8a20-9349faab9a8b" providerId="AD" clId="Web-{C617A10B-C257-879B-FB12-6344F6107F90}" dt="2024-01-29T23:49:53.414" v="163"/>
        <pc:sldMkLst>
          <pc:docMk/>
          <pc:sldMk cId="2612425481" sldId="378"/>
        </pc:sldMkLst>
        <pc:graphicFrameChg chg="mod modGraphic">
          <ac:chgData name="Gutmann, Jonathan A." userId="S::jonathangutmann@ufl.edu::c065f052-88cf-4d4d-8a20-9349faab9a8b" providerId="AD" clId="Web-{C617A10B-C257-879B-FB12-6344F6107F90}" dt="2024-01-29T23:49:53.414" v="163"/>
          <ac:graphicFrameMkLst>
            <pc:docMk/>
            <pc:sldMk cId="2612425481" sldId="378"/>
            <ac:graphicFrameMk id="6" creationId="{1D516802-C125-1568-FC42-666A351F587B}"/>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18_0.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solidFill>
                  <a:srgbClr val="FF0000"/>
                </a:solidFill>
              </a:rPr>
              <a:t>Descent Control</a:t>
            </a:r>
            <a:r>
              <a:rPr lang="en-US" sz="1400" baseline="0">
                <a:solidFill>
                  <a:srgbClr val="FF0000"/>
                </a:solidFill>
              </a:rPr>
              <a:t> Strategy</a:t>
            </a:r>
            <a:endParaRPr lang="en-US" sz="1400">
              <a:solidFill>
                <a:srgbClr val="FF0000"/>
              </a:solidFill>
            </a:endParaRPr>
          </a:p>
        </c:rich>
      </c:tx>
      <c:layout>
        <c:manualLayout>
          <c:xMode val="edge"/>
          <c:yMode val="edge"/>
          <c:x val="0.2881594323115021"/>
          <c:y val="1.039805335505193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269585434818148"/>
          <c:y val="6.9348668688598139E-2"/>
          <c:w val="0.80528023840769902"/>
          <c:h val="0.91487164179770253"/>
        </c:manualLayout>
      </c:layout>
      <c:scatterChart>
        <c:scatterStyle val="lineMarker"/>
        <c:varyColors val="0"/>
        <c:ser>
          <c:idx val="0"/>
          <c:order val="0"/>
          <c:tx>
            <c:strRef>
              <c:f>Sheet1!$B$1</c:f>
              <c:strCache>
                <c:ptCount val="1"/>
                <c:pt idx="0">
                  <c:v>Altitude (m)</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Sheet1!$A$2:$A$13</c:f>
              <c:numCache>
                <c:formatCode>General</c:formatCode>
                <c:ptCount val="12"/>
              </c:numCache>
            </c:numRef>
          </c:xVal>
          <c:yVal>
            <c:numRef>
              <c:f>Sheet1!$B$2:$B$13</c:f>
              <c:numCache>
                <c:formatCode>General</c:formatCode>
                <c:ptCount val="12"/>
                <c:pt idx="0">
                  <c:v>0</c:v>
                </c:pt>
                <c:pt idx="1">
                  <c:v>10</c:v>
                </c:pt>
                <c:pt idx="2">
                  <c:v>20</c:v>
                </c:pt>
                <c:pt idx="3">
                  <c:v>30</c:v>
                </c:pt>
                <c:pt idx="4">
                  <c:v>40</c:v>
                </c:pt>
                <c:pt idx="5">
                  <c:v>50</c:v>
                </c:pt>
                <c:pt idx="6">
                  <c:v>60</c:v>
                </c:pt>
                <c:pt idx="7">
                  <c:v>70</c:v>
                </c:pt>
                <c:pt idx="8">
                  <c:v>80</c:v>
                </c:pt>
                <c:pt idx="9">
                  <c:v>90</c:v>
                </c:pt>
                <c:pt idx="10">
                  <c:v>100</c:v>
                </c:pt>
                <c:pt idx="11">
                  <c:v>110</c:v>
                </c:pt>
              </c:numCache>
            </c:numRef>
          </c:yVal>
          <c:smooth val="0"/>
          <c:extLst>
            <c:ext xmlns:c16="http://schemas.microsoft.com/office/drawing/2014/chart" uri="{C3380CC4-5D6E-409C-BE32-E72D297353CC}">
              <c16:uniqueId val="{00000000-00BF-4AA7-AE5B-C04B5DF63269}"/>
            </c:ext>
          </c:extLst>
        </c:ser>
        <c:dLbls>
          <c:showLegendKey val="0"/>
          <c:showVal val="0"/>
          <c:showCatName val="0"/>
          <c:showSerName val="0"/>
          <c:showPercent val="0"/>
          <c:showBubbleSize val="0"/>
        </c:dLbls>
        <c:axId val="1573787248"/>
        <c:axId val="1726573680"/>
      </c:scatterChart>
      <c:valAx>
        <c:axId val="1573787248"/>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726573680"/>
        <c:crosses val="autoZero"/>
        <c:crossBetween val="midCat"/>
      </c:valAx>
      <c:valAx>
        <c:axId val="172657368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Altitude</a:t>
                </a:r>
                <a:r>
                  <a:rPr lang="en-US" baseline="0"/>
                  <a:t> (m)</a:t>
                </a:r>
                <a:endParaRPr lang="en-US"/>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73787248"/>
        <c:crosses val="autoZero"/>
        <c:crossBetween val="midCat"/>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D6191E-E350-4131-9491-B556E80D71EB}"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314AF0E4-5B1B-4FF0-9407-DD449A2FB410}">
      <dgm:prSet phldrT="[Text]"/>
      <dgm:spPr/>
      <dgm:t>
        <a:bodyPr/>
        <a:lstStyle/>
        <a:p>
          <a:r>
            <a:rPr lang="en-US" err="1"/>
            <a:t>CanSat</a:t>
          </a:r>
          <a:r>
            <a:rPr lang="en-US"/>
            <a:t> Integration and Test Overview</a:t>
          </a:r>
        </a:p>
      </dgm:t>
    </dgm:pt>
    <dgm:pt modelId="{93625217-287B-4AB5-9F7B-2FBB9923DED8}" type="parTrans" cxnId="{C0E3A0FB-390E-456A-9E2B-F716119C51C9}">
      <dgm:prSet/>
      <dgm:spPr/>
      <dgm:t>
        <a:bodyPr/>
        <a:lstStyle/>
        <a:p>
          <a:endParaRPr lang="en-US"/>
        </a:p>
      </dgm:t>
    </dgm:pt>
    <dgm:pt modelId="{5941782C-20DE-4060-830E-E1E95A45763D}" type="sibTrans" cxnId="{C0E3A0FB-390E-456A-9E2B-F716119C51C9}">
      <dgm:prSet/>
      <dgm:spPr/>
      <dgm:t>
        <a:bodyPr/>
        <a:lstStyle/>
        <a:p>
          <a:endParaRPr lang="en-US"/>
        </a:p>
      </dgm:t>
    </dgm:pt>
    <dgm:pt modelId="{82A061B6-9D55-401C-B1C0-2322747C121E}">
      <dgm:prSet phldrT="[Text]"/>
      <dgm:spPr/>
      <dgm:t>
        <a:bodyPr/>
        <a:lstStyle/>
        <a:p>
          <a:r>
            <a:rPr lang="en-US"/>
            <a:t>Subsystem Level Test Plan</a:t>
          </a:r>
        </a:p>
      </dgm:t>
    </dgm:pt>
    <dgm:pt modelId="{D4093D24-5DE6-4D3B-A20B-45F581249F84}" type="parTrans" cxnId="{9FADFE23-DD5E-4495-8396-8C8E3BF5722C}">
      <dgm:prSet/>
      <dgm:spPr/>
      <dgm:t>
        <a:bodyPr/>
        <a:lstStyle/>
        <a:p>
          <a:endParaRPr lang="en-US"/>
        </a:p>
      </dgm:t>
    </dgm:pt>
    <dgm:pt modelId="{52F87DF6-DBB8-4760-8AC2-D2724F22F617}" type="sibTrans" cxnId="{9FADFE23-DD5E-4495-8396-8C8E3BF5722C}">
      <dgm:prSet/>
      <dgm:spPr/>
      <dgm:t>
        <a:bodyPr/>
        <a:lstStyle/>
        <a:p>
          <a:endParaRPr lang="en-US"/>
        </a:p>
      </dgm:t>
    </dgm:pt>
    <dgm:pt modelId="{AD498220-3279-471C-80C3-9EB3DC4F96CC}">
      <dgm:prSet phldrT="[Text]"/>
      <dgm:spPr/>
      <dgm:t>
        <a:bodyPr/>
        <a:lstStyle/>
        <a:p>
          <a:r>
            <a:rPr lang="en-US"/>
            <a:t>Integrated Level Functional Test Plan</a:t>
          </a:r>
        </a:p>
      </dgm:t>
    </dgm:pt>
    <dgm:pt modelId="{BE6883AD-248B-487F-96F1-A55DCBC56150}" type="parTrans" cxnId="{279C177A-7DCA-46C2-80EB-77691C974A12}">
      <dgm:prSet/>
      <dgm:spPr/>
      <dgm:t>
        <a:bodyPr/>
        <a:lstStyle/>
        <a:p>
          <a:endParaRPr lang="en-US"/>
        </a:p>
      </dgm:t>
    </dgm:pt>
    <dgm:pt modelId="{91991569-42E6-48F5-807F-751E5FCA5DAF}" type="sibTrans" cxnId="{279C177A-7DCA-46C2-80EB-77691C974A12}">
      <dgm:prSet/>
      <dgm:spPr/>
      <dgm:t>
        <a:bodyPr/>
        <a:lstStyle/>
        <a:p>
          <a:endParaRPr lang="en-US"/>
        </a:p>
      </dgm:t>
    </dgm:pt>
    <dgm:pt modelId="{A7D3AC30-1A54-4652-915B-3C523A9B59E3}">
      <dgm:prSet phldrT="[Text]"/>
      <dgm:spPr/>
      <dgm:t>
        <a:bodyPr/>
        <a:lstStyle/>
        <a:p>
          <a:r>
            <a:rPr lang="en-US"/>
            <a:t>Environmental Test Plan</a:t>
          </a:r>
        </a:p>
      </dgm:t>
    </dgm:pt>
    <dgm:pt modelId="{7B2AAD80-D24B-4BD3-A30E-71948528DA80}" type="parTrans" cxnId="{8FC4B9B1-20CF-4E17-8C78-0E2D938778C2}">
      <dgm:prSet/>
      <dgm:spPr/>
      <dgm:t>
        <a:bodyPr/>
        <a:lstStyle/>
        <a:p>
          <a:endParaRPr lang="en-US"/>
        </a:p>
      </dgm:t>
    </dgm:pt>
    <dgm:pt modelId="{DA17BC8F-1AAD-42FF-8A07-16E63638D826}" type="sibTrans" cxnId="{8FC4B9B1-20CF-4E17-8C78-0E2D938778C2}">
      <dgm:prSet/>
      <dgm:spPr/>
      <dgm:t>
        <a:bodyPr/>
        <a:lstStyle/>
        <a:p>
          <a:endParaRPr lang="en-US"/>
        </a:p>
      </dgm:t>
    </dgm:pt>
    <dgm:pt modelId="{3D48FED1-DEF4-4EC0-8322-F1235B1AC1FB}">
      <dgm:prSet phldrT="[Text]"/>
      <dgm:spPr/>
      <dgm:t>
        <a:bodyPr/>
        <a:lstStyle/>
        <a:p>
          <a:r>
            <a:rPr lang="en-US"/>
            <a:t>Simulation Test Plan</a:t>
          </a:r>
        </a:p>
      </dgm:t>
    </dgm:pt>
    <dgm:pt modelId="{CBF61A73-257A-4F5F-8595-0B79F2F3BC1E}" type="parTrans" cxnId="{D26A998F-17CE-4435-A02E-9C4DC1B75EE6}">
      <dgm:prSet/>
      <dgm:spPr/>
      <dgm:t>
        <a:bodyPr/>
        <a:lstStyle/>
        <a:p>
          <a:endParaRPr lang="en-US"/>
        </a:p>
      </dgm:t>
    </dgm:pt>
    <dgm:pt modelId="{16193D5E-081C-4D1F-B0DC-56B668D97FB2}" type="sibTrans" cxnId="{D26A998F-17CE-4435-A02E-9C4DC1B75EE6}">
      <dgm:prSet/>
      <dgm:spPr/>
      <dgm:t>
        <a:bodyPr/>
        <a:lstStyle/>
        <a:p>
          <a:endParaRPr lang="en-US"/>
        </a:p>
      </dgm:t>
    </dgm:pt>
    <dgm:pt modelId="{AC6635DC-DF24-4080-AEA8-A3F874C57B68}" type="pres">
      <dgm:prSet presAssocID="{B5D6191E-E350-4131-9491-B556E80D71EB}" presName="hierChild1" presStyleCnt="0">
        <dgm:presLayoutVars>
          <dgm:chPref val="1"/>
          <dgm:dir/>
          <dgm:animOne val="branch"/>
          <dgm:animLvl val="lvl"/>
          <dgm:resizeHandles/>
        </dgm:presLayoutVars>
      </dgm:prSet>
      <dgm:spPr/>
    </dgm:pt>
    <dgm:pt modelId="{D9240B05-1522-4AB1-88A3-8162F032A517}" type="pres">
      <dgm:prSet presAssocID="{314AF0E4-5B1B-4FF0-9407-DD449A2FB410}" presName="hierRoot1" presStyleCnt="0"/>
      <dgm:spPr/>
    </dgm:pt>
    <dgm:pt modelId="{20A268AF-77B1-484B-AFB4-AEAD05F8E9E7}" type="pres">
      <dgm:prSet presAssocID="{314AF0E4-5B1B-4FF0-9407-DD449A2FB410}" presName="composite" presStyleCnt="0"/>
      <dgm:spPr/>
    </dgm:pt>
    <dgm:pt modelId="{157908A1-50E7-4526-B933-507C6961332A}" type="pres">
      <dgm:prSet presAssocID="{314AF0E4-5B1B-4FF0-9407-DD449A2FB410}" presName="background" presStyleLbl="node0" presStyleIdx="0" presStyleCnt="1"/>
      <dgm:spPr/>
    </dgm:pt>
    <dgm:pt modelId="{F6CEF50B-C518-4F5D-88F5-6874149F0AC0}" type="pres">
      <dgm:prSet presAssocID="{314AF0E4-5B1B-4FF0-9407-DD449A2FB410}" presName="text" presStyleLbl="fgAcc0" presStyleIdx="0" presStyleCnt="1">
        <dgm:presLayoutVars>
          <dgm:chPref val="3"/>
        </dgm:presLayoutVars>
      </dgm:prSet>
      <dgm:spPr/>
    </dgm:pt>
    <dgm:pt modelId="{53B90BB3-9A0A-4063-A7E3-41185055093F}" type="pres">
      <dgm:prSet presAssocID="{314AF0E4-5B1B-4FF0-9407-DD449A2FB410}" presName="hierChild2" presStyleCnt="0"/>
      <dgm:spPr/>
    </dgm:pt>
    <dgm:pt modelId="{E0669B81-58DE-4C0C-AE02-3BE28CCAF3F1}" type="pres">
      <dgm:prSet presAssocID="{D4093D24-5DE6-4D3B-A20B-45F581249F84}" presName="Name10" presStyleLbl="parChTrans1D2" presStyleIdx="0" presStyleCnt="4"/>
      <dgm:spPr/>
    </dgm:pt>
    <dgm:pt modelId="{44E3222A-B3C0-4FA9-BB03-154352BF20F5}" type="pres">
      <dgm:prSet presAssocID="{82A061B6-9D55-401C-B1C0-2322747C121E}" presName="hierRoot2" presStyleCnt="0"/>
      <dgm:spPr/>
    </dgm:pt>
    <dgm:pt modelId="{5F01FF7D-995C-44BB-B8A4-F254FB5D3A16}" type="pres">
      <dgm:prSet presAssocID="{82A061B6-9D55-401C-B1C0-2322747C121E}" presName="composite2" presStyleCnt="0"/>
      <dgm:spPr/>
    </dgm:pt>
    <dgm:pt modelId="{F4DB64B4-A336-4B09-BC53-77C23BAE9E5C}" type="pres">
      <dgm:prSet presAssocID="{82A061B6-9D55-401C-B1C0-2322747C121E}" presName="background2" presStyleLbl="node2" presStyleIdx="0" presStyleCnt="4"/>
      <dgm:spPr/>
    </dgm:pt>
    <dgm:pt modelId="{4962F83C-9929-4B11-9245-926CD0096397}" type="pres">
      <dgm:prSet presAssocID="{82A061B6-9D55-401C-B1C0-2322747C121E}" presName="text2" presStyleLbl="fgAcc2" presStyleIdx="0" presStyleCnt="4">
        <dgm:presLayoutVars>
          <dgm:chPref val="3"/>
        </dgm:presLayoutVars>
      </dgm:prSet>
      <dgm:spPr/>
    </dgm:pt>
    <dgm:pt modelId="{D7C1BB22-2E66-4829-A2D8-F087FF294B29}" type="pres">
      <dgm:prSet presAssocID="{82A061B6-9D55-401C-B1C0-2322747C121E}" presName="hierChild3" presStyleCnt="0"/>
      <dgm:spPr/>
    </dgm:pt>
    <dgm:pt modelId="{6A8D786E-2078-4C92-A40B-A2A1C7269FEA}" type="pres">
      <dgm:prSet presAssocID="{BE6883AD-248B-487F-96F1-A55DCBC56150}" presName="Name10" presStyleLbl="parChTrans1D2" presStyleIdx="1" presStyleCnt="4"/>
      <dgm:spPr/>
    </dgm:pt>
    <dgm:pt modelId="{B032AB2C-D300-4B07-A6AC-7C18A2B569C6}" type="pres">
      <dgm:prSet presAssocID="{AD498220-3279-471C-80C3-9EB3DC4F96CC}" presName="hierRoot2" presStyleCnt="0"/>
      <dgm:spPr/>
    </dgm:pt>
    <dgm:pt modelId="{ADD61C69-9A36-45FD-B28C-63F7B15483A7}" type="pres">
      <dgm:prSet presAssocID="{AD498220-3279-471C-80C3-9EB3DC4F96CC}" presName="composite2" presStyleCnt="0"/>
      <dgm:spPr/>
    </dgm:pt>
    <dgm:pt modelId="{5A169791-52FF-48DA-B02F-E1052188B262}" type="pres">
      <dgm:prSet presAssocID="{AD498220-3279-471C-80C3-9EB3DC4F96CC}" presName="background2" presStyleLbl="node2" presStyleIdx="1" presStyleCnt="4"/>
      <dgm:spPr/>
    </dgm:pt>
    <dgm:pt modelId="{FC602C3C-6002-4E26-97FD-B71BC202E540}" type="pres">
      <dgm:prSet presAssocID="{AD498220-3279-471C-80C3-9EB3DC4F96CC}" presName="text2" presStyleLbl="fgAcc2" presStyleIdx="1" presStyleCnt="4">
        <dgm:presLayoutVars>
          <dgm:chPref val="3"/>
        </dgm:presLayoutVars>
      </dgm:prSet>
      <dgm:spPr/>
    </dgm:pt>
    <dgm:pt modelId="{AB9BAB9A-69B2-4CA6-9A14-CDABF36A7062}" type="pres">
      <dgm:prSet presAssocID="{AD498220-3279-471C-80C3-9EB3DC4F96CC}" presName="hierChild3" presStyleCnt="0"/>
      <dgm:spPr/>
    </dgm:pt>
    <dgm:pt modelId="{E0FE545F-9535-46BD-BCA8-FF21A75CC2B9}" type="pres">
      <dgm:prSet presAssocID="{7B2AAD80-D24B-4BD3-A30E-71948528DA80}" presName="Name10" presStyleLbl="parChTrans1D2" presStyleIdx="2" presStyleCnt="4"/>
      <dgm:spPr/>
    </dgm:pt>
    <dgm:pt modelId="{E955D3F1-416A-4673-B3B9-6D8CF0E13063}" type="pres">
      <dgm:prSet presAssocID="{A7D3AC30-1A54-4652-915B-3C523A9B59E3}" presName="hierRoot2" presStyleCnt="0"/>
      <dgm:spPr/>
    </dgm:pt>
    <dgm:pt modelId="{C965AB42-94B9-4AC9-B1DA-AAD283B9264A}" type="pres">
      <dgm:prSet presAssocID="{A7D3AC30-1A54-4652-915B-3C523A9B59E3}" presName="composite2" presStyleCnt="0"/>
      <dgm:spPr/>
    </dgm:pt>
    <dgm:pt modelId="{4741DD6B-9B1B-4299-8D53-4D5BE7F3CFAF}" type="pres">
      <dgm:prSet presAssocID="{A7D3AC30-1A54-4652-915B-3C523A9B59E3}" presName="background2" presStyleLbl="node2" presStyleIdx="2" presStyleCnt="4"/>
      <dgm:spPr/>
    </dgm:pt>
    <dgm:pt modelId="{B0E963E9-318B-4202-919D-F875451E44DD}" type="pres">
      <dgm:prSet presAssocID="{A7D3AC30-1A54-4652-915B-3C523A9B59E3}" presName="text2" presStyleLbl="fgAcc2" presStyleIdx="2" presStyleCnt="4">
        <dgm:presLayoutVars>
          <dgm:chPref val="3"/>
        </dgm:presLayoutVars>
      </dgm:prSet>
      <dgm:spPr/>
    </dgm:pt>
    <dgm:pt modelId="{2DB41BBC-E8AB-470B-80E6-503B893D0F43}" type="pres">
      <dgm:prSet presAssocID="{A7D3AC30-1A54-4652-915B-3C523A9B59E3}" presName="hierChild3" presStyleCnt="0"/>
      <dgm:spPr/>
    </dgm:pt>
    <dgm:pt modelId="{D7FFDC51-44BF-4BAF-B25C-9EB8F036D5CE}" type="pres">
      <dgm:prSet presAssocID="{CBF61A73-257A-4F5F-8595-0B79F2F3BC1E}" presName="Name10" presStyleLbl="parChTrans1D2" presStyleIdx="3" presStyleCnt="4"/>
      <dgm:spPr/>
    </dgm:pt>
    <dgm:pt modelId="{1F88FD19-1A25-40F2-B57E-5EE8DFF46D17}" type="pres">
      <dgm:prSet presAssocID="{3D48FED1-DEF4-4EC0-8322-F1235B1AC1FB}" presName="hierRoot2" presStyleCnt="0"/>
      <dgm:spPr/>
    </dgm:pt>
    <dgm:pt modelId="{2F46C1C3-8BB5-438C-A061-C40E654D089D}" type="pres">
      <dgm:prSet presAssocID="{3D48FED1-DEF4-4EC0-8322-F1235B1AC1FB}" presName="composite2" presStyleCnt="0"/>
      <dgm:spPr/>
    </dgm:pt>
    <dgm:pt modelId="{258B27F3-6732-400A-A877-D397407D5D52}" type="pres">
      <dgm:prSet presAssocID="{3D48FED1-DEF4-4EC0-8322-F1235B1AC1FB}" presName="background2" presStyleLbl="node2" presStyleIdx="3" presStyleCnt="4"/>
      <dgm:spPr/>
    </dgm:pt>
    <dgm:pt modelId="{E54BDF47-7D1B-4840-B088-C3813CFD3A37}" type="pres">
      <dgm:prSet presAssocID="{3D48FED1-DEF4-4EC0-8322-F1235B1AC1FB}" presName="text2" presStyleLbl="fgAcc2" presStyleIdx="3" presStyleCnt="4">
        <dgm:presLayoutVars>
          <dgm:chPref val="3"/>
        </dgm:presLayoutVars>
      </dgm:prSet>
      <dgm:spPr/>
    </dgm:pt>
    <dgm:pt modelId="{E058EA3A-DF29-4B1B-8723-C4BCCE764A2C}" type="pres">
      <dgm:prSet presAssocID="{3D48FED1-DEF4-4EC0-8322-F1235B1AC1FB}" presName="hierChild3" presStyleCnt="0"/>
      <dgm:spPr/>
    </dgm:pt>
  </dgm:ptLst>
  <dgm:cxnLst>
    <dgm:cxn modelId="{9FADFE23-DD5E-4495-8396-8C8E3BF5722C}" srcId="{314AF0E4-5B1B-4FF0-9407-DD449A2FB410}" destId="{82A061B6-9D55-401C-B1C0-2322747C121E}" srcOrd="0" destOrd="0" parTransId="{D4093D24-5DE6-4D3B-A20B-45F581249F84}" sibTransId="{52F87DF6-DBB8-4760-8AC2-D2724F22F617}"/>
    <dgm:cxn modelId="{8BC9F02B-AE0E-4B40-9F40-2A76CB94BF5E}" type="presOf" srcId="{D4093D24-5DE6-4D3B-A20B-45F581249F84}" destId="{E0669B81-58DE-4C0C-AE02-3BE28CCAF3F1}" srcOrd="0" destOrd="0" presId="urn:microsoft.com/office/officeart/2005/8/layout/hierarchy1"/>
    <dgm:cxn modelId="{63FC795F-E08E-40E1-80CD-220BE6CCE922}" type="presOf" srcId="{3D48FED1-DEF4-4EC0-8322-F1235B1AC1FB}" destId="{E54BDF47-7D1B-4840-B088-C3813CFD3A37}" srcOrd="0" destOrd="0" presId="urn:microsoft.com/office/officeart/2005/8/layout/hierarchy1"/>
    <dgm:cxn modelId="{703E7F59-4119-4900-93A6-02DCE4CB3871}" type="presOf" srcId="{82A061B6-9D55-401C-B1C0-2322747C121E}" destId="{4962F83C-9929-4B11-9245-926CD0096397}" srcOrd="0" destOrd="0" presId="urn:microsoft.com/office/officeart/2005/8/layout/hierarchy1"/>
    <dgm:cxn modelId="{279C177A-7DCA-46C2-80EB-77691C974A12}" srcId="{314AF0E4-5B1B-4FF0-9407-DD449A2FB410}" destId="{AD498220-3279-471C-80C3-9EB3DC4F96CC}" srcOrd="1" destOrd="0" parTransId="{BE6883AD-248B-487F-96F1-A55DCBC56150}" sibTransId="{91991569-42E6-48F5-807F-751E5FCA5DAF}"/>
    <dgm:cxn modelId="{36B64E7D-FDC7-43A8-A820-B578535EC69A}" type="presOf" srcId="{BE6883AD-248B-487F-96F1-A55DCBC56150}" destId="{6A8D786E-2078-4C92-A40B-A2A1C7269FEA}" srcOrd="0" destOrd="0" presId="urn:microsoft.com/office/officeart/2005/8/layout/hierarchy1"/>
    <dgm:cxn modelId="{1B1D887E-92F3-4BA5-82BB-90D66F6C6AA5}" type="presOf" srcId="{AD498220-3279-471C-80C3-9EB3DC4F96CC}" destId="{FC602C3C-6002-4E26-97FD-B71BC202E540}" srcOrd="0" destOrd="0" presId="urn:microsoft.com/office/officeart/2005/8/layout/hierarchy1"/>
    <dgm:cxn modelId="{1A70548A-80BF-4CD3-A89D-1FFDC0FDB372}" type="presOf" srcId="{7B2AAD80-D24B-4BD3-A30E-71948528DA80}" destId="{E0FE545F-9535-46BD-BCA8-FF21A75CC2B9}" srcOrd="0" destOrd="0" presId="urn:microsoft.com/office/officeart/2005/8/layout/hierarchy1"/>
    <dgm:cxn modelId="{D26A998F-17CE-4435-A02E-9C4DC1B75EE6}" srcId="{314AF0E4-5B1B-4FF0-9407-DD449A2FB410}" destId="{3D48FED1-DEF4-4EC0-8322-F1235B1AC1FB}" srcOrd="3" destOrd="0" parTransId="{CBF61A73-257A-4F5F-8595-0B79F2F3BC1E}" sibTransId="{16193D5E-081C-4D1F-B0DC-56B668D97FB2}"/>
    <dgm:cxn modelId="{8FC4B9B1-20CF-4E17-8C78-0E2D938778C2}" srcId="{314AF0E4-5B1B-4FF0-9407-DD449A2FB410}" destId="{A7D3AC30-1A54-4652-915B-3C523A9B59E3}" srcOrd="2" destOrd="0" parTransId="{7B2AAD80-D24B-4BD3-A30E-71948528DA80}" sibTransId="{DA17BC8F-1AAD-42FF-8A07-16E63638D826}"/>
    <dgm:cxn modelId="{CD8209CD-F7AE-4181-92A8-C646075AD88F}" type="presOf" srcId="{A7D3AC30-1A54-4652-915B-3C523A9B59E3}" destId="{B0E963E9-318B-4202-919D-F875451E44DD}" srcOrd="0" destOrd="0" presId="urn:microsoft.com/office/officeart/2005/8/layout/hierarchy1"/>
    <dgm:cxn modelId="{69B8C6CD-EB5C-452A-9B1C-F511578F2A3B}" type="presOf" srcId="{314AF0E4-5B1B-4FF0-9407-DD449A2FB410}" destId="{F6CEF50B-C518-4F5D-88F5-6874149F0AC0}" srcOrd="0" destOrd="0" presId="urn:microsoft.com/office/officeart/2005/8/layout/hierarchy1"/>
    <dgm:cxn modelId="{33059DCF-6982-4DD1-8BEA-91D192E45107}" type="presOf" srcId="{B5D6191E-E350-4131-9491-B556E80D71EB}" destId="{AC6635DC-DF24-4080-AEA8-A3F874C57B68}" srcOrd="0" destOrd="0" presId="urn:microsoft.com/office/officeart/2005/8/layout/hierarchy1"/>
    <dgm:cxn modelId="{1092EEE5-03DD-4E85-8F02-9E831D6D4E7E}" type="presOf" srcId="{CBF61A73-257A-4F5F-8595-0B79F2F3BC1E}" destId="{D7FFDC51-44BF-4BAF-B25C-9EB8F036D5CE}" srcOrd="0" destOrd="0" presId="urn:microsoft.com/office/officeart/2005/8/layout/hierarchy1"/>
    <dgm:cxn modelId="{C0E3A0FB-390E-456A-9E2B-F716119C51C9}" srcId="{B5D6191E-E350-4131-9491-B556E80D71EB}" destId="{314AF0E4-5B1B-4FF0-9407-DD449A2FB410}" srcOrd="0" destOrd="0" parTransId="{93625217-287B-4AB5-9F7B-2FBB9923DED8}" sibTransId="{5941782C-20DE-4060-830E-E1E95A45763D}"/>
    <dgm:cxn modelId="{31D6932A-11AD-42BF-9A88-81F1519B2271}" type="presParOf" srcId="{AC6635DC-DF24-4080-AEA8-A3F874C57B68}" destId="{D9240B05-1522-4AB1-88A3-8162F032A517}" srcOrd="0" destOrd="0" presId="urn:microsoft.com/office/officeart/2005/8/layout/hierarchy1"/>
    <dgm:cxn modelId="{42024C27-6B85-4C37-AC4C-7AE652BF5268}" type="presParOf" srcId="{D9240B05-1522-4AB1-88A3-8162F032A517}" destId="{20A268AF-77B1-484B-AFB4-AEAD05F8E9E7}" srcOrd="0" destOrd="0" presId="urn:microsoft.com/office/officeart/2005/8/layout/hierarchy1"/>
    <dgm:cxn modelId="{D94029FF-F515-4767-B458-0B6A7A1E62DE}" type="presParOf" srcId="{20A268AF-77B1-484B-AFB4-AEAD05F8E9E7}" destId="{157908A1-50E7-4526-B933-507C6961332A}" srcOrd="0" destOrd="0" presId="urn:microsoft.com/office/officeart/2005/8/layout/hierarchy1"/>
    <dgm:cxn modelId="{A5B1914E-5548-4EAF-B541-70FFEB70FB71}" type="presParOf" srcId="{20A268AF-77B1-484B-AFB4-AEAD05F8E9E7}" destId="{F6CEF50B-C518-4F5D-88F5-6874149F0AC0}" srcOrd="1" destOrd="0" presId="urn:microsoft.com/office/officeart/2005/8/layout/hierarchy1"/>
    <dgm:cxn modelId="{1D5F3CB0-E470-416B-941D-776CDE5AF257}" type="presParOf" srcId="{D9240B05-1522-4AB1-88A3-8162F032A517}" destId="{53B90BB3-9A0A-4063-A7E3-41185055093F}" srcOrd="1" destOrd="0" presId="urn:microsoft.com/office/officeart/2005/8/layout/hierarchy1"/>
    <dgm:cxn modelId="{317BDFF0-57ED-4D88-8D02-C5B442261D4A}" type="presParOf" srcId="{53B90BB3-9A0A-4063-A7E3-41185055093F}" destId="{E0669B81-58DE-4C0C-AE02-3BE28CCAF3F1}" srcOrd="0" destOrd="0" presId="urn:microsoft.com/office/officeart/2005/8/layout/hierarchy1"/>
    <dgm:cxn modelId="{72473829-7F02-404A-8899-4D6D8A077CEC}" type="presParOf" srcId="{53B90BB3-9A0A-4063-A7E3-41185055093F}" destId="{44E3222A-B3C0-4FA9-BB03-154352BF20F5}" srcOrd="1" destOrd="0" presId="urn:microsoft.com/office/officeart/2005/8/layout/hierarchy1"/>
    <dgm:cxn modelId="{56254831-FFEB-4377-B8F5-95DBF71AED8F}" type="presParOf" srcId="{44E3222A-B3C0-4FA9-BB03-154352BF20F5}" destId="{5F01FF7D-995C-44BB-B8A4-F254FB5D3A16}" srcOrd="0" destOrd="0" presId="urn:microsoft.com/office/officeart/2005/8/layout/hierarchy1"/>
    <dgm:cxn modelId="{86E7C1A9-901E-4B08-9BAC-ECAD3156796D}" type="presParOf" srcId="{5F01FF7D-995C-44BB-B8A4-F254FB5D3A16}" destId="{F4DB64B4-A336-4B09-BC53-77C23BAE9E5C}" srcOrd="0" destOrd="0" presId="urn:microsoft.com/office/officeart/2005/8/layout/hierarchy1"/>
    <dgm:cxn modelId="{3B9F743A-6A99-4427-8ABE-640BE534968F}" type="presParOf" srcId="{5F01FF7D-995C-44BB-B8A4-F254FB5D3A16}" destId="{4962F83C-9929-4B11-9245-926CD0096397}" srcOrd="1" destOrd="0" presId="urn:microsoft.com/office/officeart/2005/8/layout/hierarchy1"/>
    <dgm:cxn modelId="{6CC0EF41-75E1-47AC-9E7A-D2AB7852A45E}" type="presParOf" srcId="{44E3222A-B3C0-4FA9-BB03-154352BF20F5}" destId="{D7C1BB22-2E66-4829-A2D8-F087FF294B29}" srcOrd="1" destOrd="0" presId="urn:microsoft.com/office/officeart/2005/8/layout/hierarchy1"/>
    <dgm:cxn modelId="{17AFBD7E-6D2C-4FCD-8484-22371F5B48D0}" type="presParOf" srcId="{53B90BB3-9A0A-4063-A7E3-41185055093F}" destId="{6A8D786E-2078-4C92-A40B-A2A1C7269FEA}" srcOrd="2" destOrd="0" presId="urn:microsoft.com/office/officeart/2005/8/layout/hierarchy1"/>
    <dgm:cxn modelId="{5D69594B-9681-4C9B-AD07-FD7AB484322F}" type="presParOf" srcId="{53B90BB3-9A0A-4063-A7E3-41185055093F}" destId="{B032AB2C-D300-4B07-A6AC-7C18A2B569C6}" srcOrd="3" destOrd="0" presId="urn:microsoft.com/office/officeart/2005/8/layout/hierarchy1"/>
    <dgm:cxn modelId="{065A8938-CE95-4545-B182-3815B8940A8A}" type="presParOf" srcId="{B032AB2C-D300-4B07-A6AC-7C18A2B569C6}" destId="{ADD61C69-9A36-45FD-B28C-63F7B15483A7}" srcOrd="0" destOrd="0" presId="urn:microsoft.com/office/officeart/2005/8/layout/hierarchy1"/>
    <dgm:cxn modelId="{82EDAD64-9895-4D53-A82E-B575B06611CA}" type="presParOf" srcId="{ADD61C69-9A36-45FD-B28C-63F7B15483A7}" destId="{5A169791-52FF-48DA-B02F-E1052188B262}" srcOrd="0" destOrd="0" presId="urn:microsoft.com/office/officeart/2005/8/layout/hierarchy1"/>
    <dgm:cxn modelId="{3102A3EF-BA1C-4AE8-A851-0AAA4FEB5B44}" type="presParOf" srcId="{ADD61C69-9A36-45FD-B28C-63F7B15483A7}" destId="{FC602C3C-6002-4E26-97FD-B71BC202E540}" srcOrd="1" destOrd="0" presId="urn:microsoft.com/office/officeart/2005/8/layout/hierarchy1"/>
    <dgm:cxn modelId="{B863EE73-B93D-47D8-AC40-610A5FBACB85}" type="presParOf" srcId="{B032AB2C-D300-4B07-A6AC-7C18A2B569C6}" destId="{AB9BAB9A-69B2-4CA6-9A14-CDABF36A7062}" srcOrd="1" destOrd="0" presId="urn:microsoft.com/office/officeart/2005/8/layout/hierarchy1"/>
    <dgm:cxn modelId="{D5B2E7CF-87B6-47A2-9397-FB9D232C85ED}" type="presParOf" srcId="{53B90BB3-9A0A-4063-A7E3-41185055093F}" destId="{E0FE545F-9535-46BD-BCA8-FF21A75CC2B9}" srcOrd="4" destOrd="0" presId="urn:microsoft.com/office/officeart/2005/8/layout/hierarchy1"/>
    <dgm:cxn modelId="{3997E530-2333-4CC0-A6B4-6E88C2F28495}" type="presParOf" srcId="{53B90BB3-9A0A-4063-A7E3-41185055093F}" destId="{E955D3F1-416A-4673-B3B9-6D8CF0E13063}" srcOrd="5" destOrd="0" presId="urn:microsoft.com/office/officeart/2005/8/layout/hierarchy1"/>
    <dgm:cxn modelId="{B311915A-F029-4C1A-992C-46A7DBB5A74D}" type="presParOf" srcId="{E955D3F1-416A-4673-B3B9-6D8CF0E13063}" destId="{C965AB42-94B9-4AC9-B1DA-AAD283B9264A}" srcOrd="0" destOrd="0" presId="urn:microsoft.com/office/officeart/2005/8/layout/hierarchy1"/>
    <dgm:cxn modelId="{6435B968-1CF8-4AD3-B074-F2547C28C1B2}" type="presParOf" srcId="{C965AB42-94B9-4AC9-B1DA-AAD283B9264A}" destId="{4741DD6B-9B1B-4299-8D53-4D5BE7F3CFAF}" srcOrd="0" destOrd="0" presId="urn:microsoft.com/office/officeart/2005/8/layout/hierarchy1"/>
    <dgm:cxn modelId="{5E0DC5D8-5C69-444E-9027-C183965280B4}" type="presParOf" srcId="{C965AB42-94B9-4AC9-B1DA-AAD283B9264A}" destId="{B0E963E9-318B-4202-919D-F875451E44DD}" srcOrd="1" destOrd="0" presId="urn:microsoft.com/office/officeart/2005/8/layout/hierarchy1"/>
    <dgm:cxn modelId="{F968D782-4A56-4AF9-B8DB-DB2790CE74B0}" type="presParOf" srcId="{E955D3F1-416A-4673-B3B9-6D8CF0E13063}" destId="{2DB41BBC-E8AB-470B-80E6-503B893D0F43}" srcOrd="1" destOrd="0" presId="urn:microsoft.com/office/officeart/2005/8/layout/hierarchy1"/>
    <dgm:cxn modelId="{6F22A6EB-3170-4891-BD75-28161D88AC64}" type="presParOf" srcId="{53B90BB3-9A0A-4063-A7E3-41185055093F}" destId="{D7FFDC51-44BF-4BAF-B25C-9EB8F036D5CE}" srcOrd="6" destOrd="0" presId="urn:microsoft.com/office/officeart/2005/8/layout/hierarchy1"/>
    <dgm:cxn modelId="{634FCE51-0472-4681-9E55-741B0B2C3004}" type="presParOf" srcId="{53B90BB3-9A0A-4063-A7E3-41185055093F}" destId="{1F88FD19-1A25-40F2-B57E-5EE8DFF46D17}" srcOrd="7" destOrd="0" presId="urn:microsoft.com/office/officeart/2005/8/layout/hierarchy1"/>
    <dgm:cxn modelId="{013AE137-66BD-4B44-B5CA-75F7318154CD}" type="presParOf" srcId="{1F88FD19-1A25-40F2-B57E-5EE8DFF46D17}" destId="{2F46C1C3-8BB5-438C-A061-C40E654D089D}" srcOrd="0" destOrd="0" presId="urn:microsoft.com/office/officeart/2005/8/layout/hierarchy1"/>
    <dgm:cxn modelId="{F16E8CFA-D80D-45F4-B346-16DE94D9091B}" type="presParOf" srcId="{2F46C1C3-8BB5-438C-A061-C40E654D089D}" destId="{258B27F3-6732-400A-A877-D397407D5D52}" srcOrd="0" destOrd="0" presId="urn:microsoft.com/office/officeart/2005/8/layout/hierarchy1"/>
    <dgm:cxn modelId="{505B308E-1D37-48AA-9A7F-8BB13FDA74DD}" type="presParOf" srcId="{2F46C1C3-8BB5-438C-A061-C40E654D089D}" destId="{E54BDF47-7D1B-4840-B088-C3813CFD3A37}" srcOrd="1" destOrd="0" presId="urn:microsoft.com/office/officeart/2005/8/layout/hierarchy1"/>
    <dgm:cxn modelId="{B1995C99-BE9B-45E2-B7C0-74888FE34A6B}" type="presParOf" srcId="{1F88FD19-1A25-40F2-B57E-5EE8DFF46D17}" destId="{E058EA3A-DF29-4B1B-8723-C4BCCE764A2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E2374E-72BB-4BD5-88C0-C9204FED6298}"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C375383B-C78C-43C9-9803-0958F54E9A38}">
      <dgm:prSet phldrT="[Text]"/>
      <dgm:spPr/>
      <dgm:t>
        <a:bodyPr/>
        <a:lstStyle/>
        <a:p>
          <a:r>
            <a:rPr lang="en-US" b="1" i="0" u="none" strike="noStrike">
              <a:effectLst/>
              <a:latin typeface="Arial"/>
              <a:cs typeface="Arial"/>
            </a:rPr>
            <a:t>Drop Test</a:t>
          </a:r>
          <a:r>
            <a:rPr lang="en-US" b="0" i="0">
              <a:effectLst/>
              <a:latin typeface="Arial"/>
              <a:cs typeface="Arial"/>
            </a:rPr>
            <a:t>​</a:t>
          </a:r>
          <a:endParaRPr lang="en-US">
            <a:latin typeface="Arial"/>
            <a:cs typeface="Arial"/>
          </a:endParaRPr>
        </a:p>
      </dgm:t>
    </dgm:pt>
    <dgm:pt modelId="{D08A51B6-1C44-4312-AFD9-5F24A8759AB2}" type="parTrans" cxnId="{4691A616-BA17-40A8-A88C-8F03EFAD2FD7}">
      <dgm:prSet/>
      <dgm:spPr/>
      <dgm:t>
        <a:bodyPr/>
        <a:lstStyle/>
        <a:p>
          <a:endParaRPr lang="en-US"/>
        </a:p>
      </dgm:t>
    </dgm:pt>
    <dgm:pt modelId="{DCBD6C0F-053A-4B72-B69D-1502BC7EF619}" type="sibTrans" cxnId="{4691A616-BA17-40A8-A88C-8F03EFAD2FD7}">
      <dgm:prSet/>
      <dgm:spPr/>
      <dgm:t>
        <a:bodyPr/>
        <a:lstStyle/>
        <a:p>
          <a:endParaRPr lang="en-US"/>
        </a:p>
      </dgm:t>
    </dgm:pt>
    <dgm:pt modelId="{59A66937-E443-4079-B1B0-06C7930D0E16}">
      <dgm:prSet phldrT="[Text]"/>
      <dgm:spPr>
        <a:solidFill>
          <a:schemeClr val="accent2">
            <a:lumMod val="20000"/>
            <a:lumOff val="80000"/>
          </a:schemeClr>
        </a:solidFill>
      </dgm:spPr>
      <dgm:t>
        <a:bodyPr/>
        <a:lstStyle/>
        <a:p>
          <a:pPr>
            <a:buFont typeface="Arial" panose="020B0604020202020204" pitchFamily="34" charset="0"/>
            <a:buChar char="•"/>
          </a:pPr>
          <a:r>
            <a:rPr lang="en-US" b="0" i="0" u="none" strike="noStrike">
              <a:solidFill>
                <a:schemeClr val="tx1"/>
              </a:solidFill>
              <a:effectLst/>
              <a:latin typeface="Arial"/>
              <a:cs typeface="Arial"/>
            </a:rPr>
            <a:t>Verify that all structures can survive 15 </a:t>
          </a:r>
          <a:r>
            <a:rPr lang="en-US" b="0" i="0" u="none" strike="noStrike" err="1">
              <a:solidFill>
                <a:schemeClr val="tx1"/>
              </a:solidFill>
              <a:effectLst/>
              <a:latin typeface="Arial"/>
              <a:cs typeface="Arial"/>
            </a:rPr>
            <a:t>Gs</a:t>
          </a:r>
          <a:r>
            <a:rPr lang="en-US" b="0" i="0" u="none" strike="noStrike">
              <a:solidFill>
                <a:schemeClr val="tx1"/>
              </a:solidFill>
              <a:effectLst/>
              <a:latin typeface="Arial"/>
              <a:cs typeface="Arial"/>
            </a:rPr>
            <a:t> of launch acceleration and 30 </a:t>
          </a:r>
          <a:r>
            <a:rPr lang="en-US" b="0" i="0" u="none" strike="noStrike" err="1">
              <a:solidFill>
                <a:schemeClr val="tx1"/>
              </a:solidFill>
              <a:effectLst/>
              <a:latin typeface="Arial"/>
              <a:cs typeface="Arial"/>
            </a:rPr>
            <a:t>Gs</a:t>
          </a:r>
          <a:r>
            <a:rPr lang="en-US" b="0" i="0" u="none" strike="noStrike">
              <a:solidFill>
                <a:schemeClr val="tx1"/>
              </a:solidFill>
              <a:effectLst/>
              <a:latin typeface="Arial"/>
              <a:cs typeface="Arial"/>
            </a:rPr>
            <a:t> of shock</a:t>
          </a:r>
          <a:r>
            <a:rPr lang="en-US" b="0" i="0">
              <a:solidFill>
                <a:schemeClr val="tx1"/>
              </a:solidFill>
              <a:effectLst/>
              <a:latin typeface="Arial"/>
              <a:cs typeface="Arial"/>
            </a:rPr>
            <a:t>​</a:t>
          </a:r>
          <a:endParaRPr lang="en-US">
            <a:solidFill>
              <a:schemeClr val="tx1"/>
            </a:solidFill>
            <a:latin typeface="Arial"/>
            <a:cs typeface="Arial"/>
          </a:endParaRPr>
        </a:p>
      </dgm:t>
    </dgm:pt>
    <dgm:pt modelId="{5513B3A9-464C-4746-BD3E-996EF58DCD9A}" type="parTrans" cxnId="{6B257A80-EAD8-4A2E-A1FA-8436D154B111}">
      <dgm:prSet/>
      <dgm:spPr/>
      <dgm:t>
        <a:bodyPr/>
        <a:lstStyle/>
        <a:p>
          <a:endParaRPr lang="en-US"/>
        </a:p>
      </dgm:t>
    </dgm:pt>
    <dgm:pt modelId="{1395A09B-BEEC-4731-99CD-93C6365A3948}" type="sibTrans" cxnId="{6B257A80-EAD8-4A2E-A1FA-8436D154B111}">
      <dgm:prSet/>
      <dgm:spPr/>
      <dgm:t>
        <a:bodyPr/>
        <a:lstStyle/>
        <a:p>
          <a:endParaRPr lang="en-US"/>
        </a:p>
      </dgm:t>
    </dgm:pt>
    <dgm:pt modelId="{85F1449E-FDB9-4998-A1D0-A9D7399B93B3}">
      <dgm:prSet phldrT="[Text]"/>
      <dgm:spPr/>
      <dgm:t>
        <a:bodyPr/>
        <a:lstStyle/>
        <a:p>
          <a:r>
            <a:rPr lang="en-US" b="1"/>
            <a:t>Thermal Test</a:t>
          </a:r>
        </a:p>
      </dgm:t>
    </dgm:pt>
    <dgm:pt modelId="{AF5ED6C0-ECE8-4669-A0A8-B5C3013A3394}" type="parTrans" cxnId="{03BC54F9-97E2-4504-B733-B3E4CB00F44C}">
      <dgm:prSet/>
      <dgm:spPr/>
      <dgm:t>
        <a:bodyPr/>
        <a:lstStyle/>
        <a:p>
          <a:endParaRPr lang="en-US"/>
        </a:p>
      </dgm:t>
    </dgm:pt>
    <dgm:pt modelId="{AE4A430C-6FCA-4211-A6DA-09143212F5E6}" type="sibTrans" cxnId="{03BC54F9-97E2-4504-B733-B3E4CB00F44C}">
      <dgm:prSet/>
      <dgm:spPr/>
      <dgm:t>
        <a:bodyPr/>
        <a:lstStyle/>
        <a:p>
          <a:endParaRPr lang="en-US"/>
        </a:p>
      </dgm:t>
    </dgm:pt>
    <dgm:pt modelId="{5C4F8E37-6607-4AD4-8FCF-E55913F33ACB}">
      <dgm:prSet phldrT="[Text]"/>
      <dgm:spPr>
        <a:solidFill>
          <a:schemeClr val="accent2">
            <a:lumMod val="20000"/>
            <a:lumOff val="80000"/>
          </a:schemeClr>
        </a:solidFill>
      </dgm:spPr>
      <dgm:t>
        <a:bodyPr/>
        <a:lstStyle/>
        <a:p>
          <a:r>
            <a:rPr lang="en-US" b="0" i="0" u="none" strike="noStrike">
              <a:solidFill>
                <a:schemeClr val="tx1"/>
              </a:solidFill>
              <a:effectLst/>
              <a:latin typeface="Arial"/>
              <a:cs typeface="Arial"/>
            </a:rPr>
            <a:t>Verify the </a:t>
          </a:r>
          <a:r>
            <a:rPr lang="en-US" b="0" i="0" u="none" strike="noStrike" err="1">
              <a:solidFill>
                <a:schemeClr val="tx1"/>
              </a:solidFill>
              <a:effectLst/>
              <a:latin typeface="Arial"/>
              <a:cs typeface="Arial"/>
            </a:rPr>
            <a:t>CanSat</a:t>
          </a:r>
          <a:r>
            <a:rPr lang="en-US" b="0" i="0" u="none" strike="noStrike">
              <a:solidFill>
                <a:schemeClr val="tx1"/>
              </a:solidFill>
              <a:effectLst/>
              <a:latin typeface="Arial"/>
              <a:cs typeface="Arial"/>
            </a:rPr>
            <a:t> can operate in a hot environment without materials and/or components becoming functionally compromised</a:t>
          </a:r>
          <a:r>
            <a:rPr lang="en-US" b="0" i="0">
              <a:solidFill>
                <a:schemeClr val="tx1"/>
              </a:solidFill>
              <a:effectLst/>
              <a:latin typeface="Arial"/>
              <a:cs typeface="Arial"/>
            </a:rPr>
            <a:t>​</a:t>
          </a:r>
          <a:endParaRPr lang="en-US">
            <a:solidFill>
              <a:schemeClr val="tx1"/>
            </a:solidFill>
            <a:latin typeface="Arial"/>
            <a:cs typeface="Arial"/>
          </a:endParaRPr>
        </a:p>
      </dgm:t>
    </dgm:pt>
    <dgm:pt modelId="{49DA985A-ABE8-450C-9AB4-157DACDDC0DA}" type="parTrans" cxnId="{AAEB9A93-7DFF-4309-9BF8-847B4A338F71}">
      <dgm:prSet/>
      <dgm:spPr/>
      <dgm:t>
        <a:bodyPr/>
        <a:lstStyle/>
        <a:p>
          <a:endParaRPr lang="en-US"/>
        </a:p>
      </dgm:t>
    </dgm:pt>
    <dgm:pt modelId="{7ADDC606-7F40-4405-9DAA-1B1DE00EDFE3}" type="sibTrans" cxnId="{AAEB9A93-7DFF-4309-9BF8-847B4A338F71}">
      <dgm:prSet/>
      <dgm:spPr/>
      <dgm:t>
        <a:bodyPr/>
        <a:lstStyle/>
        <a:p>
          <a:endParaRPr lang="en-US"/>
        </a:p>
      </dgm:t>
    </dgm:pt>
    <dgm:pt modelId="{10CEF069-D193-4E07-AA98-C7F4FBB2DEB8}">
      <dgm:prSet phldrT="[Text]"/>
      <dgm:spPr/>
      <dgm:t>
        <a:bodyPr/>
        <a:lstStyle/>
        <a:p>
          <a:r>
            <a:rPr lang="en-US" b="1"/>
            <a:t>Vibration Test</a:t>
          </a:r>
        </a:p>
      </dgm:t>
    </dgm:pt>
    <dgm:pt modelId="{80C91B90-A6A6-40C4-A601-4E4E77EF3212}" type="parTrans" cxnId="{976EA675-B2DD-47EB-BD06-F53E428714A3}">
      <dgm:prSet/>
      <dgm:spPr/>
      <dgm:t>
        <a:bodyPr/>
        <a:lstStyle/>
        <a:p>
          <a:endParaRPr lang="en-US"/>
        </a:p>
      </dgm:t>
    </dgm:pt>
    <dgm:pt modelId="{D00DB485-6528-4075-BF16-63047FCC89B2}" type="sibTrans" cxnId="{976EA675-B2DD-47EB-BD06-F53E428714A3}">
      <dgm:prSet/>
      <dgm:spPr/>
      <dgm:t>
        <a:bodyPr/>
        <a:lstStyle/>
        <a:p>
          <a:endParaRPr lang="en-US"/>
        </a:p>
      </dgm:t>
    </dgm:pt>
    <dgm:pt modelId="{929265BB-4B48-4F78-9410-9EDAE48D8621}">
      <dgm:prSet phldrT="[Text]"/>
      <dgm:spPr>
        <a:solidFill>
          <a:schemeClr val="accent2">
            <a:lumMod val="20000"/>
            <a:lumOff val="80000"/>
          </a:schemeClr>
        </a:solidFill>
      </dgm:spPr>
      <dgm:t>
        <a:bodyPr/>
        <a:lstStyle/>
        <a:p>
          <a:pPr>
            <a:buFont typeface="Arial" panose="020B0604020202020204" pitchFamily="34" charset="0"/>
            <a:buChar char="•"/>
          </a:pPr>
          <a:r>
            <a:rPr lang="en-US" b="0" i="0" u="none" strike="noStrike">
              <a:solidFill>
                <a:schemeClr val="tx1"/>
              </a:solidFill>
              <a:effectLst/>
              <a:latin typeface="Arial"/>
              <a:cs typeface="Arial"/>
            </a:rPr>
            <a:t>Verify the structural integrity of all mounts and connections within the </a:t>
          </a:r>
          <a:r>
            <a:rPr lang="en-US" b="0" i="0" u="none" strike="noStrike" err="1">
              <a:solidFill>
                <a:schemeClr val="tx1"/>
              </a:solidFill>
              <a:effectLst/>
              <a:latin typeface="Arial"/>
              <a:cs typeface="Arial"/>
            </a:rPr>
            <a:t>CanSat</a:t>
          </a:r>
          <a:r>
            <a:rPr lang="en-US" b="0" i="0">
              <a:solidFill>
                <a:schemeClr val="tx1"/>
              </a:solidFill>
              <a:effectLst/>
              <a:latin typeface="Arial"/>
              <a:cs typeface="Arial"/>
            </a:rPr>
            <a:t>​</a:t>
          </a:r>
          <a:endParaRPr lang="en-US">
            <a:solidFill>
              <a:schemeClr val="tx1"/>
            </a:solidFill>
            <a:latin typeface="Arial"/>
            <a:cs typeface="Arial"/>
          </a:endParaRPr>
        </a:p>
      </dgm:t>
    </dgm:pt>
    <dgm:pt modelId="{F6DAF4A2-1E4D-4207-B97F-0BDDC54E3B5C}" type="parTrans" cxnId="{161369DF-40BD-4A66-920E-A739BE13CE4B}">
      <dgm:prSet/>
      <dgm:spPr/>
      <dgm:t>
        <a:bodyPr/>
        <a:lstStyle/>
        <a:p>
          <a:endParaRPr lang="en-US"/>
        </a:p>
      </dgm:t>
    </dgm:pt>
    <dgm:pt modelId="{ECECE346-2013-4F52-96FB-CD1BDE69EBEE}" type="sibTrans" cxnId="{161369DF-40BD-4A66-920E-A739BE13CE4B}">
      <dgm:prSet/>
      <dgm:spPr/>
      <dgm:t>
        <a:bodyPr/>
        <a:lstStyle/>
        <a:p>
          <a:endParaRPr lang="en-US"/>
        </a:p>
      </dgm:t>
    </dgm:pt>
    <dgm:pt modelId="{D2A5FAF0-FC9C-44F2-B7D2-CA544882ED2A}">
      <dgm:prSet/>
      <dgm:spPr>
        <a:solidFill>
          <a:schemeClr val="accent2">
            <a:lumMod val="20000"/>
            <a:lumOff val="80000"/>
          </a:schemeClr>
        </a:solidFill>
      </dgm:spPr>
      <dgm:t>
        <a:bodyPr/>
        <a:lstStyle/>
        <a:p>
          <a:r>
            <a:rPr lang="en-US" b="0" i="0" u="none" strike="noStrike">
              <a:solidFill>
                <a:schemeClr val="tx1"/>
              </a:solidFill>
              <a:effectLst/>
              <a:latin typeface="Arial"/>
              <a:cs typeface="Arial"/>
            </a:rPr>
            <a:t>Verify that the container can survive deployment from rocket</a:t>
          </a:r>
          <a:r>
            <a:rPr lang="en-US" b="0" i="0">
              <a:solidFill>
                <a:schemeClr val="tx1"/>
              </a:solidFill>
              <a:effectLst/>
              <a:latin typeface="Arial"/>
              <a:cs typeface="Arial"/>
            </a:rPr>
            <a:t>​</a:t>
          </a:r>
        </a:p>
      </dgm:t>
    </dgm:pt>
    <dgm:pt modelId="{E43EA7EC-0F3B-4BB4-9084-AB521AEB32C5}" type="parTrans" cxnId="{8FA3A144-AC1C-479A-B5BF-30D3EB8C474D}">
      <dgm:prSet/>
      <dgm:spPr/>
      <dgm:t>
        <a:bodyPr/>
        <a:lstStyle/>
        <a:p>
          <a:endParaRPr lang="en-US"/>
        </a:p>
      </dgm:t>
    </dgm:pt>
    <dgm:pt modelId="{2767EF9C-D20D-4D61-896F-51A9898B3E91}" type="sibTrans" cxnId="{8FA3A144-AC1C-479A-B5BF-30D3EB8C474D}">
      <dgm:prSet/>
      <dgm:spPr/>
      <dgm:t>
        <a:bodyPr/>
        <a:lstStyle/>
        <a:p>
          <a:endParaRPr lang="en-US"/>
        </a:p>
      </dgm:t>
    </dgm:pt>
    <dgm:pt modelId="{23E915FC-D52B-414A-97D3-1D8BED6922EE}">
      <dgm:prSet/>
      <dgm:spPr>
        <a:solidFill>
          <a:schemeClr val="accent2">
            <a:lumMod val="20000"/>
            <a:lumOff val="80000"/>
          </a:schemeClr>
        </a:solidFill>
      </dgm:spPr>
      <dgm:t>
        <a:bodyPr/>
        <a:lstStyle/>
        <a:p>
          <a:r>
            <a:rPr lang="en-US" b="0" i="0">
              <a:solidFill>
                <a:schemeClr val="tx1"/>
              </a:solidFill>
              <a:effectLst/>
              <a:latin typeface="Arial"/>
              <a:cs typeface="Arial"/>
            </a:rPr>
            <a:t>Verify that payload remains in stowed state</a:t>
          </a:r>
        </a:p>
      </dgm:t>
    </dgm:pt>
    <dgm:pt modelId="{1205463B-405B-496B-B4F7-B4AD468AEAB9}" type="parTrans" cxnId="{C9A8CFB0-B7E8-43B1-839D-02841AFEC951}">
      <dgm:prSet/>
      <dgm:spPr/>
      <dgm:t>
        <a:bodyPr/>
        <a:lstStyle/>
        <a:p>
          <a:endParaRPr lang="en-US"/>
        </a:p>
      </dgm:t>
    </dgm:pt>
    <dgm:pt modelId="{9B2C7B9B-02D0-443B-9110-842C84550630}" type="sibTrans" cxnId="{C9A8CFB0-B7E8-43B1-839D-02841AFEC951}">
      <dgm:prSet/>
      <dgm:spPr/>
      <dgm:t>
        <a:bodyPr/>
        <a:lstStyle/>
        <a:p>
          <a:endParaRPr lang="en-US"/>
        </a:p>
      </dgm:t>
    </dgm:pt>
    <dgm:pt modelId="{5B813611-62A2-4435-9213-711EBB03AD0D}">
      <dgm:prSet/>
      <dgm:spPr>
        <a:solidFill>
          <a:schemeClr val="accent2">
            <a:lumMod val="20000"/>
            <a:lumOff val="80000"/>
          </a:schemeClr>
        </a:solidFill>
      </dgm:spPr>
      <dgm:t>
        <a:bodyPr/>
        <a:lstStyle/>
        <a:p>
          <a:r>
            <a:rPr lang="en-US" b="0" i="0" u="none" strike="noStrike">
              <a:solidFill>
                <a:schemeClr val="tx1"/>
              </a:solidFill>
              <a:effectLst/>
              <a:latin typeface="Arial"/>
              <a:cs typeface="Arial"/>
            </a:rPr>
            <a:t>Verify that component and battery mounts can withstand applied forces</a:t>
          </a:r>
          <a:endParaRPr lang="en-US">
            <a:solidFill>
              <a:schemeClr val="tx1"/>
            </a:solidFill>
            <a:latin typeface="Arial"/>
            <a:cs typeface="Arial"/>
          </a:endParaRPr>
        </a:p>
      </dgm:t>
    </dgm:pt>
    <dgm:pt modelId="{5B232FA8-3162-4780-A3B4-3B2D2EB08CBD}" type="parTrans" cxnId="{CBC1C76F-E6A4-4244-AEE3-535C7C5F3876}">
      <dgm:prSet/>
      <dgm:spPr/>
      <dgm:t>
        <a:bodyPr/>
        <a:lstStyle/>
        <a:p>
          <a:endParaRPr lang="en-US"/>
        </a:p>
      </dgm:t>
    </dgm:pt>
    <dgm:pt modelId="{09B439D4-CE1E-424D-BF7B-36834A322791}" type="sibTrans" cxnId="{CBC1C76F-E6A4-4244-AEE3-535C7C5F3876}">
      <dgm:prSet/>
      <dgm:spPr/>
      <dgm:t>
        <a:bodyPr/>
        <a:lstStyle/>
        <a:p>
          <a:endParaRPr lang="en-US"/>
        </a:p>
      </dgm:t>
    </dgm:pt>
    <dgm:pt modelId="{5DBDF67F-D6B2-4F90-9C70-3FA30DEC9051}">
      <dgm:prSet/>
      <dgm:spPr>
        <a:solidFill>
          <a:schemeClr val="accent2">
            <a:lumMod val="20000"/>
            <a:lumOff val="80000"/>
          </a:schemeClr>
        </a:solidFill>
      </dgm:spPr>
      <dgm:t>
        <a:bodyPr/>
        <a:lstStyle/>
        <a:p>
          <a:r>
            <a:rPr lang="en-US" b="0" i="0">
              <a:solidFill>
                <a:schemeClr val="tx1"/>
              </a:solidFill>
              <a:effectLst/>
              <a:latin typeface="Arial"/>
              <a:cs typeface="Arial"/>
            </a:rPr>
            <a:t>Verify that payload remains in stowed state</a:t>
          </a:r>
        </a:p>
      </dgm:t>
    </dgm:pt>
    <dgm:pt modelId="{A7ADD96D-4C69-4877-8EEA-F42B8BB7941C}" type="parTrans" cxnId="{4D1E7E9D-0EA2-4025-9988-0531845EE0EC}">
      <dgm:prSet/>
      <dgm:spPr/>
      <dgm:t>
        <a:bodyPr/>
        <a:lstStyle/>
        <a:p>
          <a:endParaRPr lang="en-US"/>
        </a:p>
      </dgm:t>
    </dgm:pt>
    <dgm:pt modelId="{E2ACEBD2-97EC-490D-B4FE-115682B5AC79}" type="sibTrans" cxnId="{4D1E7E9D-0EA2-4025-9988-0531845EE0EC}">
      <dgm:prSet/>
      <dgm:spPr/>
      <dgm:t>
        <a:bodyPr/>
        <a:lstStyle/>
        <a:p>
          <a:endParaRPr lang="en-US"/>
        </a:p>
      </dgm:t>
    </dgm:pt>
    <dgm:pt modelId="{4E94AC65-DDFC-49A4-84BA-C935A286FA20}">
      <dgm:prSet/>
      <dgm:spPr/>
      <dgm:t>
        <a:bodyPr/>
        <a:lstStyle/>
        <a:p>
          <a:r>
            <a:rPr lang="en-US" b="1" i="0">
              <a:effectLst/>
              <a:latin typeface="Arial"/>
              <a:cs typeface="Arial"/>
            </a:rPr>
            <a:t>Fit Check</a:t>
          </a:r>
        </a:p>
      </dgm:t>
    </dgm:pt>
    <dgm:pt modelId="{0291F3A8-E871-46B7-BA67-DC15DAA7AD11}" type="parTrans" cxnId="{B1C06914-9854-4E00-98FD-C13A2CF91A0B}">
      <dgm:prSet/>
      <dgm:spPr/>
      <dgm:t>
        <a:bodyPr/>
        <a:lstStyle/>
        <a:p>
          <a:endParaRPr lang="en-US"/>
        </a:p>
      </dgm:t>
    </dgm:pt>
    <dgm:pt modelId="{DB6017ED-92DD-443E-A3E2-BFBE2C32D44C}" type="sibTrans" cxnId="{B1C06914-9854-4E00-98FD-C13A2CF91A0B}">
      <dgm:prSet/>
      <dgm:spPr/>
      <dgm:t>
        <a:bodyPr/>
        <a:lstStyle/>
        <a:p>
          <a:endParaRPr lang="en-US"/>
        </a:p>
      </dgm:t>
    </dgm:pt>
    <dgm:pt modelId="{10BAB11C-0C0F-4207-BB5F-109DE7900988}">
      <dgm:prSet/>
      <dgm:spPr>
        <a:solidFill>
          <a:schemeClr val="accent2">
            <a:lumMod val="20000"/>
            <a:lumOff val="80000"/>
          </a:schemeClr>
        </a:solidFill>
      </dgm:spPr>
      <dgm:t>
        <a:bodyPr/>
        <a:lstStyle/>
        <a:p>
          <a:pPr>
            <a:buFont typeface="Arial" panose="020B0604020202020204" pitchFamily="34" charset="0"/>
            <a:buChar char="•"/>
          </a:pPr>
          <a:r>
            <a:rPr lang="en-US" b="0" i="0" u="none" strike="noStrike">
              <a:solidFill>
                <a:schemeClr val="tx1"/>
              </a:solidFill>
              <a:effectLst/>
              <a:latin typeface="Arial"/>
              <a:cs typeface="Arial"/>
            </a:rPr>
            <a:t>Verify that the </a:t>
          </a:r>
          <a:r>
            <a:rPr lang="en-US" b="0" i="0" u="none" strike="noStrike" err="1">
              <a:solidFill>
                <a:schemeClr val="tx1"/>
              </a:solidFill>
              <a:effectLst/>
              <a:latin typeface="Arial"/>
              <a:cs typeface="Arial"/>
            </a:rPr>
            <a:t>CanSat</a:t>
          </a:r>
          <a:r>
            <a:rPr lang="en-US" b="0" i="0" u="none" strike="noStrike">
              <a:solidFill>
                <a:schemeClr val="tx1"/>
              </a:solidFill>
              <a:effectLst/>
              <a:latin typeface="Arial"/>
              <a:cs typeface="Arial"/>
            </a:rPr>
            <a:t> and container fits within rocket to minimize deployment failure</a:t>
          </a:r>
          <a:endParaRPr lang="en-US">
            <a:solidFill>
              <a:schemeClr val="tx1"/>
            </a:solidFill>
            <a:latin typeface="Arial"/>
            <a:cs typeface="Arial"/>
          </a:endParaRPr>
        </a:p>
      </dgm:t>
    </dgm:pt>
    <dgm:pt modelId="{700F86BB-70F0-407E-A6EC-34B678D5652C}" type="parTrans" cxnId="{3974000E-6CAE-4B8A-BBE6-C935FCEFF3BC}">
      <dgm:prSet/>
      <dgm:spPr/>
      <dgm:t>
        <a:bodyPr/>
        <a:lstStyle/>
        <a:p>
          <a:endParaRPr lang="en-US"/>
        </a:p>
      </dgm:t>
    </dgm:pt>
    <dgm:pt modelId="{83A7CF61-E469-482C-A4D3-CBC4F48E1B8E}" type="sibTrans" cxnId="{3974000E-6CAE-4B8A-BBE6-C935FCEFF3BC}">
      <dgm:prSet/>
      <dgm:spPr/>
      <dgm:t>
        <a:bodyPr/>
        <a:lstStyle/>
        <a:p>
          <a:endParaRPr lang="en-US"/>
        </a:p>
      </dgm:t>
    </dgm:pt>
    <dgm:pt modelId="{AC603467-C7AE-4902-BB34-2E847BFC02F1}">
      <dgm:prSet/>
      <dgm:spPr/>
      <dgm:t>
        <a:bodyPr/>
        <a:lstStyle/>
        <a:p>
          <a:pPr>
            <a:buFont typeface="Arial" panose="020B0604020202020204" pitchFamily="34" charset="0"/>
            <a:buChar char="•"/>
          </a:pPr>
          <a:r>
            <a:rPr lang="en-US" b="1" i="0">
              <a:effectLst/>
              <a:latin typeface="Arial"/>
              <a:cs typeface="Arial"/>
            </a:rPr>
            <a:t>Vacuum Test</a:t>
          </a:r>
          <a:endParaRPr lang="en-US" b="1">
            <a:latin typeface="Arial"/>
            <a:cs typeface="Arial"/>
          </a:endParaRPr>
        </a:p>
      </dgm:t>
    </dgm:pt>
    <dgm:pt modelId="{58E8180B-FC8E-4B35-B2B3-764601E2D202}" type="parTrans" cxnId="{DCBA1CE1-D7DC-4649-8C4D-16FA328DF557}">
      <dgm:prSet/>
      <dgm:spPr/>
      <dgm:t>
        <a:bodyPr/>
        <a:lstStyle/>
        <a:p>
          <a:endParaRPr lang="en-US"/>
        </a:p>
      </dgm:t>
    </dgm:pt>
    <dgm:pt modelId="{7FEAA6EA-CE68-44E3-AF79-8562DA87EFA6}" type="sibTrans" cxnId="{DCBA1CE1-D7DC-4649-8C4D-16FA328DF557}">
      <dgm:prSet/>
      <dgm:spPr/>
      <dgm:t>
        <a:bodyPr/>
        <a:lstStyle/>
        <a:p>
          <a:endParaRPr lang="en-US"/>
        </a:p>
      </dgm:t>
    </dgm:pt>
    <dgm:pt modelId="{B50CED68-2FBC-426A-9AD6-9958573B9015}">
      <dgm:prSet/>
      <dgm:spPr>
        <a:solidFill>
          <a:schemeClr val="accent2">
            <a:lumMod val="20000"/>
            <a:lumOff val="80000"/>
          </a:schemeClr>
        </a:solidFill>
      </dgm:spPr>
      <dgm:t>
        <a:bodyPr/>
        <a:lstStyle/>
        <a:p>
          <a:pPr>
            <a:buFont typeface="Arial" panose="020B0604020202020204" pitchFamily="34" charset="0"/>
            <a:buChar char="•"/>
          </a:pPr>
          <a:r>
            <a:rPr lang="en-US" b="0" i="0">
              <a:solidFill>
                <a:schemeClr val="tx1"/>
              </a:solidFill>
              <a:effectLst/>
              <a:latin typeface="Arial"/>
              <a:cs typeface="Arial"/>
            </a:rPr>
            <a:t>Verify deployment operations of the payload</a:t>
          </a:r>
          <a:endParaRPr lang="en-US">
            <a:solidFill>
              <a:schemeClr val="tx1"/>
            </a:solidFill>
            <a:latin typeface="Arial"/>
            <a:cs typeface="Arial"/>
          </a:endParaRPr>
        </a:p>
      </dgm:t>
    </dgm:pt>
    <dgm:pt modelId="{DBBA7E45-C15C-4125-BF49-197BC3B61B89}" type="parTrans" cxnId="{1DC25203-BF67-446A-8BF2-32C0D9F70D6C}">
      <dgm:prSet/>
      <dgm:spPr/>
      <dgm:t>
        <a:bodyPr/>
        <a:lstStyle/>
        <a:p>
          <a:endParaRPr lang="en-US"/>
        </a:p>
      </dgm:t>
    </dgm:pt>
    <dgm:pt modelId="{36DEEB31-98F5-4B4C-B050-5BF961430C2C}" type="sibTrans" cxnId="{1DC25203-BF67-446A-8BF2-32C0D9F70D6C}">
      <dgm:prSet/>
      <dgm:spPr/>
      <dgm:t>
        <a:bodyPr/>
        <a:lstStyle/>
        <a:p>
          <a:endParaRPr lang="en-US"/>
        </a:p>
      </dgm:t>
    </dgm:pt>
    <dgm:pt modelId="{9DF2A24F-C727-4D52-B0E1-2406DC56AAD8}" type="pres">
      <dgm:prSet presAssocID="{EEE2374E-72BB-4BD5-88C0-C9204FED6298}" presName="Name0" presStyleCnt="0">
        <dgm:presLayoutVars>
          <dgm:dir/>
          <dgm:animLvl val="lvl"/>
          <dgm:resizeHandles val="exact"/>
        </dgm:presLayoutVars>
      </dgm:prSet>
      <dgm:spPr/>
    </dgm:pt>
    <dgm:pt modelId="{25CB7B8F-25B5-4967-9872-F797EEA939AE}" type="pres">
      <dgm:prSet presAssocID="{C375383B-C78C-43C9-9803-0958F54E9A38}" presName="linNode" presStyleCnt="0"/>
      <dgm:spPr/>
    </dgm:pt>
    <dgm:pt modelId="{926DEF9E-1A96-4DA2-9A59-88DF166EB44C}" type="pres">
      <dgm:prSet presAssocID="{C375383B-C78C-43C9-9803-0958F54E9A38}" presName="parTx" presStyleLbl="revTx" presStyleIdx="0" presStyleCnt="5">
        <dgm:presLayoutVars>
          <dgm:chMax val="1"/>
          <dgm:bulletEnabled val="1"/>
        </dgm:presLayoutVars>
      </dgm:prSet>
      <dgm:spPr/>
    </dgm:pt>
    <dgm:pt modelId="{4DAF75B8-BEB5-47FA-AD7D-6424F5F3CF5D}" type="pres">
      <dgm:prSet presAssocID="{C375383B-C78C-43C9-9803-0958F54E9A38}" presName="bracket" presStyleLbl="parChTrans1D1" presStyleIdx="0" presStyleCnt="5"/>
      <dgm:spPr>
        <a:ln>
          <a:solidFill>
            <a:schemeClr val="accent6"/>
          </a:solidFill>
        </a:ln>
      </dgm:spPr>
    </dgm:pt>
    <dgm:pt modelId="{98D4C471-4EBC-4B47-BEF3-11530772EFFF}" type="pres">
      <dgm:prSet presAssocID="{C375383B-C78C-43C9-9803-0958F54E9A38}" presName="spH" presStyleCnt="0"/>
      <dgm:spPr/>
    </dgm:pt>
    <dgm:pt modelId="{91BC1151-6273-49AA-87E4-2A82AFE7C5D9}" type="pres">
      <dgm:prSet presAssocID="{C375383B-C78C-43C9-9803-0958F54E9A38}" presName="desTx" presStyleLbl="node1" presStyleIdx="0" presStyleCnt="5">
        <dgm:presLayoutVars>
          <dgm:bulletEnabled val="1"/>
        </dgm:presLayoutVars>
      </dgm:prSet>
      <dgm:spPr/>
    </dgm:pt>
    <dgm:pt modelId="{1C6D8A1F-6DE0-409A-BFFD-E6DBD612B90D}" type="pres">
      <dgm:prSet presAssocID="{DCBD6C0F-053A-4B72-B69D-1502BC7EF619}" presName="spV" presStyleCnt="0"/>
      <dgm:spPr/>
    </dgm:pt>
    <dgm:pt modelId="{F2592F7A-4565-4731-987C-09BEB735E3AE}" type="pres">
      <dgm:prSet presAssocID="{85F1449E-FDB9-4998-A1D0-A9D7399B93B3}" presName="linNode" presStyleCnt="0"/>
      <dgm:spPr/>
    </dgm:pt>
    <dgm:pt modelId="{64E29991-F1D3-4FEC-9D39-1A616C2B9A26}" type="pres">
      <dgm:prSet presAssocID="{85F1449E-FDB9-4998-A1D0-A9D7399B93B3}" presName="parTx" presStyleLbl="revTx" presStyleIdx="1" presStyleCnt="5">
        <dgm:presLayoutVars>
          <dgm:chMax val="1"/>
          <dgm:bulletEnabled val="1"/>
        </dgm:presLayoutVars>
      </dgm:prSet>
      <dgm:spPr/>
    </dgm:pt>
    <dgm:pt modelId="{196FEF3C-5161-484F-9FF1-AB0E16C22872}" type="pres">
      <dgm:prSet presAssocID="{85F1449E-FDB9-4998-A1D0-A9D7399B93B3}" presName="bracket" presStyleLbl="parChTrans1D1" presStyleIdx="1" presStyleCnt="5"/>
      <dgm:spPr>
        <a:ln>
          <a:solidFill>
            <a:schemeClr val="accent6"/>
          </a:solidFill>
        </a:ln>
      </dgm:spPr>
    </dgm:pt>
    <dgm:pt modelId="{FAD6DFFA-B2AD-4CBD-8CF1-90A68BF8BE5C}" type="pres">
      <dgm:prSet presAssocID="{85F1449E-FDB9-4998-A1D0-A9D7399B93B3}" presName="spH" presStyleCnt="0"/>
      <dgm:spPr/>
    </dgm:pt>
    <dgm:pt modelId="{90AF4D82-B553-46FC-ABC8-080954911925}" type="pres">
      <dgm:prSet presAssocID="{85F1449E-FDB9-4998-A1D0-A9D7399B93B3}" presName="desTx" presStyleLbl="node1" presStyleIdx="1" presStyleCnt="5" custLinFactNeighborX="15027" custLinFactNeighborY="3007">
        <dgm:presLayoutVars>
          <dgm:bulletEnabled val="1"/>
        </dgm:presLayoutVars>
      </dgm:prSet>
      <dgm:spPr/>
    </dgm:pt>
    <dgm:pt modelId="{437BA535-4E52-4C9D-937F-6F1A20DB41F3}" type="pres">
      <dgm:prSet presAssocID="{AE4A430C-6FCA-4211-A6DA-09143212F5E6}" presName="spV" presStyleCnt="0"/>
      <dgm:spPr/>
    </dgm:pt>
    <dgm:pt modelId="{F5FE32BB-CC17-447B-B387-B08409378BC6}" type="pres">
      <dgm:prSet presAssocID="{10CEF069-D193-4E07-AA98-C7F4FBB2DEB8}" presName="linNode" presStyleCnt="0"/>
      <dgm:spPr/>
    </dgm:pt>
    <dgm:pt modelId="{3E15F331-BD55-4015-81D4-E2AB20D55A32}" type="pres">
      <dgm:prSet presAssocID="{10CEF069-D193-4E07-AA98-C7F4FBB2DEB8}" presName="parTx" presStyleLbl="revTx" presStyleIdx="2" presStyleCnt="5">
        <dgm:presLayoutVars>
          <dgm:chMax val="1"/>
          <dgm:bulletEnabled val="1"/>
        </dgm:presLayoutVars>
      </dgm:prSet>
      <dgm:spPr/>
    </dgm:pt>
    <dgm:pt modelId="{F06D2595-202A-47FA-80EE-E7A1E6A0C9EF}" type="pres">
      <dgm:prSet presAssocID="{10CEF069-D193-4E07-AA98-C7F4FBB2DEB8}" presName="bracket" presStyleLbl="parChTrans1D1" presStyleIdx="2" presStyleCnt="5"/>
      <dgm:spPr>
        <a:ln>
          <a:solidFill>
            <a:schemeClr val="accent6"/>
          </a:solidFill>
        </a:ln>
      </dgm:spPr>
    </dgm:pt>
    <dgm:pt modelId="{1A03A2D4-83B0-4771-85B9-FC3B916F16C5}" type="pres">
      <dgm:prSet presAssocID="{10CEF069-D193-4E07-AA98-C7F4FBB2DEB8}" presName="spH" presStyleCnt="0"/>
      <dgm:spPr/>
    </dgm:pt>
    <dgm:pt modelId="{41E78704-7F83-4F64-8B70-1EC9C95437A1}" type="pres">
      <dgm:prSet presAssocID="{10CEF069-D193-4E07-AA98-C7F4FBB2DEB8}" presName="desTx" presStyleLbl="node1" presStyleIdx="2" presStyleCnt="5">
        <dgm:presLayoutVars>
          <dgm:bulletEnabled val="1"/>
        </dgm:presLayoutVars>
      </dgm:prSet>
      <dgm:spPr/>
    </dgm:pt>
    <dgm:pt modelId="{74FBDDB0-01CF-48C4-B4A4-1CD9B57C1C2D}" type="pres">
      <dgm:prSet presAssocID="{D00DB485-6528-4075-BF16-63047FCC89B2}" presName="spV" presStyleCnt="0"/>
      <dgm:spPr/>
    </dgm:pt>
    <dgm:pt modelId="{F1926868-D2C3-4E96-96DB-AA4032CD7A64}" type="pres">
      <dgm:prSet presAssocID="{4E94AC65-DDFC-49A4-84BA-C935A286FA20}" presName="linNode" presStyleCnt="0"/>
      <dgm:spPr/>
    </dgm:pt>
    <dgm:pt modelId="{0B2E6DC6-9DFE-4D0A-BE45-F5B481114C74}" type="pres">
      <dgm:prSet presAssocID="{4E94AC65-DDFC-49A4-84BA-C935A286FA20}" presName="parTx" presStyleLbl="revTx" presStyleIdx="3" presStyleCnt="5">
        <dgm:presLayoutVars>
          <dgm:chMax val="1"/>
          <dgm:bulletEnabled val="1"/>
        </dgm:presLayoutVars>
      </dgm:prSet>
      <dgm:spPr/>
    </dgm:pt>
    <dgm:pt modelId="{930F09E5-EFBB-4C50-B0F0-381C07EAA0A2}" type="pres">
      <dgm:prSet presAssocID="{4E94AC65-DDFC-49A4-84BA-C935A286FA20}" presName="bracket" presStyleLbl="parChTrans1D1" presStyleIdx="3" presStyleCnt="5"/>
      <dgm:spPr>
        <a:ln>
          <a:solidFill>
            <a:schemeClr val="accent6"/>
          </a:solidFill>
        </a:ln>
      </dgm:spPr>
    </dgm:pt>
    <dgm:pt modelId="{064CBE47-9078-4436-B816-E174E47C31DD}" type="pres">
      <dgm:prSet presAssocID="{4E94AC65-DDFC-49A4-84BA-C935A286FA20}" presName="spH" presStyleCnt="0"/>
      <dgm:spPr/>
    </dgm:pt>
    <dgm:pt modelId="{D010E94C-8294-4594-9250-71F92F797465}" type="pres">
      <dgm:prSet presAssocID="{4E94AC65-DDFC-49A4-84BA-C935A286FA20}" presName="desTx" presStyleLbl="node1" presStyleIdx="3" presStyleCnt="5">
        <dgm:presLayoutVars>
          <dgm:bulletEnabled val="1"/>
        </dgm:presLayoutVars>
      </dgm:prSet>
      <dgm:spPr/>
    </dgm:pt>
    <dgm:pt modelId="{BF4837AA-65B3-432E-A8E5-2503190A3623}" type="pres">
      <dgm:prSet presAssocID="{DB6017ED-92DD-443E-A3E2-BFBE2C32D44C}" presName="spV" presStyleCnt="0"/>
      <dgm:spPr/>
    </dgm:pt>
    <dgm:pt modelId="{F40E1080-3F5F-428E-AEEF-A19BD5F38E4F}" type="pres">
      <dgm:prSet presAssocID="{AC603467-C7AE-4902-BB34-2E847BFC02F1}" presName="linNode" presStyleCnt="0"/>
      <dgm:spPr/>
    </dgm:pt>
    <dgm:pt modelId="{C2ECDDBC-FA22-4336-B589-5EEAFE3D03AE}" type="pres">
      <dgm:prSet presAssocID="{AC603467-C7AE-4902-BB34-2E847BFC02F1}" presName="parTx" presStyleLbl="revTx" presStyleIdx="4" presStyleCnt="5">
        <dgm:presLayoutVars>
          <dgm:chMax val="1"/>
          <dgm:bulletEnabled val="1"/>
        </dgm:presLayoutVars>
      </dgm:prSet>
      <dgm:spPr/>
    </dgm:pt>
    <dgm:pt modelId="{B74A9599-0179-4B49-85B4-3D33C943B0AA}" type="pres">
      <dgm:prSet presAssocID="{AC603467-C7AE-4902-BB34-2E847BFC02F1}" presName="bracket" presStyleLbl="parChTrans1D1" presStyleIdx="4" presStyleCnt="5"/>
      <dgm:spPr>
        <a:ln>
          <a:solidFill>
            <a:schemeClr val="accent6"/>
          </a:solidFill>
        </a:ln>
      </dgm:spPr>
    </dgm:pt>
    <dgm:pt modelId="{956BE46B-41F7-49C7-89E4-0A08C4220BE2}" type="pres">
      <dgm:prSet presAssocID="{AC603467-C7AE-4902-BB34-2E847BFC02F1}" presName="spH" presStyleCnt="0"/>
      <dgm:spPr/>
    </dgm:pt>
    <dgm:pt modelId="{5E2E9359-A68D-46FB-AB1F-2797AF05839A}" type="pres">
      <dgm:prSet presAssocID="{AC603467-C7AE-4902-BB34-2E847BFC02F1}" presName="desTx" presStyleLbl="node1" presStyleIdx="4" presStyleCnt="5">
        <dgm:presLayoutVars>
          <dgm:bulletEnabled val="1"/>
        </dgm:presLayoutVars>
      </dgm:prSet>
      <dgm:spPr/>
    </dgm:pt>
  </dgm:ptLst>
  <dgm:cxnLst>
    <dgm:cxn modelId="{1DC25203-BF67-446A-8BF2-32C0D9F70D6C}" srcId="{AC603467-C7AE-4902-BB34-2E847BFC02F1}" destId="{B50CED68-2FBC-426A-9AD6-9958573B9015}" srcOrd="0" destOrd="0" parTransId="{DBBA7E45-C15C-4125-BF49-197BC3B61B89}" sibTransId="{36DEEB31-98F5-4B4C-B050-5BF961430C2C}"/>
    <dgm:cxn modelId="{3974000E-6CAE-4B8A-BBE6-C935FCEFF3BC}" srcId="{4E94AC65-DDFC-49A4-84BA-C935A286FA20}" destId="{10BAB11C-0C0F-4207-BB5F-109DE7900988}" srcOrd="0" destOrd="0" parTransId="{700F86BB-70F0-407E-A6EC-34B678D5652C}" sibTransId="{83A7CF61-E469-482C-A4D3-CBC4F48E1B8E}"/>
    <dgm:cxn modelId="{B1C06914-9854-4E00-98FD-C13A2CF91A0B}" srcId="{EEE2374E-72BB-4BD5-88C0-C9204FED6298}" destId="{4E94AC65-DDFC-49A4-84BA-C935A286FA20}" srcOrd="3" destOrd="0" parTransId="{0291F3A8-E871-46B7-BA67-DC15DAA7AD11}" sibTransId="{DB6017ED-92DD-443E-A3E2-BFBE2C32D44C}"/>
    <dgm:cxn modelId="{4691A616-BA17-40A8-A88C-8F03EFAD2FD7}" srcId="{EEE2374E-72BB-4BD5-88C0-C9204FED6298}" destId="{C375383B-C78C-43C9-9803-0958F54E9A38}" srcOrd="0" destOrd="0" parTransId="{D08A51B6-1C44-4312-AFD9-5F24A8759AB2}" sibTransId="{DCBD6C0F-053A-4B72-B69D-1502BC7EF619}"/>
    <dgm:cxn modelId="{3EB88919-88E5-45B5-B07B-AE9286248B2C}" type="presOf" srcId="{B50CED68-2FBC-426A-9AD6-9958573B9015}" destId="{5E2E9359-A68D-46FB-AB1F-2797AF05839A}" srcOrd="0" destOrd="0" presId="urn:diagrams.loki3.com/BracketList"/>
    <dgm:cxn modelId="{D8DC0821-4AA0-459C-9CC6-752D30127C1D}" type="presOf" srcId="{929265BB-4B48-4F78-9410-9EDAE48D8621}" destId="{41E78704-7F83-4F64-8B70-1EC9C95437A1}" srcOrd="0" destOrd="0" presId="urn:diagrams.loki3.com/BracketList"/>
    <dgm:cxn modelId="{6C7B905B-A6CB-4D1D-881C-048E93EFCA94}" type="presOf" srcId="{D2A5FAF0-FC9C-44F2-B7D2-CA544882ED2A}" destId="{91BC1151-6273-49AA-87E4-2A82AFE7C5D9}" srcOrd="0" destOrd="1" presId="urn:diagrams.loki3.com/BracketList"/>
    <dgm:cxn modelId="{8FA3A144-AC1C-479A-B5BF-30D3EB8C474D}" srcId="{C375383B-C78C-43C9-9803-0958F54E9A38}" destId="{D2A5FAF0-FC9C-44F2-B7D2-CA544882ED2A}" srcOrd="1" destOrd="0" parTransId="{E43EA7EC-0F3B-4BB4-9084-AB521AEB32C5}" sibTransId="{2767EF9C-D20D-4D61-896F-51A9898B3E91}"/>
    <dgm:cxn modelId="{1A80316D-6722-4F20-BE27-5BBBE9F23170}" type="presOf" srcId="{10BAB11C-0C0F-4207-BB5F-109DE7900988}" destId="{D010E94C-8294-4594-9250-71F92F797465}" srcOrd="0" destOrd="0" presId="urn:diagrams.loki3.com/BracketList"/>
    <dgm:cxn modelId="{3CF7644F-358F-4C49-B82F-499C17FC658C}" type="presOf" srcId="{5DBDF67F-D6B2-4F90-9C70-3FA30DEC9051}" destId="{41E78704-7F83-4F64-8B70-1EC9C95437A1}" srcOrd="0" destOrd="1" presId="urn:diagrams.loki3.com/BracketList"/>
    <dgm:cxn modelId="{CBC1C76F-E6A4-4244-AEE3-535C7C5F3876}" srcId="{C375383B-C78C-43C9-9803-0958F54E9A38}" destId="{5B813611-62A2-4435-9213-711EBB03AD0D}" srcOrd="3" destOrd="0" parTransId="{5B232FA8-3162-4780-A3B4-3B2D2EB08CBD}" sibTransId="{09B439D4-CE1E-424D-BF7B-36834A322791}"/>
    <dgm:cxn modelId="{AE1B8453-DD02-410B-83E0-4A73A4857898}" type="presOf" srcId="{5B813611-62A2-4435-9213-711EBB03AD0D}" destId="{91BC1151-6273-49AA-87E4-2A82AFE7C5D9}" srcOrd="0" destOrd="3" presId="urn:diagrams.loki3.com/BracketList"/>
    <dgm:cxn modelId="{976EA675-B2DD-47EB-BD06-F53E428714A3}" srcId="{EEE2374E-72BB-4BD5-88C0-C9204FED6298}" destId="{10CEF069-D193-4E07-AA98-C7F4FBB2DEB8}" srcOrd="2" destOrd="0" parTransId="{80C91B90-A6A6-40C4-A601-4E4E77EF3212}" sibTransId="{D00DB485-6528-4075-BF16-63047FCC89B2}"/>
    <dgm:cxn modelId="{6B257A80-EAD8-4A2E-A1FA-8436D154B111}" srcId="{C375383B-C78C-43C9-9803-0958F54E9A38}" destId="{59A66937-E443-4079-B1B0-06C7930D0E16}" srcOrd="0" destOrd="0" parTransId="{5513B3A9-464C-4746-BD3E-996EF58DCD9A}" sibTransId="{1395A09B-BEEC-4731-99CD-93C6365A3948}"/>
    <dgm:cxn modelId="{BEDC5D86-13EB-44E8-9609-175ACCDF8F65}" type="presOf" srcId="{C375383B-C78C-43C9-9803-0958F54E9A38}" destId="{926DEF9E-1A96-4DA2-9A59-88DF166EB44C}" srcOrd="0" destOrd="0" presId="urn:diagrams.loki3.com/BracketList"/>
    <dgm:cxn modelId="{D84BD38A-2F29-4E37-A9AB-F5D26BB1A3D1}" type="presOf" srcId="{59A66937-E443-4079-B1B0-06C7930D0E16}" destId="{91BC1151-6273-49AA-87E4-2A82AFE7C5D9}" srcOrd="0" destOrd="0" presId="urn:diagrams.loki3.com/BracketList"/>
    <dgm:cxn modelId="{43504F8D-980E-4FB8-BE1C-55A6BD1B0B7B}" type="presOf" srcId="{5C4F8E37-6607-4AD4-8FCF-E55913F33ACB}" destId="{90AF4D82-B553-46FC-ABC8-080954911925}" srcOrd="0" destOrd="0" presId="urn:diagrams.loki3.com/BracketList"/>
    <dgm:cxn modelId="{DC243590-3AE4-4A40-9F15-F6CF5DBD7CAB}" type="presOf" srcId="{85F1449E-FDB9-4998-A1D0-A9D7399B93B3}" destId="{64E29991-F1D3-4FEC-9D39-1A616C2B9A26}" srcOrd="0" destOrd="0" presId="urn:diagrams.loki3.com/BracketList"/>
    <dgm:cxn modelId="{AAEB9A93-7DFF-4309-9BF8-847B4A338F71}" srcId="{85F1449E-FDB9-4998-A1D0-A9D7399B93B3}" destId="{5C4F8E37-6607-4AD4-8FCF-E55913F33ACB}" srcOrd="0" destOrd="0" parTransId="{49DA985A-ABE8-450C-9AB4-157DACDDC0DA}" sibTransId="{7ADDC606-7F40-4405-9DAA-1B1DE00EDFE3}"/>
    <dgm:cxn modelId="{27EA6398-BB81-4699-B981-81591B66865A}" type="presOf" srcId="{EEE2374E-72BB-4BD5-88C0-C9204FED6298}" destId="{9DF2A24F-C727-4D52-B0E1-2406DC56AAD8}" srcOrd="0" destOrd="0" presId="urn:diagrams.loki3.com/BracketList"/>
    <dgm:cxn modelId="{4D1E7E9D-0EA2-4025-9988-0531845EE0EC}" srcId="{10CEF069-D193-4E07-AA98-C7F4FBB2DEB8}" destId="{5DBDF67F-D6B2-4F90-9C70-3FA30DEC9051}" srcOrd="1" destOrd="0" parTransId="{A7ADD96D-4C69-4877-8EEA-F42B8BB7941C}" sibTransId="{E2ACEBD2-97EC-490D-B4FE-115682B5AC79}"/>
    <dgm:cxn modelId="{3D854BAA-A484-4A16-A117-BFBB0B1E44E6}" type="presOf" srcId="{AC603467-C7AE-4902-BB34-2E847BFC02F1}" destId="{C2ECDDBC-FA22-4336-B589-5EEAFE3D03AE}" srcOrd="0" destOrd="0" presId="urn:diagrams.loki3.com/BracketList"/>
    <dgm:cxn modelId="{C9A8CFB0-B7E8-43B1-839D-02841AFEC951}" srcId="{C375383B-C78C-43C9-9803-0958F54E9A38}" destId="{23E915FC-D52B-414A-97D3-1D8BED6922EE}" srcOrd="2" destOrd="0" parTransId="{1205463B-405B-496B-B4F7-B4AD468AEAB9}" sibTransId="{9B2C7B9B-02D0-443B-9110-842C84550630}"/>
    <dgm:cxn modelId="{332B31CF-2BE4-416B-8517-882C2870B912}" type="presOf" srcId="{10CEF069-D193-4E07-AA98-C7F4FBB2DEB8}" destId="{3E15F331-BD55-4015-81D4-E2AB20D55A32}" srcOrd="0" destOrd="0" presId="urn:diagrams.loki3.com/BracketList"/>
    <dgm:cxn modelId="{161369DF-40BD-4A66-920E-A739BE13CE4B}" srcId="{10CEF069-D193-4E07-AA98-C7F4FBB2DEB8}" destId="{929265BB-4B48-4F78-9410-9EDAE48D8621}" srcOrd="0" destOrd="0" parTransId="{F6DAF4A2-1E4D-4207-B97F-0BDDC54E3B5C}" sibTransId="{ECECE346-2013-4F52-96FB-CD1BDE69EBEE}"/>
    <dgm:cxn modelId="{DCBA1CE1-D7DC-4649-8C4D-16FA328DF557}" srcId="{EEE2374E-72BB-4BD5-88C0-C9204FED6298}" destId="{AC603467-C7AE-4902-BB34-2E847BFC02F1}" srcOrd="4" destOrd="0" parTransId="{58E8180B-FC8E-4B35-B2B3-764601E2D202}" sibTransId="{7FEAA6EA-CE68-44E3-AF79-8562DA87EFA6}"/>
    <dgm:cxn modelId="{0B69F7F2-C149-48F6-8F5C-F3E5978F2982}" type="presOf" srcId="{4E94AC65-DDFC-49A4-84BA-C935A286FA20}" destId="{0B2E6DC6-9DFE-4D0A-BE45-F5B481114C74}" srcOrd="0" destOrd="0" presId="urn:diagrams.loki3.com/BracketList"/>
    <dgm:cxn modelId="{8380B8F5-D4C3-4F91-984A-78D73C3243A5}" type="presOf" srcId="{23E915FC-D52B-414A-97D3-1D8BED6922EE}" destId="{91BC1151-6273-49AA-87E4-2A82AFE7C5D9}" srcOrd="0" destOrd="2" presId="urn:diagrams.loki3.com/BracketList"/>
    <dgm:cxn modelId="{03BC54F9-97E2-4504-B733-B3E4CB00F44C}" srcId="{EEE2374E-72BB-4BD5-88C0-C9204FED6298}" destId="{85F1449E-FDB9-4998-A1D0-A9D7399B93B3}" srcOrd="1" destOrd="0" parTransId="{AF5ED6C0-ECE8-4669-A0A8-B5C3013A3394}" sibTransId="{AE4A430C-6FCA-4211-A6DA-09143212F5E6}"/>
    <dgm:cxn modelId="{2A5F5F0E-C70E-404D-AE56-0EFF6553DCA8}" type="presParOf" srcId="{9DF2A24F-C727-4D52-B0E1-2406DC56AAD8}" destId="{25CB7B8F-25B5-4967-9872-F797EEA939AE}" srcOrd="0" destOrd="0" presId="urn:diagrams.loki3.com/BracketList"/>
    <dgm:cxn modelId="{720B382F-05CB-467E-BA46-D97FC7A570E4}" type="presParOf" srcId="{25CB7B8F-25B5-4967-9872-F797EEA939AE}" destId="{926DEF9E-1A96-4DA2-9A59-88DF166EB44C}" srcOrd="0" destOrd="0" presId="urn:diagrams.loki3.com/BracketList"/>
    <dgm:cxn modelId="{A52B01C0-B896-411E-BB8C-2826534F04A9}" type="presParOf" srcId="{25CB7B8F-25B5-4967-9872-F797EEA939AE}" destId="{4DAF75B8-BEB5-47FA-AD7D-6424F5F3CF5D}" srcOrd="1" destOrd="0" presId="urn:diagrams.loki3.com/BracketList"/>
    <dgm:cxn modelId="{BB1B18FD-901B-467C-89B4-0E4132176BA1}" type="presParOf" srcId="{25CB7B8F-25B5-4967-9872-F797EEA939AE}" destId="{98D4C471-4EBC-4B47-BEF3-11530772EFFF}" srcOrd="2" destOrd="0" presId="urn:diagrams.loki3.com/BracketList"/>
    <dgm:cxn modelId="{AAA4BDC3-11B4-4961-9DF0-56115D11ACE0}" type="presParOf" srcId="{25CB7B8F-25B5-4967-9872-F797EEA939AE}" destId="{91BC1151-6273-49AA-87E4-2A82AFE7C5D9}" srcOrd="3" destOrd="0" presId="urn:diagrams.loki3.com/BracketList"/>
    <dgm:cxn modelId="{FAB4221A-79AD-461E-A9E3-3597B3339FA2}" type="presParOf" srcId="{9DF2A24F-C727-4D52-B0E1-2406DC56AAD8}" destId="{1C6D8A1F-6DE0-409A-BFFD-E6DBD612B90D}" srcOrd="1" destOrd="0" presId="urn:diagrams.loki3.com/BracketList"/>
    <dgm:cxn modelId="{2DB9AC95-7813-4220-9B40-DC1214838652}" type="presParOf" srcId="{9DF2A24F-C727-4D52-B0E1-2406DC56AAD8}" destId="{F2592F7A-4565-4731-987C-09BEB735E3AE}" srcOrd="2" destOrd="0" presId="urn:diagrams.loki3.com/BracketList"/>
    <dgm:cxn modelId="{6A9A46B9-9F74-4425-9BE5-6B857FB4DE30}" type="presParOf" srcId="{F2592F7A-4565-4731-987C-09BEB735E3AE}" destId="{64E29991-F1D3-4FEC-9D39-1A616C2B9A26}" srcOrd="0" destOrd="0" presId="urn:diagrams.loki3.com/BracketList"/>
    <dgm:cxn modelId="{AAA3E430-11DD-4F9E-9150-DD7BB163B210}" type="presParOf" srcId="{F2592F7A-4565-4731-987C-09BEB735E3AE}" destId="{196FEF3C-5161-484F-9FF1-AB0E16C22872}" srcOrd="1" destOrd="0" presId="urn:diagrams.loki3.com/BracketList"/>
    <dgm:cxn modelId="{984692BA-DC1F-4DBA-B319-E67700BB9BCE}" type="presParOf" srcId="{F2592F7A-4565-4731-987C-09BEB735E3AE}" destId="{FAD6DFFA-B2AD-4CBD-8CF1-90A68BF8BE5C}" srcOrd="2" destOrd="0" presId="urn:diagrams.loki3.com/BracketList"/>
    <dgm:cxn modelId="{1635E14E-FB3F-4C82-BAEF-5711AD883186}" type="presParOf" srcId="{F2592F7A-4565-4731-987C-09BEB735E3AE}" destId="{90AF4D82-B553-46FC-ABC8-080954911925}" srcOrd="3" destOrd="0" presId="urn:diagrams.loki3.com/BracketList"/>
    <dgm:cxn modelId="{5F80F592-0C13-4F74-884A-A70996913961}" type="presParOf" srcId="{9DF2A24F-C727-4D52-B0E1-2406DC56AAD8}" destId="{437BA535-4E52-4C9D-937F-6F1A20DB41F3}" srcOrd="3" destOrd="0" presId="urn:diagrams.loki3.com/BracketList"/>
    <dgm:cxn modelId="{BBC2948D-A5DE-4D5F-BFAA-C43CD54D4A0F}" type="presParOf" srcId="{9DF2A24F-C727-4D52-B0E1-2406DC56AAD8}" destId="{F5FE32BB-CC17-447B-B387-B08409378BC6}" srcOrd="4" destOrd="0" presId="urn:diagrams.loki3.com/BracketList"/>
    <dgm:cxn modelId="{7C57931E-2C22-4014-9FB1-C089988FD6BC}" type="presParOf" srcId="{F5FE32BB-CC17-447B-B387-B08409378BC6}" destId="{3E15F331-BD55-4015-81D4-E2AB20D55A32}" srcOrd="0" destOrd="0" presId="urn:diagrams.loki3.com/BracketList"/>
    <dgm:cxn modelId="{C6BD42FE-3187-4CDB-92CA-07C5403C9115}" type="presParOf" srcId="{F5FE32BB-CC17-447B-B387-B08409378BC6}" destId="{F06D2595-202A-47FA-80EE-E7A1E6A0C9EF}" srcOrd="1" destOrd="0" presId="urn:diagrams.loki3.com/BracketList"/>
    <dgm:cxn modelId="{48F7F80E-E209-4CEE-8FE3-723A410A7866}" type="presParOf" srcId="{F5FE32BB-CC17-447B-B387-B08409378BC6}" destId="{1A03A2D4-83B0-4771-85B9-FC3B916F16C5}" srcOrd="2" destOrd="0" presId="urn:diagrams.loki3.com/BracketList"/>
    <dgm:cxn modelId="{B36E73FF-C111-49B2-90F7-246ABBD0BE05}" type="presParOf" srcId="{F5FE32BB-CC17-447B-B387-B08409378BC6}" destId="{41E78704-7F83-4F64-8B70-1EC9C95437A1}" srcOrd="3" destOrd="0" presId="urn:diagrams.loki3.com/BracketList"/>
    <dgm:cxn modelId="{D11BF298-30D7-4ABA-91D6-C2C6EA1931B9}" type="presParOf" srcId="{9DF2A24F-C727-4D52-B0E1-2406DC56AAD8}" destId="{74FBDDB0-01CF-48C4-B4A4-1CD9B57C1C2D}" srcOrd="5" destOrd="0" presId="urn:diagrams.loki3.com/BracketList"/>
    <dgm:cxn modelId="{A129E431-A767-4B5F-97C1-4A23D775E861}" type="presParOf" srcId="{9DF2A24F-C727-4D52-B0E1-2406DC56AAD8}" destId="{F1926868-D2C3-4E96-96DB-AA4032CD7A64}" srcOrd="6" destOrd="0" presId="urn:diagrams.loki3.com/BracketList"/>
    <dgm:cxn modelId="{051494A3-2C9C-4DBC-B28F-CE81065F9FF4}" type="presParOf" srcId="{F1926868-D2C3-4E96-96DB-AA4032CD7A64}" destId="{0B2E6DC6-9DFE-4D0A-BE45-F5B481114C74}" srcOrd="0" destOrd="0" presId="urn:diagrams.loki3.com/BracketList"/>
    <dgm:cxn modelId="{DBA4AB33-EA19-4A5B-BD19-56267553BF86}" type="presParOf" srcId="{F1926868-D2C3-4E96-96DB-AA4032CD7A64}" destId="{930F09E5-EFBB-4C50-B0F0-381C07EAA0A2}" srcOrd="1" destOrd="0" presId="urn:diagrams.loki3.com/BracketList"/>
    <dgm:cxn modelId="{51E67D7D-EAB1-497A-A23B-65FEE9AAF5DA}" type="presParOf" srcId="{F1926868-D2C3-4E96-96DB-AA4032CD7A64}" destId="{064CBE47-9078-4436-B816-E174E47C31DD}" srcOrd="2" destOrd="0" presId="urn:diagrams.loki3.com/BracketList"/>
    <dgm:cxn modelId="{BC45C3CA-71F0-4E23-BC6C-808BA9ED2FDA}" type="presParOf" srcId="{F1926868-D2C3-4E96-96DB-AA4032CD7A64}" destId="{D010E94C-8294-4594-9250-71F92F797465}" srcOrd="3" destOrd="0" presId="urn:diagrams.loki3.com/BracketList"/>
    <dgm:cxn modelId="{149D05EE-7F5A-461C-BD5B-735FDE907B17}" type="presParOf" srcId="{9DF2A24F-C727-4D52-B0E1-2406DC56AAD8}" destId="{BF4837AA-65B3-432E-A8E5-2503190A3623}" srcOrd="7" destOrd="0" presId="urn:diagrams.loki3.com/BracketList"/>
    <dgm:cxn modelId="{DF0768B5-E096-4F3A-B791-5B5422024D0D}" type="presParOf" srcId="{9DF2A24F-C727-4D52-B0E1-2406DC56AAD8}" destId="{F40E1080-3F5F-428E-AEEF-A19BD5F38E4F}" srcOrd="8" destOrd="0" presId="urn:diagrams.loki3.com/BracketList"/>
    <dgm:cxn modelId="{B0B3F669-7759-48BC-BD3C-B9C214CE3C39}" type="presParOf" srcId="{F40E1080-3F5F-428E-AEEF-A19BD5F38E4F}" destId="{C2ECDDBC-FA22-4336-B589-5EEAFE3D03AE}" srcOrd="0" destOrd="0" presId="urn:diagrams.loki3.com/BracketList"/>
    <dgm:cxn modelId="{D3339B86-6D74-4411-9F71-96CA0577164F}" type="presParOf" srcId="{F40E1080-3F5F-428E-AEEF-A19BD5F38E4F}" destId="{B74A9599-0179-4B49-85B4-3D33C943B0AA}" srcOrd="1" destOrd="0" presId="urn:diagrams.loki3.com/BracketList"/>
    <dgm:cxn modelId="{464ECA95-11CF-4AC1-AF6A-304AED1FC648}" type="presParOf" srcId="{F40E1080-3F5F-428E-AEEF-A19BD5F38E4F}" destId="{956BE46B-41F7-49C7-89E4-0A08C4220BE2}" srcOrd="2" destOrd="0" presId="urn:diagrams.loki3.com/BracketList"/>
    <dgm:cxn modelId="{FDE18D2A-7B84-483D-98FB-191D19E5515E}" type="presParOf" srcId="{F40E1080-3F5F-428E-AEEF-A19BD5F38E4F}" destId="{5E2E9359-A68D-46FB-AB1F-2797AF05839A}"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08CA0B-1867-4329-9B0C-127A274F9A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3C6A9CD-6B99-41A8-8C2D-EBAD66B81182}">
      <dgm:prSet phldrT="[Text]" custT="1"/>
      <dgm:spPr>
        <a:solidFill>
          <a:schemeClr val="accent6"/>
        </a:solidFill>
      </dgm:spPr>
      <dgm:t>
        <a:bodyPr/>
        <a:lstStyle/>
        <a:p>
          <a:r>
            <a:rPr lang="en-US" sz="1500">
              <a:solidFill>
                <a:schemeClr val="bg1"/>
              </a:solidFill>
            </a:rPr>
            <a:t>Drop Test</a:t>
          </a:r>
        </a:p>
      </dgm:t>
    </dgm:pt>
    <dgm:pt modelId="{37578AF6-9BF1-4D57-AF97-B3D897527707}" type="parTrans" cxnId="{4EE3CEDD-57C7-4427-A75A-32FCD38D8D76}">
      <dgm:prSet/>
      <dgm:spPr/>
      <dgm:t>
        <a:bodyPr/>
        <a:lstStyle/>
        <a:p>
          <a:endParaRPr lang="en-US"/>
        </a:p>
      </dgm:t>
    </dgm:pt>
    <dgm:pt modelId="{B3BBEDC6-5197-4840-8A55-5D12A2C1B0FC}" type="sibTrans" cxnId="{4EE3CEDD-57C7-4427-A75A-32FCD38D8D76}">
      <dgm:prSet/>
      <dgm:spPr/>
      <dgm:t>
        <a:bodyPr/>
        <a:lstStyle/>
        <a:p>
          <a:endParaRPr lang="en-US"/>
        </a:p>
      </dgm:t>
    </dgm:pt>
    <dgm:pt modelId="{64E0D179-C6DB-4128-8CD7-3FF2B0746880}">
      <dgm:prSet phldrT="[Text]" custT="1"/>
      <dgm:spPr>
        <a:solidFill>
          <a:schemeClr val="accent6"/>
        </a:solidFill>
      </dgm:spPr>
      <dgm:t>
        <a:bodyPr/>
        <a:lstStyle/>
        <a:p>
          <a:r>
            <a:rPr lang="en-US" sz="1500">
              <a:solidFill>
                <a:schemeClr val="bg1"/>
              </a:solidFill>
            </a:rPr>
            <a:t>Thermal Test</a:t>
          </a:r>
        </a:p>
      </dgm:t>
    </dgm:pt>
    <dgm:pt modelId="{2CA685AF-C578-403F-AD5D-E96A6A918478}" type="parTrans" cxnId="{B99E3EF3-EC94-4814-9D96-9D2A17035A96}">
      <dgm:prSet/>
      <dgm:spPr/>
      <dgm:t>
        <a:bodyPr/>
        <a:lstStyle/>
        <a:p>
          <a:endParaRPr lang="en-US"/>
        </a:p>
      </dgm:t>
    </dgm:pt>
    <dgm:pt modelId="{EA27F798-7E8C-4FA2-ACFC-075314F9A73B}" type="sibTrans" cxnId="{B99E3EF3-EC94-4814-9D96-9D2A17035A96}">
      <dgm:prSet/>
      <dgm:spPr/>
      <dgm:t>
        <a:bodyPr/>
        <a:lstStyle/>
        <a:p>
          <a:endParaRPr lang="en-US"/>
        </a:p>
      </dgm:t>
    </dgm:pt>
    <dgm:pt modelId="{90F97528-56BF-4950-BA52-D9BC413F9523}">
      <dgm:prSet phldrT="[Text]" custT="1"/>
      <dgm:spPr>
        <a:solidFill>
          <a:schemeClr val="accent6"/>
        </a:solidFill>
      </dgm:spPr>
      <dgm:t>
        <a:bodyPr/>
        <a:lstStyle/>
        <a:p>
          <a:r>
            <a:rPr lang="en-US" sz="1500">
              <a:solidFill>
                <a:schemeClr val="bg1"/>
              </a:solidFill>
            </a:rPr>
            <a:t>Vibration Test</a:t>
          </a:r>
        </a:p>
      </dgm:t>
    </dgm:pt>
    <dgm:pt modelId="{B9FFC654-C7F0-4F4A-97E1-C8561C62510E}" type="parTrans" cxnId="{4CA0120A-DC32-4854-AF63-AA966A78AB09}">
      <dgm:prSet/>
      <dgm:spPr/>
      <dgm:t>
        <a:bodyPr/>
        <a:lstStyle/>
        <a:p>
          <a:endParaRPr lang="en-US"/>
        </a:p>
      </dgm:t>
    </dgm:pt>
    <dgm:pt modelId="{9D5FDB56-FA9E-4B90-B75F-13B330397852}" type="sibTrans" cxnId="{4CA0120A-DC32-4854-AF63-AA966A78AB09}">
      <dgm:prSet/>
      <dgm:spPr/>
      <dgm:t>
        <a:bodyPr/>
        <a:lstStyle/>
        <a:p>
          <a:endParaRPr lang="en-US"/>
        </a:p>
      </dgm:t>
    </dgm:pt>
    <dgm:pt modelId="{A50B61C5-CF7F-4201-8BC1-834A6023267D}">
      <dgm:prSet phldrT="[Text]" custT="1"/>
      <dgm:spPr>
        <a:solidFill>
          <a:schemeClr val="accent6"/>
        </a:solidFill>
      </dgm:spPr>
      <dgm:t>
        <a:bodyPr/>
        <a:lstStyle/>
        <a:p>
          <a:r>
            <a:rPr lang="en-US" sz="1500">
              <a:solidFill>
                <a:schemeClr val="bg1"/>
              </a:solidFill>
            </a:rPr>
            <a:t>Fit Check</a:t>
          </a:r>
        </a:p>
      </dgm:t>
    </dgm:pt>
    <dgm:pt modelId="{2C6D1FB8-60F5-49CE-A6E3-CB97DDFE5049}" type="parTrans" cxnId="{492EDB7B-306C-4A0A-AF58-C431CB8D8250}">
      <dgm:prSet/>
      <dgm:spPr/>
      <dgm:t>
        <a:bodyPr/>
        <a:lstStyle/>
        <a:p>
          <a:endParaRPr lang="en-US"/>
        </a:p>
      </dgm:t>
    </dgm:pt>
    <dgm:pt modelId="{360B5B30-8651-444A-9E96-FE8439DD466A}" type="sibTrans" cxnId="{492EDB7B-306C-4A0A-AF58-C431CB8D8250}">
      <dgm:prSet/>
      <dgm:spPr/>
      <dgm:t>
        <a:bodyPr/>
        <a:lstStyle/>
        <a:p>
          <a:endParaRPr lang="en-US"/>
        </a:p>
      </dgm:t>
    </dgm:pt>
    <dgm:pt modelId="{189F741E-DED0-4EC8-88D4-90A52D3E5789}">
      <dgm:prSet phldrT="[Text]" custT="1"/>
      <dgm:spPr>
        <a:solidFill>
          <a:schemeClr val="accent6"/>
        </a:solidFill>
      </dgm:spPr>
      <dgm:t>
        <a:bodyPr/>
        <a:lstStyle/>
        <a:p>
          <a:r>
            <a:rPr lang="en-US" sz="1500">
              <a:solidFill>
                <a:schemeClr val="bg1"/>
              </a:solidFill>
            </a:rPr>
            <a:t>Vacuum Test</a:t>
          </a:r>
        </a:p>
      </dgm:t>
    </dgm:pt>
    <dgm:pt modelId="{02E647A4-ED35-4BC5-A1D3-07EBA1EB371A}" type="parTrans" cxnId="{6BA3A8FA-CEE6-4EE1-A9FE-22222BF97DE1}">
      <dgm:prSet/>
      <dgm:spPr/>
      <dgm:t>
        <a:bodyPr/>
        <a:lstStyle/>
        <a:p>
          <a:endParaRPr lang="en-US"/>
        </a:p>
      </dgm:t>
    </dgm:pt>
    <dgm:pt modelId="{A841505A-F5B5-4B5A-B2DC-BBDCF70D9A58}" type="sibTrans" cxnId="{6BA3A8FA-CEE6-4EE1-A9FE-22222BF97DE1}">
      <dgm:prSet/>
      <dgm:spPr/>
      <dgm:t>
        <a:bodyPr/>
        <a:lstStyle/>
        <a:p>
          <a:endParaRPr lang="en-US"/>
        </a:p>
      </dgm:t>
    </dgm:pt>
    <dgm:pt modelId="{BC2D1664-60F8-4C4D-BF06-78E939B6FA1B}">
      <dgm:prSet phldrT="[Text]" custT="1"/>
      <dgm:spPr/>
      <dgm:t>
        <a:bodyPr/>
        <a:lstStyle/>
        <a:p>
          <a:r>
            <a:rPr lang="en-US" sz="1200" b="0" i="0" u="none"/>
            <a:t>Plan: Secure the </a:t>
          </a:r>
          <a:r>
            <a:rPr lang="en-US" sz="1200" b="0" i="0" u="none" err="1"/>
            <a:t>CanSat</a:t>
          </a:r>
          <a:r>
            <a:rPr lang="en-US" sz="1200" b="0" i="0" u="none"/>
            <a:t> to testing rig with non-stretch cord, release the </a:t>
          </a:r>
          <a:r>
            <a:rPr lang="en-US" sz="1200" b="0" i="0" u="none" err="1"/>
            <a:t>CanSat</a:t>
          </a:r>
          <a:r>
            <a:rPr lang="en-US" sz="1200" b="0" i="0" u="none"/>
            <a:t> from 61 cm and allow it to freefall, inspect </a:t>
          </a:r>
          <a:r>
            <a:rPr lang="en-US" sz="1200" b="0" i="0" u="none" err="1"/>
            <a:t>CanSat</a:t>
          </a:r>
          <a:r>
            <a:rPr lang="en-US" sz="1200" b="0" i="0" u="none"/>
            <a:t> for damage, if there was no damage then run a functional test.</a:t>
          </a:r>
          <a:endParaRPr lang="en-US" sz="1200" u="none"/>
        </a:p>
      </dgm:t>
    </dgm:pt>
    <dgm:pt modelId="{404DD143-ED58-4F12-B641-4258FBE3863B}" type="parTrans" cxnId="{210BABF7-AFCC-4220-BE98-B01FE02436C6}">
      <dgm:prSet/>
      <dgm:spPr/>
      <dgm:t>
        <a:bodyPr/>
        <a:lstStyle/>
        <a:p>
          <a:endParaRPr lang="en-US"/>
        </a:p>
      </dgm:t>
    </dgm:pt>
    <dgm:pt modelId="{4CBBD132-13A9-475E-A0CC-7C7BAB3B32C7}" type="sibTrans" cxnId="{210BABF7-AFCC-4220-BE98-B01FE02436C6}">
      <dgm:prSet/>
      <dgm:spPr/>
      <dgm:t>
        <a:bodyPr/>
        <a:lstStyle/>
        <a:p>
          <a:endParaRPr lang="en-US"/>
        </a:p>
      </dgm:t>
    </dgm:pt>
    <dgm:pt modelId="{BF05961E-9150-4F81-88AC-036E15BEFF73}">
      <dgm:prSet phldrT="[Text]" custT="1"/>
      <dgm:spPr/>
      <dgm:t>
        <a:bodyPr/>
        <a:lstStyle/>
        <a:p>
          <a:pPr>
            <a:buFont typeface="Arial" panose="020B0604020202020204" pitchFamily="34" charset="0"/>
            <a:buChar char="•"/>
          </a:pPr>
          <a:r>
            <a:rPr lang="en-US" sz="1200" b="0" i="0" u="none"/>
            <a:t>Plan: Place the </a:t>
          </a:r>
          <a:r>
            <a:rPr lang="en-US" sz="1200" b="0" i="0" u="none" err="1"/>
            <a:t>CanSat</a:t>
          </a:r>
          <a:r>
            <a:rPr lang="en-US" sz="1200" b="0" i="0" u="none"/>
            <a:t> in an insulating cooler with a hair dryer, use a remote thermometer to monitor temperature, turn on the </a:t>
          </a:r>
          <a:r>
            <a:rPr lang="en-US" sz="1200" b="0" i="0" u="none" err="1"/>
            <a:t>CanSat</a:t>
          </a:r>
          <a:r>
            <a:rPr lang="en-US" sz="1200" b="0" i="0" u="none"/>
            <a:t>, turn off the heat source once internal temperatures reach 60C and turn on heat sources when temperature reaches 55C. Main this for 2 hours. With heat source off, visually inspect and functionally test </a:t>
          </a:r>
          <a:r>
            <a:rPr lang="en-US" sz="1200" b="0" i="0" u="none" err="1"/>
            <a:t>CanSat</a:t>
          </a:r>
          <a:r>
            <a:rPr lang="en-US" sz="1200" b="0" i="0" u="none"/>
            <a:t> to verify operational integrity survived thermal exposure​.</a:t>
          </a:r>
          <a:endParaRPr lang="en-US" sz="1200" u="none"/>
        </a:p>
      </dgm:t>
    </dgm:pt>
    <dgm:pt modelId="{B115C8E1-1D80-4470-B7EB-525D1C294B6A}" type="parTrans" cxnId="{CF62C3F7-25CC-4641-A7D8-FCEEC16237B8}">
      <dgm:prSet/>
      <dgm:spPr/>
      <dgm:t>
        <a:bodyPr/>
        <a:lstStyle/>
        <a:p>
          <a:endParaRPr lang="en-US"/>
        </a:p>
      </dgm:t>
    </dgm:pt>
    <dgm:pt modelId="{AACE0C61-BA75-4984-BBC2-4D8365F531C1}" type="sibTrans" cxnId="{CF62C3F7-25CC-4641-A7D8-FCEEC16237B8}">
      <dgm:prSet/>
      <dgm:spPr/>
      <dgm:t>
        <a:bodyPr/>
        <a:lstStyle/>
        <a:p>
          <a:endParaRPr lang="en-US"/>
        </a:p>
      </dgm:t>
    </dgm:pt>
    <dgm:pt modelId="{29E2D655-E9AD-41E5-AE1E-D90B4E9BE3F7}">
      <dgm:prSet phldrT="[Text]" custT="1"/>
      <dgm:spPr/>
      <dgm:t>
        <a:bodyPr/>
        <a:lstStyle/>
        <a:p>
          <a:r>
            <a:rPr lang="en-US" sz="1200" b="0" i="0" u="none"/>
            <a:t>Plan: Attach the </a:t>
          </a:r>
          <a:r>
            <a:rPr lang="en-US" sz="1200" b="0" i="0" u="none" err="1"/>
            <a:t>CanSat</a:t>
          </a:r>
          <a:r>
            <a:rPr lang="en-US" sz="1200" b="0" i="0" u="none"/>
            <a:t> to a random orbital sander and power it up to full speed, wait 5 seconds after the sander is at full speed then power it off, repeat the process 5 more times. Remove </a:t>
          </a:r>
          <a:r>
            <a:rPr lang="en-US" sz="1200" b="0" i="0" u="none" err="1"/>
            <a:t>CanSat</a:t>
          </a:r>
          <a:r>
            <a:rPr lang="en-US" sz="1200" b="0" i="0" u="none"/>
            <a:t> from fixture and visually inspect and functionally test </a:t>
          </a:r>
          <a:r>
            <a:rPr lang="en-US" sz="1200" b="0" i="0" u="none" err="1"/>
            <a:t>CanSat</a:t>
          </a:r>
          <a:r>
            <a:rPr lang="en-US" sz="1200" b="0" i="0" u="none"/>
            <a:t> to verify operation integrity. Verify accelerometer data is still being collected.</a:t>
          </a:r>
          <a:endParaRPr lang="en-US" sz="1200" i="0" u="none"/>
        </a:p>
      </dgm:t>
    </dgm:pt>
    <dgm:pt modelId="{F72415E5-962E-4508-9295-6814057EF356}" type="parTrans" cxnId="{3F06093E-DC45-4D53-8120-43A724F2F5A1}">
      <dgm:prSet/>
      <dgm:spPr/>
      <dgm:t>
        <a:bodyPr/>
        <a:lstStyle/>
        <a:p>
          <a:endParaRPr lang="en-US"/>
        </a:p>
      </dgm:t>
    </dgm:pt>
    <dgm:pt modelId="{2AD84278-8B6C-40C5-BBFF-87023B81948F}" type="sibTrans" cxnId="{3F06093E-DC45-4D53-8120-43A724F2F5A1}">
      <dgm:prSet/>
      <dgm:spPr/>
      <dgm:t>
        <a:bodyPr/>
        <a:lstStyle/>
        <a:p>
          <a:endParaRPr lang="en-US"/>
        </a:p>
      </dgm:t>
    </dgm:pt>
    <dgm:pt modelId="{05CC2CC6-9AE8-4EE6-B8AB-64598B1A8B3D}">
      <dgm:prSet phldrT="[Text]" custT="1"/>
      <dgm:spPr/>
      <dgm:t>
        <a:bodyPr/>
        <a:lstStyle/>
        <a:p>
          <a:r>
            <a:rPr lang="en-US" sz="1200" b="0" i="0" u="none"/>
            <a:t>Plan: Construct a prototype of the rocket cylinder wall, place the </a:t>
          </a:r>
          <a:r>
            <a:rPr lang="en-US" sz="1200" b="0" i="0" u="none" err="1"/>
            <a:t>CanSat</a:t>
          </a:r>
          <a:r>
            <a:rPr lang="en-US" sz="1200" b="0" i="0" u="none"/>
            <a:t> inside of the prototype and check for proper fit as well as the ability to securely deploy. </a:t>
          </a:r>
          <a:endParaRPr lang="en-US" sz="1200" u="none"/>
        </a:p>
      </dgm:t>
    </dgm:pt>
    <dgm:pt modelId="{398F2288-F48E-41B4-934A-1CB872BE56DC}" type="parTrans" cxnId="{B2FF01C2-ABEB-4FE1-8238-83D73F4401D0}">
      <dgm:prSet/>
      <dgm:spPr/>
      <dgm:t>
        <a:bodyPr/>
        <a:lstStyle/>
        <a:p>
          <a:endParaRPr lang="en-US"/>
        </a:p>
      </dgm:t>
    </dgm:pt>
    <dgm:pt modelId="{D7243E59-DFC3-47F3-B5AF-B60A10E0BCF2}" type="sibTrans" cxnId="{B2FF01C2-ABEB-4FE1-8238-83D73F4401D0}">
      <dgm:prSet/>
      <dgm:spPr/>
      <dgm:t>
        <a:bodyPr/>
        <a:lstStyle/>
        <a:p>
          <a:endParaRPr lang="en-US"/>
        </a:p>
      </dgm:t>
    </dgm:pt>
    <dgm:pt modelId="{29F57762-C6C8-41BC-A5FB-0C32422028CC}">
      <dgm:prSet phldrT="[Text]" custT="1"/>
      <dgm:spPr/>
      <dgm:t>
        <a:bodyPr/>
        <a:lstStyle/>
        <a:p>
          <a:r>
            <a:rPr lang="en-US" sz="1200"/>
            <a:t>Plan: Construct a vacuum chamber using a bucket and a vacuum cleaner. Suspend fully configured and powered </a:t>
          </a:r>
          <a:r>
            <a:rPr lang="en-US" sz="1200" err="1"/>
            <a:t>CanSat</a:t>
          </a:r>
          <a:r>
            <a:rPr lang="en-US" sz="1200"/>
            <a:t> within the vacuum chamber and turn on the vacuum. Monitor telemetry and stop the vacuum once peak altitude has been reached. Let air enter vacuum chamber slowly and monitor operation of </a:t>
          </a:r>
          <a:r>
            <a:rPr lang="en-US" sz="1200" err="1"/>
            <a:t>CanSat</a:t>
          </a:r>
          <a:r>
            <a:rPr lang="en-US" sz="1200"/>
            <a:t>. Collect and save telemetry. Save telemetry for judge reviewal.</a:t>
          </a:r>
        </a:p>
      </dgm:t>
    </dgm:pt>
    <dgm:pt modelId="{5139141C-9BFA-4A66-A574-67E6AFEA02EA}" type="parTrans" cxnId="{5C63B3AF-9875-4F49-AFA8-C885AE25A09A}">
      <dgm:prSet/>
      <dgm:spPr/>
      <dgm:t>
        <a:bodyPr/>
        <a:lstStyle/>
        <a:p>
          <a:endParaRPr lang="en-US"/>
        </a:p>
      </dgm:t>
    </dgm:pt>
    <dgm:pt modelId="{2A11C2CD-3F3E-4CCC-861D-5BCFAE5DA7F3}" type="sibTrans" cxnId="{5C63B3AF-9875-4F49-AFA8-C885AE25A09A}">
      <dgm:prSet/>
      <dgm:spPr/>
      <dgm:t>
        <a:bodyPr/>
        <a:lstStyle/>
        <a:p>
          <a:endParaRPr lang="en-US"/>
        </a:p>
      </dgm:t>
    </dgm:pt>
    <dgm:pt modelId="{25B1AF0C-225D-45A3-A02A-67C9EE0CE3D6}" type="pres">
      <dgm:prSet presAssocID="{5F08CA0B-1867-4329-9B0C-127A274F9A61}" presName="linear" presStyleCnt="0">
        <dgm:presLayoutVars>
          <dgm:animLvl val="lvl"/>
          <dgm:resizeHandles val="exact"/>
        </dgm:presLayoutVars>
      </dgm:prSet>
      <dgm:spPr/>
    </dgm:pt>
    <dgm:pt modelId="{2697A31E-AD37-43E8-96A7-02EBAD6C1C1E}" type="pres">
      <dgm:prSet presAssocID="{C3C6A9CD-6B99-41A8-8C2D-EBAD66B81182}" presName="parentText" presStyleLbl="node1" presStyleIdx="0" presStyleCnt="5">
        <dgm:presLayoutVars>
          <dgm:chMax val="0"/>
          <dgm:bulletEnabled val="1"/>
        </dgm:presLayoutVars>
      </dgm:prSet>
      <dgm:spPr/>
    </dgm:pt>
    <dgm:pt modelId="{9EAFD9AA-2383-40D5-805E-7B4CE4DE613E}" type="pres">
      <dgm:prSet presAssocID="{C3C6A9CD-6B99-41A8-8C2D-EBAD66B81182}" presName="childText" presStyleLbl="revTx" presStyleIdx="0" presStyleCnt="5">
        <dgm:presLayoutVars>
          <dgm:bulletEnabled val="1"/>
        </dgm:presLayoutVars>
      </dgm:prSet>
      <dgm:spPr/>
    </dgm:pt>
    <dgm:pt modelId="{50A52FF5-FC06-43B3-86EF-0ABB841280F6}" type="pres">
      <dgm:prSet presAssocID="{64E0D179-C6DB-4128-8CD7-3FF2B0746880}" presName="parentText" presStyleLbl="node1" presStyleIdx="1" presStyleCnt="5">
        <dgm:presLayoutVars>
          <dgm:chMax val="0"/>
          <dgm:bulletEnabled val="1"/>
        </dgm:presLayoutVars>
      </dgm:prSet>
      <dgm:spPr/>
    </dgm:pt>
    <dgm:pt modelId="{7AF2C3E0-CFE8-4CCA-9C75-D04B780BAADD}" type="pres">
      <dgm:prSet presAssocID="{64E0D179-C6DB-4128-8CD7-3FF2B0746880}" presName="childText" presStyleLbl="revTx" presStyleIdx="1" presStyleCnt="5">
        <dgm:presLayoutVars>
          <dgm:bulletEnabled val="1"/>
        </dgm:presLayoutVars>
      </dgm:prSet>
      <dgm:spPr/>
    </dgm:pt>
    <dgm:pt modelId="{271D592A-7FCF-4B0E-9964-612F8BB361A1}" type="pres">
      <dgm:prSet presAssocID="{90F97528-56BF-4950-BA52-D9BC413F9523}" presName="parentText" presStyleLbl="node1" presStyleIdx="2" presStyleCnt="5">
        <dgm:presLayoutVars>
          <dgm:chMax val="0"/>
          <dgm:bulletEnabled val="1"/>
        </dgm:presLayoutVars>
      </dgm:prSet>
      <dgm:spPr/>
    </dgm:pt>
    <dgm:pt modelId="{8010EC1D-528C-4CED-B699-A7326992F7C3}" type="pres">
      <dgm:prSet presAssocID="{90F97528-56BF-4950-BA52-D9BC413F9523}" presName="childText" presStyleLbl="revTx" presStyleIdx="2" presStyleCnt="5" custScaleY="105836">
        <dgm:presLayoutVars>
          <dgm:bulletEnabled val="1"/>
        </dgm:presLayoutVars>
      </dgm:prSet>
      <dgm:spPr/>
    </dgm:pt>
    <dgm:pt modelId="{D5CC7C32-B259-4638-A463-E4EC32AECDE3}" type="pres">
      <dgm:prSet presAssocID="{A50B61C5-CF7F-4201-8BC1-834A6023267D}" presName="parentText" presStyleLbl="node1" presStyleIdx="3" presStyleCnt="5">
        <dgm:presLayoutVars>
          <dgm:chMax val="0"/>
          <dgm:bulletEnabled val="1"/>
        </dgm:presLayoutVars>
      </dgm:prSet>
      <dgm:spPr/>
    </dgm:pt>
    <dgm:pt modelId="{5498E2D8-A251-4632-9387-3507D08513D3}" type="pres">
      <dgm:prSet presAssocID="{A50B61C5-CF7F-4201-8BC1-834A6023267D}" presName="childText" presStyleLbl="revTx" presStyleIdx="3" presStyleCnt="5">
        <dgm:presLayoutVars>
          <dgm:bulletEnabled val="1"/>
        </dgm:presLayoutVars>
      </dgm:prSet>
      <dgm:spPr/>
    </dgm:pt>
    <dgm:pt modelId="{B684117B-43B1-4960-B012-1572849251F6}" type="pres">
      <dgm:prSet presAssocID="{189F741E-DED0-4EC8-88D4-90A52D3E5789}" presName="parentText" presStyleLbl="node1" presStyleIdx="4" presStyleCnt="5">
        <dgm:presLayoutVars>
          <dgm:chMax val="0"/>
          <dgm:bulletEnabled val="1"/>
        </dgm:presLayoutVars>
      </dgm:prSet>
      <dgm:spPr/>
    </dgm:pt>
    <dgm:pt modelId="{3F50F982-092B-4A99-8CAC-952EE770ACC1}" type="pres">
      <dgm:prSet presAssocID="{189F741E-DED0-4EC8-88D4-90A52D3E5789}" presName="childText" presStyleLbl="revTx" presStyleIdx="4" presStyleCnt="5">
        <dgm:presLayoutVars>
          <dgm:bulletEnabled val="1"/>
        </dgm:presLayoutVars>
      </dgm:prSet>
      <dgm:spPr/>
    </dgm:pt>
  </dgm:ptLst>
  <dgm:cxnLst>
    <dgm:cxn modelId="{A7C81601-8EC5-477F-90F7-3E231431315F}" type="presOf" srcId="{BC2D1664-60F8-4C4D-BF06-78E939B6FA1B}" destId="{9EAFD9AA-2383-40D5-805E-7B4CE4DE613E}" srcOrd="0" destOrd="0" presId="urn:microsoft.com/office/officeart/2005/8/layout/vList2"/>
    <dgm:cxn modelId="{4CA0120A-DC32-4854-AF63-AA966A78AB09}" srcId="{5F08CA0B-1867-4329-9B0C-127A274F9A61}" destId="{90F97528-56BF-4950-BA52-D9BC413F9523}" srcOrd="2" destOrd="0" parTransId="{B9FFC654-C7F0-4F4A-97E1-C8561C62510E}" sibTransId="{9D5FDB56-FA9E-4B90-B75F-13B330397852}"/>
    <dgm:cxn modelId="{6BEFBA36-2ACC-41F8-BA42-645A647B131A}" type="presOf" srcId="{29F57762-C6C8-41BC-A5FB-0C32422028CC}" destId="{3F50F982-092B-4A99-8CAC-952EE770ACC1}" srcOrd="0" destOrd="0" presId="urn:microsoft.com/office/officeart/2005/8/layout/vList2"/>
    <dgm:cxn modelId="{3F06093E-DC45-4D53-8120-43A724F2F5A1}" srcId="{90F97528-56BF-4950-BA52-D9BC413F9523}" destId="{29E2D655-E9AD-41E5-AE1E-D90B4E9BE3F7}" srcOrd="0" destOrd="0" parTransId="{F72415E5-962E-4508-9295-6814057EF356}" sibTransId="{2AD84278-8B6C-40C5-BBFF-87023B81948F}"/>
    <dgm:cxn modelId="{492EDB7B-306C-4A0A-AF58-C431CB8D8250}" srcId="{5F08CA0B-1867-4329-9B0C-127A274F9A61}" destId="{A50B61C5-CF7F-4201-8BC1-834A6023267D}" srcOrd="3" destOrd="0" parTransId="{2C6D1FB8-60F5-49CE-A6E3-CB97DDFE5049}" sibTransId="{360B5B30-8651-444A-9E96-FE8439DD466A}"/>
    <dgm:cxn modelId="{5F927A97-CCFF-410B-BADB-6B36000C9836}" type="presOf" srcId="{BF05961E-9150-4F81-88AC-036E15BEFF73}" destId="{7AF2C3E0-CFE8-4CCA-9C75-D04B780BAADD}" srcOrd="0" destOrd="0" presId="urn:microsoft.com/office/officeart/2005/8/layout/vList2"/>
    <dgm:cxn modelId="{B54758AE-D372-4DBA-9756-370664A061C6}" type="presOf" srcId="{189F741E-DED0-4EC8-88D4-90A52D3E5789}" destId="{B684117B-43B1-4960-B012-1572849251F6}" srcOrd="0" destOrd="0" presId="urn:microsoft.com/office/officeart/2005/8/layout/vList2"/>
    <dgm:cxn modelId="{5C63B3AF-9875-4F49-AFA8-C885AE25A09A}" srcId="{189F741E-DED0-4EC8-88D4-90A52D3E5789}" destId="{29F57762-C6C8-41BC-A5FB-0C32422028CC}" srcOrd="0" destOrd="0" parTransId="{5139141C-9BFA-4A66-A574-67E6AFEA02EA}" sibTransId="{2A11C2CD-3F3E-4CCC-861D-5BCFAE5DA7F3}"/>
    <dgm:cxn modelId="{31D9BDB5-8194-4AC1-963E-8EB2EC84848F}" type="presOf" srcId="{90F97528-56BF-4950-BA52-D9BC413F9523}" destId="{271D592A-7FCF-4B0E-9964-612F8BB361A1}" srcOrd="0" destOrd="0" presId="urn:microsoft.com/office/officeart/2005/8/layout/vList2"/>
    <dgm:cxn modelId="{027999BC-E9D0-4AB1-A49E-5DCF3B7BAC96}" type="presOf" srcId="{C3C6A9CD-6B99-41A8-8C2D-EBAD66B81182}" destId="{2697A31E-AD37-43E8-96A7-02EBAD6C1C1E}" srcOrd="0" destOrd="0" presId="urn:microsoft.com/office/officeart/2005/8/layout/vList2"/>
    <dgm:cxn modelId="{B2FF01C2-ABEB-4FE1-8238-83D73F4401D0}" srcId="{A50B61C5-CF7F-4201-8BC1-834A6023267D}" destId="{05CC2CC6-9AE8-4EE6-B8AB-64598B1A8B3D}" srcOrd="0" destOrd="0" parTransId="{398F2288-F48E-41B4-934A-1CB872BE56DC}" sibTransId="{D7243E59-DFC3-47F3-B5AF-B60A10E0BCF2}"/>
    <dgm:cxn modelId="{B6215EC8-4C7D-4F99-AD4E-362B88FA817B}" type="presOf" srcId="{5F08CA0B-1867-4329-9B0C-127A274F9A61}" destId="{25B1AF0C-225D-45A3-A02A-67C9EE0CE3D6}" srcOrd="0" destOrd="0" presId="urn:microsoft.com/office/officeart/2005/8/layout/vList2"/>
    <dgm:cxn modelId="{5C4D72CD-1DA6-4A5A-9F9F-0E357E400D71}" type="presOf" srcId="{64E0D179-C6DB-4128-8CD7-3FF2B0746880}" destId="{50A52FF5-FC06-43B3-86EF-0ABB841280F6}" srcOrd="0" destOrd="0" presId="urn:microsoft.com/office/officeart/2005/8/layout/vList2"/>
    <dgm:cxn modelId="{87C05ED1-49EB-48D4-A228-D8C990780203}" type="presOf" srcId="{A50B61C5-CF7F-4201-8BC1-834A6023267D}" destId="{D5CC7C32-B259-4638-A463-E4EC32AECDE3}" srcOrd="0" destOrd="0" presId="urn:microsoft.com/office/officeart/2005/8/layout/vList2"/>
    <dgm:cxn modelId="{4EE3CEDD-57C7-4427-A75A-32FCD38D8D76}" srcId="{5F08CA0B-1867-4329-9B0C-127A274F9A61}" destId="{C3C6A9CD-6B99-41A8-8C2D-EBAD66B81182}" srcOrd="0" destOrd="0" parTransId="{37578AF6-9BF1-4D57-AF97-B3D897527707}" sibTransId="{B3BBEDC6-5197-4840-8A55-5D12A2C1B0FC}"/>
    <dgm:cxn modelId="{1BC36EE8-6A3D-4209-8178-345C683AA45C}" type="presOf" srcId="{29E2D655-E9AD-41E5-AE1E-D90B4E9BE3F7}" destId="{8010EC1D-528C-4CED-B699-A7326992F7C3}" srcOrd="0" destOrd="0" presId="urn:microsoft.com/office/officeart/2005/8/layout/vList2"/>
    <dgm:cxn modelId="{B99E3EF3-EC94-4814-9D96-9D2A17035A96}" srcId="{5F08CA0B-1867-4329-9B0C-127A274F9A61}" destId="{64E0D179-C6DB-4128-8CD7-3FF2B0746880}" srcOrd="1" destOrd="0" parTransId="{2CA685AF-C578-403F-AD5D-E96A6A918478}" sibTransId="{EA27F798-7E8C-4FA2-ACFC-075314F9A73B}"/>
    <dgm:cxn modelId="{210BABF7-AFCC-4220-BE98-B01FE02436C6}" srcId="{C3C6A9CD-6B99-41A8-8C2D-EBAD66B81182}" destId="{BC2D1664-60F8-4C4D-BF06-78E939B6FA1B}" srcOrd="0" destOrd="0" parTransId="{404DD143-ED58-4F12-B641-4258FBE3863B}" sibTransId="{4CBBD132-13A9-475E-A0CC-7C7BAB3B32C7}"/>
    <dgm:cxn modelId="{CF62C3F7-25CC-4641-A7D8-FCEEC16237B8}" srcId="{64E0D179-C6DB-4128-8CD7-3FF2B0746880}" destId="{BF05961E-9150-4F81-88AC-036E15BEFF73}" srcOrd="0" destOrd="0" parTransId="{B115C8E1-1D80-4470-B7EB-525D1C294B6A}" sibTransId="{AACE0C61-BA75-4984-BBC2-4D8365F531C1}"/>
    <dgm:cxn modelId="{6BA3A8FA-CEE6-4EE1-A9FE-22222BF97DE1}" srcId="{5F08CA0B-1867-4329-9B0C-127A274F9A61}" destId="{189F741E-DED0-4EC8-88D4-90A52D3E5789}" srcOrd="4" destOrd="0" parTransId="{02E647A4-ED35-4BC5-A1D3-07EBA1EB371A}" sibTransId="{A841505A-F5B5-4B5A-B2DC-BBDCF70D9A58}"/>
    <dgm:cxn modelId="{D9830DFB-91E6-4DCF-9970-B642F3231027}" type="presOf" srcId="{05CC2CC6-9AE8-4EE6-B8AB-64598B1A8B3D}" destId="{5498E2D8-A251-4632-9387-3507D08513D3}" srcOrd="0" destOrd="0" presId="urn:microsoft.com/office/officeart/2005/8/layout/vList2"/>
    <dgm:cxn modelId="{AFBD3A15-A9E8-4E13-9A7C-1C2293B53FB1}" type="presParOf" srcId="{25B1AF0C-225D-45A3-A02A-67C9EE0CE3D6}" destId="{2697A31E-AD37-43E8-96A7-02EBAD6C1C1E}" srcOrd="0" destOrd="0" presId="urn:microsoft.com/office/officeart/2005/8/layout/vList2"/>
    <dgm:cxn modelId="{1FC5196B-4324-4388-BCEA-4A77CABDC360}" type="presParOf" srcId="{25B1AF0C-225D-45A3-A02A-67C9EE0CE3D6}" destId="{9EAFD9AA-2383-40D5-805E-7B4CE4DE613E}" srcOrd="1" destOrd="0" presId="urn:microsoft.com/office/officeart/2005/8/layout/vList2"/>
    <dgm:cxn modelId="{A70ACB04-7AAA-4371-88BD-69CE8FD009DD}" type="presParOf" srcId="{25B1AF0C-225D-45A3-A02A-67C9EE0CE3D6}" destId="{50A52FF5-FC06-43B3-86EF-0ABB841280F6}" srcOrd="2" destOrd="0" presId="urn:microsoft.com/office/officeart/2005/8/layout/vList2"/>
    <dgm:cxn modelId="{06C938E5-FFD2-40D5-B0A8-B03883C0CE63}" type="presParOf" srcId="{25B1AF0C-225D-45A3-A02A-67C9EE0CE3D6}" destId="{7AF2C3E0-CFE8-4CCA-9C75-D04B780BAADD}" srcOrd="3" destOrd="0" presId="urn:microsoft.com/office/officeart/2005/8/layout/vList2"/>
    <dgm:cxn modelId="{BEFF399C-0558-4460-A84E-44EE5A4976F1}" type="presParOf" srcId="{25B1AF0C-225D-45A3-A02A-67C9EE0CE3D6}" destId="{271D592A-7FCF-4B0E-9964-612F8BB361A1}" srcOrd="4" destOrd="0" presId="urn:microsoft.com/office/officeart/2005/8/layout/vList2"/>
    <dgm:cxn modelId="{CC24C161-25BA-410B-BE37-5800166D434F}" type="presParOf" srcId="{25B1AF0C-225D-45A3-A02A-67C9EE0CE3D6}" destId="{8010EC1D-528C-4CED-B699-A7326992F7C3}" srcOrd="5" destOrd="0" presId="urn:microsoft.com/office/officeart/2005/8/layout/vList2"/>
    <dgm:cxn modelId="{A558D296-488A-429B-8658-295F85B06EB5}" type="presParOf" srcId="{25B1AF0C-225D-45A3-A02A-67C9EE0CE3D6}" destId="{D5CC7C32-B259-4638-A463-E4EC32AECDE3}" srcOrd="6" destOrd="0" presId="urn:microsoft.com/office/officeart/2005/8/layout/vList2"/>
    <dgm:cxn modelId="{2A1543EF-7E96-41E4-B248-6CE6D9E3D97C}" type="presParOf" srcId="{25B1AF0C-225D-45A3-A02A-67C9EE0CE3D6}" destId="{5498E2D8-A251-4632-9387-3507D08513D3}" srcOrd="7" destOrd="0" presId="urn:microsoft.com/office/officeart/2005/8/layout/vList2"/>
    <dgm:cxn modelId="{657F5C6F-C8C0-4187-8A0D-A700883F3F4F}" type="presParOf" srcId="{25B1AF0C-225D-45A3-A02A-67C9EE0CE3D6}" destId="{B684117B-43B1-4960-B012-1572849251F6}" srcOrd="8" destOrd="0" presId="urn:microsoft.com/office/officeart/2005/8/layout/vList2"/>
    <dgm:cxn modelId="{2583EE69-E5A7-4E5A-AFB8-CFA3400992A0}" type="presParOf" srcId="{25B1AF0C-225D-45A3-A02A-67C9EE0CE3D6}" destId="{3F50F982-092B-4A99-8CAC-952EE770ACC1}"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E2374E-72BB-4BD5-88C0-C9204FED629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C375383B-C78C-43C9-9803-0958F54E9A38}">
      <dgm:prSet phldrT="[Text]" phldr="0"/>
      <dgm:spPr/>
      <dgm:t>
        <a:bodyPr/>
        <a:lstStyle/>
        <a:p>
          <a:pPr rtl="0"/>
          <a:r>
            <a:rPr lang="en-US">
              <a:latin typeface="Arial"/>
            </a:rPr>
            <a:t> </a:t>
          </a:r>
          <a:r>
            <a:rPr lang="en-US" b="1">
              <a:latin typeface="Arial"/>
            </a:rPr>
            <a:t>How simulation works</a:t>
          </a:r>
          <a:endParaRPr lang="en-US" b="1"/>
        </a:p>
      </dgm:t>
    </dgm:pt>
    <dgm:pt modelId="{D08A51B6-1C44-4312-AFD9-5F24A8759AB2}" type="parTrans" cxnId="{4691A616-BA17-40A8-A88C-8F03EFAD2FD7}">
      <dgm:prSet/>
      <dgm:spPr/>
      <dgm:t>
        <a:bodyPr/>
        <a:lstStyle/>
        <a:p>
          <a:endParaRPr lang="en-US"/>
        </a:p>
      </dgm:t>
    </dgm:pt>
    <dgm:pt modelId="{DCBD6C0F-053A-4B72-B69D-1502BC7EF619}" type="sibTrans" cxnId="{4691A616-BA17-40A8-A88C-8F03EFAD2FD7}">
      <dgm:prSet/>
      <dgm:spPr/>
      <dgm:t>
        <a:bodyPr/>
        <a:lstStyle/>
        <a:p>
          <a:endParaRPr lang="en-US"/>
        </a:p>
      </dgm:t>
    </dgm:pt>
    <dgm:pt modelId="{59A66937-E443-4079-B1B0-06C7930D0E16}">
      <dgm:prSet phldrT="[Text]" phldr="0"/>
      <dgm:spPr>
        <a:solidFill>
          <a:schemeClr val="accent2">
            <a:lumMod val="20000"/>
            <a:lumOff val="80000"/>
          </a:schemeClr>
        </a:solidFill>
      </dgm:spPr>
      <dgm:t>
        <a:bodyPr/>
        <a:lstStyle/>
        <a:p>
          <a:pPr rtl="0">
            <a:buFont typeface="Arial" panose="020B0604020202020204" pitchFamily="34" charset="0"/>
            <a:buChar char="•"/>
          </a:pPr>
          <a:r>
            <a:rPr lang="en-US">
              <a:solidFill>
                <a:schemeClr val="tx1"/>
              </a:solidFill>
              <a:latin typeface="Arial"/>
            </a:rPr>
            <a:t> After configuration, once the </a:t>
          </a:r>
          <a:r>
            <a:rPr lang="en-US">
              <a:solidFill>
                <a:schemeClr val="tx1"/>
              </a:solidFill>
            </a:rPr>
            <a:t>SIM ENABLE and SIM ACTIVATE</a:t>
          </a:r>
          <a:r>
            <a:rPr lang="en-US">
              <a:solidFill>
                <a:schemeClr val="tx1"/>
              </a:solidFill>
              <a:latin typeface="Arial"/>
            </a:rPr>
            <a:t> commands are ran, simulation mode will run.</a:t>
          </a:r>
          <a:endParaRPr lang="en-US">
            <a:solidFill>
              <a:schemeClr val="tx1"/>
            </a:solidFill>
          </a:endParaRPr>
        </a:p>
      </dgm:t>
    </dgm:pt>
    <dgm:pt modelId="{5513B3A9-464C-4746-BD3E-996EF58DCD9A}" type="parTrans" cxnId="{6B257A80-EAD8-4A2E-A1FA-8436D154B111}">
      <dgm:prSet/>
      <dgm:spPr/>
      <dgm:t>
        <a:bodyPr/>
        <a:lstStyle/>
        <a:p>
          <a:endParaRPr lang="en-US"/>
        </a:p>
      </dgm:t>
    </dgm:pt>
    <dgm:pt modelId="{1395A09B-BEEC-4731-99CD-93C6365A3948}" type="sibTrans" cxnId="{6B257A80-EAD8-4A2E-A1FA-8436D154B111}">
      <dgm:prSet/>
      <dgm:spPr/>
      <dgm:t>
        <a:bodyPr/>
        <a:lstStyle/>
        <a:p>
          <a:endParaRPr lang="en-US"/>
        </a:p>
      </dgm:t>
    </dgm:pt>
    <dgm:pt modelId="{85F1449E-FDB9-4998-A1D0-A9D7399B93B3}">
      <dgm:prSet phldrT="[Text]" phldr="0"/>
      <dgm:spPr>
        <a:solidFill>
          <a:schemeClr val="accent2">
            <a:lumMod val="20000"/>
            <a:lumOff val="80000"/>
          </a:schemeClr>
        </a:solidFill>
      </dgm:spPr>
      <dgm:t>
        <a:bodyPr/>
        <a:lstStyle/>
        <a:p>
          <a:pPr rtl="0"/>
          <a:r>
            <a:rPr lang="en-US" b="0">
              <a:solidFill>
                <a:schemeClr val="tx1"/>
              </a:solidFill>
              <a:latin typeface="Arial"/>
            </a:rPr>
            <a:t>The ground station will transmit pressure data from a csv file at 1Hz intervals to the payload.</a:t>
          </a:r>
          <a:endParaRPr lang="en-US" b="0">
            <a:solidFill>
              <a:schemeClr val="tx1"/>
            </a:solidFill>
          </a:endParaRPr>
        </a:p>
      </dgm:t>
    </dgm:pt>
    <dgm:pt modelId="{AF5ED6C0-ECE8-4669-A0A8-B5C3013A3394}" type="parTrans" cxnId="{03BC54F9-97E2-4504-B733-B3E4CB00F44C}">
      <dgm:prSet/>
      <dgm:spPr/>
      <dgm:t>
        <a:bodyPr/>
        <a:lstStyle/>
        <a:p>
          <a:endParaRPr lang="en-US"/>
        </a:p>
      </dgm:t>
    </dgm:pt>
    <dgm:pt modelId="{AE4A430C-6FCA-4211-A6DA-09143212F5E6}" type="sibTrans" cxnId="{03BC54F9-97E2-4504-B733-B3E4CB00F44C}">
      <dgm:prSet/>
      <dgm:spPr/>
      <dgm:t>
        <a:bodyPr/>
        <a:lstStyle/>
        <a:p>
          <a:endParaRPr lang="en-US"/>
        </a:p>
      </dgm:t>
    </dgm:pt>
    <dgm:pt modelId="{10CEF069-D193-4E07-AA98-C7F4FBB2DEB8}">
      <dgm:prSet phldrT="[Text]"/>
      <dgm:spPr/>
      <dgm:t>
        <a:bodyPr/>
        <a:lstStyle/>
        <a:p>
          <a:pPr rtl="0"/>
          <a:r>
            <a:rPr lang="en-US" b="1">
              <a:solidFill>
                <a:schemeClr val="tx1"/>
              </a:solidFill>
              <a:latin typeface="Arial"/>
            </a:rPr>
            <a:t>What parts are tested</a:t>
          </a:r>
          <a:endParaRPr lang="en-US" b="1">
            <a:solidFill>
              <a:schemeClr val="tx1"/>
            </a:solidFill>
          </a:endParaRPr>
        </a:p>
      </dgm:t>
    </dgm:pt>
    <dgm:pt modelId="{80C91B90-A6A6-40C4-A601-4E4E77EF3212}" type="parTrans" cxnId="{976EA675-B2DD-47EB-BD06-F53E428714A3}">
      <dgm:prSet/>
      <dgm:spPr/>
      <dgm:t>
        <a:bodyPr/>
        <a:lstStyle/>
        <a:p>
          <a:endParaRPr lang="en-US"/>
        </a:p>
      </dgm:t>
    </dgm:pt>
    <dgm:pt modelId="{D00DB485-6528-4075-BF16-63047FCC89B2}" type="sibTrans" cxnId="{976EA675-B2DD-47EB-BD06-F53E428714A3}">
      <dgm:prSet/>
      <dgm:spPr/>
      <dgm:t>
        <a:bodyPr/>
        <a:lstStyle/>
        <a:p>
          <a:endParaRPr lang="en-US"/>
        </a:p>
      </dgm:t>
    </dgm:pt>
    <dgm:pt modelId="{5DBDF67F-D6B2-4F90-9C70-3FA30DEC9051}">
      <dgm:prSet phldr="0"/>
      <dgm:spPr>
        <a:solidFill>
          <a:schemeClr val="accent2">
            <a:lumMod val="20000"/>
            <a:lumOff val="80000"/>
          </a:schemeClr>
        </a:solidFill>
      </dgm:spPr>
      <dgm:t>
        <a:bodyPr/>
        <a:lstStyle/>
        <a:p>
          <a:pPr rtl="0"/>
          <a:r>
            <a:rPr lang="en-US" b="0" i="0">
              <a:solidFill>
                <a:schemeClr val="tx1"/>
              </a:solidFill>
              <a:effectLst/>
              <a:latin typeface="Arial"/>
              <a:cs typeface="Arial"/>
            </a:rPr>
            <a:t>The configuration and echoing of commands.</a:t>
          </a:r>
        </a:p>
      </dgm:t>
    </dgm:pt>
    <dgm:pt modelId="{A7ADD96D-4C69-4877-8EEA-F42B8BB7941C}" type="parTrans" cxnId="{4D1E7E9D-0EA2-4025-9988-0531845EE0EC}">
      <dgm:prSet/>
      <dgm:spPr/>
      <dgm:t>
        <a:bodyPr/>
        <a:lstStyle/>
        <a:p>
          <a:endParaRPr lang="en-US"/>
        </a:p>
      </dgm:t>
    </dgm:pt>
    <dgm:pt modelId="{E2ACEBD2-97EC-490D-B4FE-115682B5AC79}" type="sibTrans" cxnId="{4D1E7E9D-0EA2-4025-9988-0531845EE0EC}">
      <dgm:prSet/>
      <dgm:spPr/>
      <dgm:t>
        <a:bodyPr/>
        <a:lstStyle/>
        <a:p>
          <a:endParaRPr lang="en-US"/>
        </a:p>
      </dgm:t>
    </dgm:pt>
    <dgm:pt modelId="{D8604909-F8D3-4FFE-B4E2-F7441DBCE114}">
      <dgm:prSet phldr="0"/>
      <dgm:spPr>
        <a:solidFill>
          <a:schemeClr val="accent2">
            <a:lumMod val="20000"/>
            <a:lumOff val="80000"/>
          </a:schemeClr>
        </a:solidFill>
      </dgm:spPr>
      <dgm:t>
        <a:bodyPr/>
        <a:lstStyle/>
        <a:p>
          <a:pPr rtl="0"/>
          <a:r>
            <a:rPr lang="en-US" b="0">
              <a:solidFill>
                <a:schemeClr val="tx1"/>
              </a:solidFill>
              <a:latin typeface="Arial"/>
            </a:rPr>
            <a:t>The flight software will determine altitude using radio linked values instead of live sensor data. </a:t>
          </a:r>
        </a:p>
      </dgm:t>
    </dgm:pt>
    <dgm:pt modelId="{0C0627F2-EFAC-46D7-AE70-9D063E9F542C}" type="parTrans" cxnId="{FD944EE6-2125-4982-8860-D16828DDA9BB}">
      <dgm:prSet/>
      <dgm:spPr/>
      <dgm:t>
        <a:bodyPr/>
        <a:lstStyle/>
        <a:p>
          <a:endParaRPr lang="en-US"/>
        </a:p>
      </dgm:t>
    </dgm:pt>
    <dgm:pt modelId="{FB2B7B7B-9294-4F14-AB8D-40C5C44FF969}" type="sibTrans" cxnId="{FD944EE6-2125-4982-8860-D16828DDA9BB}">
      <dgm:prSet/>
      <dgm:spPr/>
      <dgm:t>
        <a:bodyPr/>
        <a:lstStyle/>
        <a:p>
          <a:endParaRPr lang="en-US"/>
        </a:p>
      </dgm:t>
    </dgm:pt>
    <dgm:pt modelId="{7C62574F-EE81-4F18-B65D-B31076D51CD8}">
      <dgm:prSet phldr="0"/>
      <dgm:spPr>
        <a:solidFill>
          <a:schemeClr val="accent2">
            <a:lumMod val="20000"/>
            <a:lumOff val="80000"/>
          </a:schemeClr>
        </a:solidFill>
      </dgm:spPr>
      <dgm:t>
        <a:bodyPr/>
        <a:lstStyle/>
        <a:p>
          <a:pPr rtl="0"/>
          <a:r>
            <a:rPr lang="en-US" b="0">
              <a:solidFill>
                <a:schemeClr val="tx1"/>
              </a:solidFill>
              <a:latin typeface="Arial"/>
            </a:rPr>
            <a:t>The flight software will detect the launch and release payload and parachute at respective altitudes.</a:t>
          </a:r>
        </a:p>
      </dgm:t>
    </dgm:pt>
    <dgm:pt modelId="{A01972A6-41AB-4551-927F-D94E255CD776}" type="parTrans" cxnId="{D223732E-D6EF-47B1-82CC-6D04197EB3C4}">
      <dgm:prSet/>
      <dgm:spPr/>
      <dgm:t>
        <a:bodyPr/>
        <a:lstStyle/>
        <a:p>
          <a:endParaRPr lang="en-US"/>
        </a:p>
      </dgm:t>
    </dgm:pt>
    <dgm:pt modelId="{6207B67E-EF02-4AE5-8D31-070B06B75EA6}" type="sibTrans" cxnId="{D223732E-D6EF-47B1-82CC-6D04197EB3C4}">
      <dgm:prSet/>
      <dgm:spPr/>
      <dgm:t>
        <a:bodyPr/>
        <a:lstStyle/>
        <a:p>
          <a:endParaRPr lang="en-US"/>
        </a:p>
      </dgm:t>
    </dgm:pt>
    <dgm:pt modelId="{44BAC409-BA63-4773-B6F7-71B193942188}">
      <dgm:prSet phldr="0"/>
      <dgm:spPr>
        <a:solidFill>
          <a:schemeClr val="accent2">
            <a:lumMod val="20000"/>
            <a:lumOff val="80000"/>
          </a:schemeClr>
        </a:solidFill>
      </dgm:spPr>
      <dgm:t>
        <a:bodyPr/>
        <a:lstStyle/>
        <a:p>
          <a:pPr rtl="0"/>
          <a:r>
            <a:rPr lang="en-US" b="0">
              <a:solidFill>
                <a:schemeClr val="tx1"/>
              </a:solidFill>
              <a:latin typeface="Arial"/>
            </a:rPr>
            <a:t>Lastly, the mast will be raised and the audio beacon will begin once landing is detected</a:t>
          </a:r>
        </a:p>
      </dgm:t>
    </dgm:pt>
    <dgm:pt modelId="{02DF3087-19D5-4D37-87B2-2B4C9C2F17E0}" type="parTrans" cxnId="{323C3EBA-54EE-41F3-A35C-B8799C1F0A52}">
      <dgm:prSet/>
      <dgm:spPr/>
      <dgm:t>
        <a:bodyPr/>
        <a:lstStyle/>
        <a:p>
          <a:endParaRPr lang="en-US"/>
        </a:p>
      </dgm:t>
    </dgm:pt>
    <dgm:pt modelId="{2323A2BC-FFC2-4C6F-8A1E-D167E282F3E5}" type="sibTrans" cxnId="{323C3EBA-54EE-41F3-A35C-B8799C1F0A52}">
      <dgm:prSet/>
      <dgm:spPr/>
      <dgm:t>
        <a:bodyPr/>
        <a:lstStyle/>
        <a:p>
          <a:endParaRPr lang="en-US"/>
        </a:p>
      </dgm:t>
    </dgm:pt>
    <dgm:pt modelId="{53D37692-41FA-484C-BDC7-C1DA649AFA30}">
      <dgm:prSet phldr="0"/>
      <dgm:spPr>
        <a:solidFill>
          <a:schemeClr val="accent2">
            <a:lumMod val="20000"/>
            <a:lumOff val="80000"/>
          </a:schemeClr>
        </a:solidFill>
      </dgm:spPr>
      <dgm:t>
        <a:bodyPr/>
        <a:lstStyle/>
        <a:p>
          <a:pPr rtl="0"/>
          <a:r>
            <a:rPr lang="en-US" b="0" i="0">
              <a:solidFill>
                <a:schemeClr val="tx1"/>
              </a:solidFill>
              <a:effectLst/>
            </a:rPr>
            <a:t>The deployment of payload parachute, mast raise, and trigger of audio beacon</a:t>
          </a:r>
          <a:r>
            <a:rPr lang="en-US" b="0" i="0">
              <a:solidFill>
                <a:schemeClr val="tx1"/>
              </a:solidFill>
              <a:effectLst/>
              <a:latin typeface="Arial"/>
              <a:cs typeface="Arial"/>
            </a:rPr>
            <a:t>.</a:t>
          </a:r>
        </a:p>
      </dgm:t>
    </dgm:pt>
    <dgm:pt modelId="{70A9B675-4E9A-49CC-A0F0-1BDF5D134C71}" type="parTrans" cxnId="{3D478C0B-77EC-45A6-B35A-9B058A39B957}">
      <dgm:prSet/>
      <dgm:spPr/>
      <dgm:t>
        <a:bodyPr/>
        <a:lstStyle/>
        <a:p>
          <a:endParaRPr lang="en-US"/>
        </a:p>
      </dgm:t>
    </dgm:pt>
    <dgm:pt modelId="{43E7AA0F-EB3D-4DAD-BBBE-5EA1A538A8BA}" type="sibTrans" cxnId="{3D478C0B-77EC-45A6-B35A-9B058A39B957}">
      <dgm:prSet/>
      <dgm:spPr/>
      <dgm:t>
        <a:bodyPr/>
        <a:lstStyle/>
        <a:p>
          <a:endParaRPr lang="en-US"/>
        </a:p>
      </dgm:t>
    </dgm:pt>
    <dgm:pt modelId="{29E92E30-0586-4167-8033-3FBA49D53669}">
      <dgm:prSet phldr="0"/>
      <dgm:spPr>
        <a:solidFill>
          <a:schemeClr val="accent2">
            <a:lumMod val="20000"/>
            <a:lumOff val="80000"/>
          </a:schemeClr>
        </a:solidFill>
      </dgm:spPr>
      <dgm:t>
        <a:bodyPr/>
        <a:lstStyle/>
        <a:p>
          <a:pPr rtl="0"/>
          <a:r>
            <a:rPr lang="en-US" b="0" i="0">
              <a:solidFill>
                <a:schemeClr val="tx1"/>
              </a:solidFill>
              <a:effectLst/>
            </a:rPr>
            <a:t>The calculation of altitude with fed data from the CSV.</a:t>
          </a:r>
        </a:p>
      </dgm:t>
    </dgm:pt>
    <dgm:pt modelId="{1E365A36-079D-4B5C-B6BA-14955D095C8F}" type="parTrans" cxnId="{E7AF7B84-E83D-462F-A9EC-37F3C2FAEA1F}">
      <dgm:prSet/>
      <dgm:spPr/>
      <dgm:t>
        <a:bodyPr/>
        <a:lstStyle/>
        <a:p>
          <a:endParaRPr lang="en-US"/>
        </a:p>
      </dgm:t>
    </dgm:pt>
    <dgm:pt modelId="{3DCE402D-AE7A-4D71-9194-006AA30A28CF}" type="sibTrans" cxnId="{E7AF7B84-E83D-462F-A9EC-37F3C2FAEA1F}">
      <dgm:prSet/>
      <dgm:spPr/>
      <dgm:t>
        <a:bodyPr/>
        <a:lstStyle/>
        <a:p>
          <a:endParaRPr lang="en-US"/>
        </a:p>
      </dgm:t>
    </dgm:pt>
    <dgm:pt modelId="{91104C96-60CA-4FE2-9D1C-A706BCD04DE8}">
      <dgm:prSet phldr="0"/>
      <dgm:spPr>
        <a:solidFill>
          <a:schemeClr val="accent2">
            <a:lumMod val="20000"/>
            <a:lumOff val="80000"/>
          </a:schemeClr>
        </a:solidFill>
      </dgm:spPr>
      <dgm:t>
        <a:bodyPr/>
        <a:lstStyle/>
        <a:p>
          <a:pPr rtl="0"/>
          <a:r>
            <a:rPr lang="en-US" b="0" i="0">
              <a:solidFill>
                <a:schemeClr val="tx1"/>
              </a:solidFill>
              <a:effectLst/>
              <a:latin typeface="Arial"/>
              <a:cs typeface="Arial"/>
            </a:rPr>
            <a:t>Payload video is saved and pointing in the correct direction.</a:t>
          </a:r>
        </a:p>
      </dgm:t>
    </dgm:pt>
    <dgm:pt modelId="{32BEF5E1-24C3-47FF-ADCA-92A94F5D85EC}" type="parTrans" cxnId="{7D24CD30-4080-42D6-BFF3-14C127DD0C8C}">
      <dgm:prSet/>
      <dgm:spPr/>
      <dgm:t>
        <a:bodyPr/>
        <a:lstStyle/>
        <a:p>
          <a:endParaRPr lang="en-US"/>
        </a:p>
      </dgm:t>
    </dgm:pt>
    <dgm:pt modelId="{DAE0B0DE-43FC-4970-9CC4-4747368D6B12}" type="sibTrans" cxnId="{7D24CD30-4080-42D6-BFF3-14C127DD0C8C}">
      <dgm:prSet/>
      <dgm:spPr/>
      <dgm:t>
        <a:bodyPr/>
        <a:lstStyle/>
        <a:p>
          <a:endParaRPr lang="en-US"/>
        </a:p>
      </dgm:t>
    </dgm:pt>
    <dgm:pt modelId="{9DF2A24F-C727-4D52-B0E1-2406DC56AAD8}" type="pres">
      <dgm:prSet presAssocID="{EEE2374E-72BB-4BD5-88C0-C9204FED6298}" presName="Name0" presStyleCnt="0">
        <dgm:presLayoutVars>
          <dgm:dir/>
          <dgm:animLvl val="lvl"/>
          <dgm:resizeHandles val="exact"/>
        </dgm:presLayoutVars>
      </dgm:prSet>
      <dgm:spPr/>
    </dgm:pt>
    <dgm:pt modelId="{25CB7B8F-25B5-4967-9872-F797EEA939AE}" type="pres">
      <dgm:prSet presAssocID="{C375383B-C78C-43C9-9803-0958F54E9A38}" presName="linNode" presStyleCnt="0"/>
      <dgm:spPr/>
    </dgm:pt>
    <dgm:pt modelId="{926DEF9E-1A96-4DA2-9A59-88DF166EB44C}" type="pres">
      <dgm:prSet presAssocID="{C375383B-C78C-43C9-9803-0958F54E9A38}" presName="parTx" presStyleLbl="revTx" presStyleIdx="0" presStyleCnt="2">
        <dgm:presLayoutVars>
          <dgm:chMax val="1"/>
          <dgm:bulletEnabled val="1"/>
        </dgm:presLayoutVars>
      </dgm:prSet>
      <dgm:spPr/>
    </dgm:pt>
    <dgm:pt modelId="{4DAF75B8-BEB5-47FA-AD7D-6424F5F3CF5D}" type="pres">
      <dgm:prSet presAssocID="{C375383B-C78C-43C9-9803-0958F54E9A38}" presName="bracket" presStyleLbl="parChTrans1D1" presStyleIdx="0" presStyleCnt="2"/>
      <dgm:spPr>
        <a:noFill/>
        <a:ln>
          <a:solidFill>
            <a:schemeClr val="accent6"/>
          </a:solidFill>
        </a:ln>
      </dgm:spPr>
    </dgm:pt>
    <dgm:pt modelId="{98D4C471-4EBC-4B47-BEF3-11530772EFFF}" type="pres">
      <dgm:prSet presAssocID="{C375383B-C78C-43C9-9803-0958F54E9A38}" presName="spH" presStyleCnt="0"/>
      <dgm:spPr/>
    </dgm:pt>
    <dgm:pt modelId="{91BC1151-6273-49AA-87E4-2A82AFE7C5D9}" type="pres">
      <dgm:prSet presAssocID="{C375383B-C78C-43C9-9803-0958F54E9A38}" presName="desTx" presStyleLbl="node1" presStyleIdx="0" presStyleCnt="2">
        <dgm:presLayoutVars>
          <dgm:bulletEnabled val="1"/>
        </dgm:presLayoutVars>
      </dgm:prSet>
      <dgm:spPr/>
    </dgm:pt>
    <dgm:pt modelId="{1C6D8A1F-6DE0-409A-BFFD-E6DBD612B90D}" type="pres">
      <dgm:prSet presAssocID="{DCBD6C0F-053A-4B72-B69D-1502BC7EF619}" presName="spV" presStyleCnt="0"/>
      <dgm:spPr/>
    </dgm:pt>
    <dgm:pt modelId="{F5FE32BB-CC17-447B-B387-B08409378BC6}" type="pres">
      <dgm:prSet presAssocID="{10CEF069-D193-4E07-AA98-C7F4FBB2DEB8}" presName="linNode" presStyleCnt="0"/>
      <dgm:spPr/>
    </dgm:pt>
    <dgm:pt modelId="{3E15F331-BD55-4015-81D4-E2AB20D55A32}" type="pres">
      <dgm:prSet presAssocID="{10CEF069-D193-4E07-AA98-C7F4FBB2DEB8}" presName="parTx" presStyleLbl="revTx" presStyleIdx="1" presStyleCnt="2">
        <dgm:presLayoutVars>
          <dgm:chMax val="1"/>
          <dgm:bulletEnabled val="1"/>
        </dgm:presLayoutVars>
      </dgm:prSet>
      <dgm:spPr/>
    </dgm:pt>
    <dgm:pt modelId="{F06D2595-202A-47FA-80EE-E7A1E6A0C9EF}" type="pres">
      <dgm:prSet presAssocID="{10CEF069-D193-4E07-AA98-C7F4FBB2DEB8}" presName="bracket" presStyleLbl="parChTrans1D1" presStyleIdx="1" presStyleCnt="2"/>
      <dgm:spPr>
        <a:noFill/>
        <a:ln>
          <a:solidFill>
            <a:schemeClr val="accent6"/>
          </a:solidFill>
        </a:ln>
      </dgm:spPr>
    </dgm:pt>
    <dgm:pt modelId="{1A03A2D4-83B0-4771-85B9-FC3B916F16C5}" type="pres">
      <dgm:prSet presAssocID="{10CEF069-D193-4E07-AA98-C7F4FBB2DEB8}" presName="spH" presStyleCnt="0"/>
      <dgm:spPr/>
    </dgm:pt>
    <dgm:pt modelId="{3B9E828A-62C3-4ED0-B221-52D9F37927D8}" type="pres">
      <dgm:prSet presAssocID="{10CEF069-D193-4E07-AA98-C7F4FBB2DEB8}" presName="desTx" presStyleLbl="node1" presStyleIdx="1" presStyleCnt="2">
        <dgm:presLayoutVars>
          <dgm:bulletEnabled val="1"/>
        </dgm:presLayoutVars>
      </dgm:prSet>
      <dgm:spPr/>
    </dgm:pt>
  </dgm:ptLst>
  <dgm:cxnLst>
    <dgm:cxn modelId="{3D478C0B-77EC-45A6-B35A-9B058A39B957}" srcId="{10CEF069-D193-4E07-AA98-C7F4FBB2DEB8}" destId="{53D37692-41FA-484C-BDC7-C1DA649AFA30}" srcOrd="2" destOrd="0" parTransId="{70A9B675-4E9A-49CC-A0F0-1BDF5D134C71}" sibTransId="{43E7AA0F-EB3D-4DAD-BBBE-5EA1A538A8BA}"/>
    <dgm:cxn modelId="{6FD76F15-BA2F-4203-AA18-C118E364FB72}" type="presOf" srcId="{10CEF069-D193-4E07-AA98-C7F4FBB2DEB8}" destId="{3E15F331-BD55-4015-81D4-E2AB20D55A32}" srcOrd="0" destOrd="0" presId="urn:diagrams.loki3.com/BracketList"/>
    <dgm:cxn modelId="{4691A616-BA17-40A8-A88C-8F03EFAD2FD7}" srcId="{EEE2374E-72BB-4BD5-88C0-C9204FED6298}" destId="{C375383B-C78C-43C9-9803-0958F54E9A38}" srcOrd="0" destOrd="0" parTransId="{D08A51B6-1C44-4312-AFD9-5F24A8759AB2}" sibTransId="{DCBD6C0F-053A-4B72-B69D-1502BC7EF619}"/>
    <dgm:cxn modelId="{074F882D-71C0-43D4-B92A-9AB23215E992}" type="presOf" srcId="{29E92E30-0586-4167-8033-3FBA49D53669}" destId="{3B9E828A-62C3-4ED0-B221-52D9F37927D8}" srcOrd="0" destOrd="1" presId="urn:diagrams.loki3.com/BracketList"/>
    <dgm:cxn modelId="{D223732E-D6EF-47B1-82CC-6D04197EB3C4}" srcId="{C375383B-C78C-43C9-9803-0958F54E9A38}" destId="{7C62574F-EE81-4F18-B65D-B31076D51CD8}" srcOrd="3" destOrd="0" parTransId="{A01972A6-41AB-4551-927F-D94E255CD776}" sibTransId="{6207B67E-EF02-4AE5-8D31-070B06B75EA6}"/>
    <dgm:cxn modelId="{7D24CD30-4080-42D6-BFF3-14C127DD0C8C}" srcId="{10CEF069-D193-4E07-AA98-C7F4FBB2DEB8}" destId="{91104C96-60CA-4FE2-9D1C-A706BCD04DE8}" srcOrd="3" destOrd="0" parTransId="{32BEF5E1-24C3-47FF-ADCA-92A94F5D85EC}" sibTransId="{DAE0B0DE-43FC-4970-9CC4-4747368D6B12}"/>
    <dgm:cxn modelId="{F9048139-D744-4A01-BA70-0B0ECC98D95D}" type="presOf" srcId="{44BAC409-BA63-4773-B6F7-71B193942188}" destId="{91BC1151-6273-49AA-87E4-2A82AFE7C5D9}" srcOrd="0" destOrd="4" presId="urn:diagrams.loki3.com/BracketList"/>
    <dgm:cxn modelId="{DE75E55D-937D-4B0E-9866-09D6437F664E}" type="presOf" srcId="{5DBDF67F-D6B2-4F90-9C70-3FA30DEC9051}" destId="{3B9E828A-62C3-4ED0-B221-52D9F37927D8}" srcOrd="0" destOrd="0" presId="urn:diagrams.loki3.com/BracketList"/>
    <dgm:cxn modelId="{54E78F72-DA3B-4B66-80D8-249F4FAAB24D}" type="presOf" srcId="{59A66937-E443-4079-B1B0-06C7930D0E16}" destId="{91BC1151-6273-49AA-87E4-2A82AFE7C5D9}" srcOrd="0" destOrd="0" presId="urn:diagrams.loki3.com/BracketList"/>
    <dgm:cxn modelId="{976EA675-B2DD-47EB-BD06-F53E428714A3}" srcId="{EEE2374E-72BB-4BD5-88C0-C9204FED6298}" destId="{10CEF069-D193-4E07-AA98-C7F4FBB2DEB8}" srcOrd="1" destOrd="0" parTransId="{80C91B90-A6A6-40C4-A601-4E4E77EF3212}" sibTransId="{D00DB485-6528-4075-BF16-63047FCC89B2}"/>
    <dgm:cxn modelId="{322F2D78-04B6-46A3-8380-CEC41DE2BA41}" type="presOf" srcId="{91104C96-60CA-4FE2-9D1C-A706BCD04DE8}" destId="{3B9E828A-62C3-4ED0-B221-52D9F37927D8}" srcOrd="0" destOrd="3" presId="urn:diagrams.loki3.com/BracketList"/>
    <dgm:cxn modelId="{6B257A80-EAD8-4A2E-A1FA-8436D154B111}" srcId="{C375383B-C78C-43C9-9803-0958F54E9A38}" destId="{59A66937-E443-4079-B1B0-06C7930D0E16}" srcOrd="0" destOrd="0" parTransId="{5513B3A9-464C-4746-BD3E-996EF58DCD9A}" sibTransId="{1395A09B-BEEC-4731-99CD-93C6365A3948}"/>
    <dgm:cxn modelId="{E7AF7B84-E83D-462F-A9EC-37F3C2FAEA1F}" srcId="{10CEF069-D193-4E07-AA98-C7F4FBB2DEB8}" destId="{29E92E30-0586-4167-8033-3FBA49D53669}" srcOrd="1" destOrd="0" parTransId="{1E365A36-079D-4B5C-B6BA-14955D095C8F}" sibTransId="{3DCE402D-AE7A-4D71-9194-006AA30A28CF}"/>
    <dgm:cxn modelId="{1D8B2E8E-B435-4F34-816C-C659A103D705}" type="presOf" srcId="{7C62574F-EE81-4F18-B65D-B31076D51CD8}" destId="{91BC1151-6273-49AA-87E4-2A82AFE7C5D9}" srcOrd="0" destOrd="3" presId="urn:diagrams.loki3.com/BracketList"/>
    <dgm:cxn modelId="{27EA6398-BB81-4699-B981-81591B66865A}" type="presOf" srcId="{EEE2374E-72BB-4BD5-88C0-C9204FED6298}" destId="{9DF2A24F-C727-4D52-B0E1-2406DC56AAD8}" srcOrd="0" destOrd="0" presId="urn:diagrams.loki3.com/BracketList"/>
    <dgm:cxn modelId="{4D1E7E9D-0EA2-4025-9988-0531845EE0EC}" srcId="{10CEF069-D193-4E07-AA98-C7F4FBB2DEB8}" destId="{5DBDF67F-D6B2-4F90-9C70-3FA30DEC9051}" srcOrd="0" destOrd="0" parTransId="{A7ADD96D-4C69-4877-8EEA-F42B8BB7941C}" sibTransId="{E2ACEBD2-97EC-490D-B4FE-115682B5AC79}"/>
    <dgm:cxn modelId="{6796149E-76C2-4162-9E0A-92B0F5C43DD1}" type="presOf" srcId="{85F1449E-FDB9-4998-A1D0-A9D7399B93B3}" destId="{91BC1151-6273-49AA-87E4-2A82AFE7C5D9}" srcOrd="0" destOrd="1" presId="urn:diagrams.loki3.com/BracketList"/>
    <dgm:cxn modelId="{509E6EB6-7F01-44DA-84FE-A1916DA1FB43}" type="presOf" srcId="{D8604909-F8D3-4FFE-B4E2-F7441DBCE114}" destId="{91BC1151-6273-49AA-87E4-2A82AFE7C5D9}" srcOrd="0" destOrd="2" presId="urn:diagrams.loki3.com/BracketList"/>
    <dgm:cxn modelId="{323C3EBA-54EE-41F3-A35C-B8799C1F0A52}" srcId="{C375383B-C78C-43C9-9803-0958F54E9A38}" destId="{44BAC409-BA63-4773-B6F7-71B193942188}" srcOrd="4" destOrd="0" parTransId="{02DF3087-19D5-4D37-87B2-2B4C9C2F17E0}" sibTransId="{2323A2BC-FFC2-4C6F-8A1E-D167E282F3E5}"/>
    <dgm:cxn modelId="{364EA1DD-41F8-44CE-823B-C16DED074918}" type="presOf" srcId="{53D37692-41FA-484C-BDC7-C1DA649AFA30}" destId="{3B9E828A-62C3-4ED0-B221-52D9F37927D8}" srcOrd="0" destOrd="2" presId="urn:diagrams.loki3.com/BracketList"/>
    <dgm:cxn modelId="{7007AFE0-A17C-43EE-9C6C-9170071BEA37}" type="presOf" srcId="{C375383B-C78C-43C9-9803-0958F54E9A38}" destId="{926DEF9E-1A96-4DA2-9A59-88DF166EB44C}" srcOrd="0" destOrd="0" presId="urn:diagrams.loki3.com/BracketList"/>
    <dgm:cxn modelId="{FD944EE6-2125-4982-8860-D16828DDA9BB}" srcId="{C375383B-C78C-43C9-9803-0958F54E9A38}" destId="{D8604909-F8D3-4FFE-B4E2-F7441DBCE114}" srcOrd="2" destOrd="0" parTransId="{0C0627F2-EFAC-46D7-AE70-9D063E9F542C}" sibTransId="{FB2B7B7B-9294-4F14-AB8D-40C5C44FF969}"/>
    <dgm:cxn modelId="{03BC54F9-97E2-4504-B733-B3E4CB00F44C}" srcId="{C375383B-C78C-43C9-9803-0958F54E9A38}" destId="{85F1449E-FDB9-4998-A1D0-A9D7399B93B3}" srcOrd="1" destOrd="0" parTransId="{AF5ED6C0-ECE8-4669-A0A8-B5C3013A3394}" sibTransId="{AE4A430C-6FCA-4211-A6DA-09143212F5E6}"/>
    <dgm:cxn modelId="{B223F220-9C69-49F3-8117-EEBDCEE3FD6B}" type="presParOf" srcId="{9DF2A24F-C727-4D52-B0E1-2406DC56AAD8}" destId="{25CB7B8F-25B5-4967-9872-F797EEA939AE}" srcOrd="0" destOrd="0" presId="urn:diagrams.loki3.com/BracketList"/>
    <dgm:cxn modelId="{44EFFD4F-1AC4-414F-9002-34D317D92F09}" type="presParOf" srcId="{25CB7B8F-25B5-4967-9872-F797EEA939AE}" destId="{926DEF9E-1A96-4DA2-9A59-88DF166EB44C}" srcOrd="0" destOrd="0" presId="urn:diagrams.loki3.com/BracketList"/>
    <dgm:cxn modelId="{CA3B268A-463A-46CE-80F1-2F7172F47646}" type="presParOf" srcId="{25CB7B8F-25B5-4967-9872-F797EEA939AE}" destId="{4DAF75B8-BEB5-47FA-AD7D-6424F5F3CF5D}" srcOrd="1" destOrd="0" presId="urn:diagrams.loki3.com/BracketList"/>
    <dgm:cxn modelId="{000ED2D4-3A11-4C52-84EC-BD94E2ED17F8}" type="presParOf" srcId="{25CB7B8F-25B5-4967-9872-F797EEA939AE}" destId="{98D4C471-4EBC-4B47-BEF3-11530772EFFF}" srcOrd="2" destOrd="0" presId="urn:diagrams.loki3.com/BracketList"/>
    <dgm:cxn modelId="{C1823825-F890-4B42-9DBE-DF16188035B3}" type="presParOf" srcId="{25CB7B8F-25B5-4967-9872-F797EEA939AE}" destId="{91BC1151-6273-49AA-87E4-2A82AFE7C5D9}" srcOrd="3" destOrd="0" presId="urn:diagrams.loki3.com/BracketList"/>
    <dgm:cxn modelId="{59570220-D322-4ECA-B1F4-78A20A55F421}" type="presParOf" srcId="{9DF2A24F-C727-4D52-B0E1-2406DC56AAD8}" destId="{1C6D8A1F-6DE0-409A-BFFD-E6DBD612B90D}" srcOrd="1" destOrd="0" presId="urn:diagrams.loki3.com/BracketList"/>
    <dgm:cxn modelId="{29F2873B-8149-43CE-B832-93C3C07344EF}" type="presParOf" srcId="{9DF2A24F-C727-4D52-B0E1-2406DC56AAD8}" destId="{F5FE32BB-CC17-447B-B387-B08409378BC6}" srcOrd="2" destOrd="0" presId="urn:diagrams.loki3.com/BracketList"/>
    <dgm:cxn modelId="{9D75D1F4-020C-495A-A741-4D11AC1EC38A}" type="presParOf" srcId="{F5FE32BB-CC17-447B-B387-B08409378BC6}" destId="{3E15F331-BD55-4015-81D4-E2AB20D55A32}" srcOrd="0" destOrd="0" presId="urn:diagrams.loki3.com/BracketList"/>
    <dgm:cxn modelId="{AF54E0DB-A58E-4490-8EFC-DC9685ED89F3}" type="presParOf" srcId="{F5FE32BB-CC17-447B-B387-B08409378BC6}" destId="{F06D2595-202A-47FA-80EE-E7A1E6A0C9EF}" srcOrd="1" destOrd="0" presId="urn:diagrams.loki3.com/BracketList"/>
    <dgm:cxn modelId="{1748E430-F7A2-431C-92A9-F21B443FBA25}" type="presParOf" srcId="{F5FE32BB-CC17-447B-B387-B08409378BC6}" destId="{1A03A2D4-83B0-4771-85B9-FC3B916F16C5}" srcOrd="2" destOrd="0" presId="urn:diagrams.loki3.com/BracketList"/>
    <dgm:cxn modelId="{B1D07CBC-5FD0-4899-8957-F4D8D4E388FB}" type="presParOf" srcId="{F5FE32BB-CC17-447B-B387-B08409378BC6}" destId="{3B9E828A-62C3-4ED0-B221-52D9F37927D8}"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FDC51-44BF-4BAF-B25C-9EB8F036D5CE}">
      <dsp:nvSpPr>
        <dsp:cNvPr id="0" name=""/>
        <dsp:cNvSpPr/>
      </dsp:nvSpPr>
      <dsp:spPr>
        <a:xfrm>
          <a:off x="3165356" y="2340857"/>
          <a:ext cx="2485573" cy="394302"/>
        </a:xfrm>
        <a:custGeom>
          <a:avLst/>
          <a:gdLst/>
          <a:ahLst/>
          <a:cxnLst/>
          <a:rect l="0" t="0" r="0" b="0"/>
          <a:pathLst>
            <a:path>
              <a:moveTo>
                <a:pt x="0" y="0"/>
              </a:moveTo>
              <a:lnTo>
                <a:pt x="0" y="268705"/>
              </a:lnTo>
              <a:lnTo>
                <a:pt x="2485573" y="268705"/>
              </a:lnTo>
              <a:lnTo>
                <a:pt x="2485573" y="39430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FE545F-9535-46BD-BCA8-FF21A75CC2B9}">
      <dsp:nvSpPr>
        <dsp:cNvPr id="0" name=""/>
        <dsp:cNvSpPr/>
      </dsp:nvSpPr>
      <dsp:spPr>
        <a:xfrm>
          <a:off x="3165356" y="2340857"/>
          <a:ext cx="828524" cy="394302"/>
        </a:xfrm>
        <a:custGeom>
          <a:avLst/>
          <a:gdLst/>
          <a:ahLst/>
          <a:cxnLst/>
          <a:rect l="0" t="0" r="0" b="0"/>
          <a:pathLst>
            <a:path>
              <a:moveTo>
                <a:pt x="0" y="0"/>
              </a:moveTo>
              <a:lnTo>
                <a:pt x="0" y="268705"/>
              </a:lnTo>
              <a:lnTo>
                <a:pt x="828524" y="268705"/>
              </a:lnTo>
              <a:lnTo>
                <a:pt x="828524" y="39430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D786E-2078-4C92-A40B-A2A1C7269FEA}">
      <dsp:nvSpPr>
        <dsp:cNvPr id="0" name=""/>
        <dsp:cNvSpPr/>
      </dsp:nvSpPr>
      <dsp:spPr>
        <a:xfrm>
          <a:off x="2336831" y="2340857"/>
          <a:ext cx="828524" cy="394302"/>
        </a:xfrm>
        <a:custGeom>
          <a:avLst/>
          <a:gdLst/>
          <a:ahLst/>
          <a:cxnLst/>
          <a:rect l="0" t="0" r="0" b="0"/>
          <a:pathLst>
            <a:path>
              <a:moveTo>
                <a:pt x="828524" y="0"/>
              </a:moveTo>
              <a:lnTo>
                <a:pt x="828524" y="268705"/>
              </a:lnTo>
              <a:lnTo>
                <a:pt x="0" y="268705"/>
              </a:lnTo>
              <a:lnTo>
                <a:pt x="0" y="39430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669B81-58DE-4C0C-AE02-3BE28CCAF3F1}">
      <dsp:nvSpPr>
        <dsp:cNvPr id="0" name=""/>
        <dsp:cNvSpPr/>
      </dsp:nvSpPr>
      <dsp:spPr>
        <a:xfrm>
          <a:off x="679782" y="2340857"/>
          <a:ext cx="2485573" cy="394302"/>
        </a:xfrm>
        <a:custGeom>
          <a:avLst/>
          <a:gdLst/>
          <a:ahLst/>
          <a:cxnLst/>
          <a:rect l="0" t="0" r="0" b="0"/>
          <a:pathLst>
            <a:path>
              <a:moveTo>
                <a:pt x="2485573" y="0"/>
              </a:moveTo>
              <a:lnTo>
                <a:pt x="2485573" y="268705"/>
              </a:lnTo>
              <a:lnTo>
                <a:pt x="0" y="268705"/>
              </a:lnTo>
              <a:lnTo>
                <a:pt x="0" y="39430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7908A1-50E7-4526-B933-507C6961332A}">
      <dsp:nvSpPr>
        <dsp:cNvPr id="0" name=""/>
        <dsp:cNvSpPr/>
      </dsp:nvSpPr>
      <dsp:spPr>
        <a:xfrm>
          <a:off x="2487472" y="1479945"/>
          <a:ext cx="1355767" cy="86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CEF50B-C518-4F5D-88F5-6874149F0AC0}">
      <dsp:nvSpPr>
        <dsp:cNvPr id="0" name=""/>
        <dsp:cNvSpPr/>
      </dsp:nvSpPr>
      <dsp:spPr>
        <a:xfrm>
          <a:off x="2638113" y="1623054"/>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err="1"/>
            <a:t>CanSat</a:t>
          </a:r>
          <a:r>
            <a:rPr lang="en-US" sz="1300" kern="1200"/>
            <a:t> Integration and Test Overview</a:t>
          </a:r>
        </a:p>
      </dsp:txBody>
      <dsp:txXfrm>
        <a:off x="2663328" y="1648269"/>
        <a:ext cx="1305337" cy="810482"/>
      </dsp:txXfrm>
    </dsp:sp>
    <dsp:sp modelId="{F4DB64B4-A336-4B09-BC53-77C23BAE9E5C}">
      <dsp:nvSpPr>
        <dsp:cNvPr id="0" name=""/>
        <dsp:cNvSpPr/>
      </dsp:nvSpPr>
      <dsp:spPr>
        <a:xfrm>
          <a:off x="1898" y="2735160"/>
          <a:ext cx="1355767" cy="8609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62F83C-9929-4B11-9245-926CD0096397}">
      <dsp:nvSpPr>
        <dsp:cNvPr id="0" name=""/>
        <dsp:cNvSpPr/>
      </dsp:nvSpPr>
      <dsp:spPr>
        <a:xfrm>
          <a:off x="152539" y="2878269"/>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Subsystem Level Test Plan</a:t>
          </a:r>
        </a:p>
      </dsp:txBody>
      <dsp:txXfrm>
        <a:off x="177754" y="2903484"/>
        <a:ext cx="1305337" cy="810482"/>
      </dsp:txXfrm>
    </dsp:sp>
    <dsp:sp modelId="{5A169791-52FF-48DA-B02F-E1052188B262}">
      <dsp:nvSpPr>
        <dsp:cNvPr id="0" name=""/>
        <dsp:cNvSpPr/>
      </dsp:nvSpPr>
      <dsp:spPr>
        <a:xfrm>
          <a:off x="1658947" y="2735160"/>
          <a:ext cx="1355767" cy="8609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02C3C-6002-4E26-97FD-B71BC202E540}">
      <dsp:nvSpPr>
        <dsp:cNvPr id="0" name=""/>
        <dsp:cNvSpPr/>
      </dsp:nvSpPr>
      <dsp:spPr>
        <a:xfrm>
          <a:off x="1809588" y="2878269"/>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Integrated Level Functional Test Plan</a:t>
          </a:r>
        </a:p>
      </dsp:txBody>
      <dsp:txXfrm>
        <a:off x="1834803" y="2903484"/>
        <a:ext cx="1305337" cy="810482"/>
      </dsp:txXfrm>
    </dsp:sp>
    <dsp:sp modelId="{4741DD6B-9B1B-4299-8D53-4D5BE7F3CFAF}">
      <dsp:nvSpPr>
        <dsp:cNvPr id="0" name=""/>
        <dsp:cNvSpPr/>
      </dsp:nvSpPr>
      <dsp:spPr>
        <a:xfrm>
          <a:off x="3315996" y="2735160"/>
          <a:ext cx="1355767" cy="8609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E963E9-318B-4202-919D-F875451E44DD}">
      <dsp:nvSpPr>
        <dsp:cNvPr id="0" name=""/>
        <dsp:cNvSpPr/>
      </dsp:nvSpPr>
      <dsp:spPr>
        <a:xfrm>
          <a:off x="3466637" y="2878269"/>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Environmental Test Plan</a:t>
          </a:r>
        </a:p>
      </dsp:txBody>
      <dsp:txXfrm>
        <a:off x="3491852" y="2903484"/>
        <a:ext cx="1305337" cy="810482"/>
      </dsp:txXfrm>
    </dsp:sp>
    <dsp:sp modelId="{258B27F3-6732-400A-A877-D397407D5D52}">
      <dsp:nvSpPr>
        <dsp:cNvPr id="0" name=""/>
        <dsp:cNvSpPr/>
      </dsp:nvSpPr>
      <dsp:spPr>
        <a:xfrm>
          <a:off x="4973045" y="2735160"/>
          <a:ext cx="1355767" cy="8609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4BDF47-7D1B-4840-B088-C3813CFD3A37}">
      <dsp:nvSpPr>
        <dsp:cNvPr id="0" name=""/>
        <dsp:cNvSpPr/>
      </dsp:nvSpPr>
      <dsp:spPr>
        <a:xfrm>
          <a:off x="5123686" y="2878269"/>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Simulation Test Plan</a:t>
          </a:r>
        </a:p>
      </dsp:txBody>
      <dsp:txXfrm>
        <a:off x="5148901" y="2903484"/>
        <a:ext cx="1305337" cy="810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DEF9E-1A96-4DA2-9A59-88DF166EB44C}">
      <dsp:nvSpPr>
        <dsp:cNvPr id="0" name=""/>
        <dsp:cNvSpPr/>
      </dsp:nvSpPr>
      <dsp:spPr>
        <a:xfrm>
          <a:off x="0" y="840412"/>
          <a:ext cx="2173223"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i="0" u="none" strike="noStrike" kern="1200">
              <a:effectLst/>
              <a:latin typeface="Arial"/>
              <a:cs typeface="Arial"/>
            </a:rPr>
            <a:t>Drop Test</a:t>
          </a:r>
          <a:r>
            <a:rPr lang="en-US" sz="1800" b="0" i="0" kern="1200">
              <a:effectLst/>
              <a:latin typeface="Arial"/>
              <a:cs typeface="Arial"/>
            </a:rPr>
            <a:t>​</a:t>
          </a:r>
          <a:endParaRPr lang="en-US" sz="1800" kern="1200">
            <a:latin typeface="Arial"/>
            <a:cs typeface="Arial"/>
          </a:endParaRPr>
        </a:p>
      </dsp:txBody>
      <dsp:txXfrm>
        <a:off x="0" y="840412"/>
        <a:ext cx="2173223" cy="356400"/>
      </dsp:txXfrm>
    </dsp:sp>
    <dsp:sp modelId="{4DAF75B8-BEB5-47FA-AD7D-6424F5F3CF5D}">
      <dsp:nvSpPr>
        <dsp:cNvPr id="0" name=""/>
        <dsp:cNvSpPr/>
      </dsp:nvSpPr>
      <dsp:spPr>
        <a:xfrm>
          <a:off x="2173223" y="83062"/>
          <a:ext cx="434644" cy="1871100"/>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91BC1151-6273-49AA-87E4-2A82AFE7C5D9}">
      <dsp:nvSpPr>
        <dsp:cNvPr id="0" name=""/>
        <dsp:cNvSpPr/>
      </dsp:nvSpPr>
      <dsp:spPr>
        <a:xfrm>
          <a:off x="2781725" y="83062"/>
          <a:ext cx="5911167" cy="1871100"/>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a:solidFill>
                <a:schemeClr val="tx1"/>
              </a:solidFill>
              <a:effectLst/>
              <a:latin typeface="Arial"/>
              <a:cs typeface="Arial"/>
            </a:rPr>
            <a:t>Verify that all structures can survive 15 </a:t>
          </a:r>
          <a:r>
            <a:rPr lang="en-US" sz="1800" b="0" i="0" u="none" strike="noStrike" kern="1200" err="1">
              <a:solidFill>
                <a:schemeClr val="tx1"/>
              </a:solidFill>
              <a:effectLst/>
              <a:latin typeface="Arial"/>
              <a:cs typeface="Arial"/>
            </a:rPr>
            <a:t>Gs</a:t>
          </a:r>
          <a:r>
            <a:rPr lang="en-US" sz="1800" b="0" i="0" u="none" strike="noStrike" kern="1200">
              <a:solidFill>
                <a:schemeClr val="tx1"/>
              </a:solidFill>
              <a:effectLst/>
              <a:latin typeface="Arial"/>
              <a:cs typeface="Arial"/>
            </a:rPr>
            <a:t> of launch acceleration and 30 </a:t>
          </a:r>
          <a:r>
            <a:rPr lang="en-US" sz="1800" b="0" i="0" u="none" strike="noStrike" kern="1200" err="1">
              <a:solidFill>
                <a:schemeClr val="tx1"/>
              </a:solidFill>
              <a:effectLst/>
              <a:latin typeface="Arial"/>
              <a:cs typeface="Arial"/>
            </a:rPr>
            <a:t>Gs</a:t>
          </a:r>
          <a:r>
            <a:rPr lang="en-US" sz="1800" b="0" i="0" u="none" strike="noStrike" kern="1200">
              <a:solidFill>
                <a:schemeClr val="tx1"/>
              </a:solidFill>
              <a:effectLst/>
              <a:latin typeface="Arial"/>
              <a:cs typeface="Arial"/>
            </a:rPr>
            <a:t> of shock</a:t>
          </a:r>
          <a:r>
            <a:rPr lang="en-US" sz="1800" b="0" i="0" kern="1200">
              <a:solidFill>
                <a:schemeClr val="tx1"/>
              </a:solidFill>
              <a:effectLst/>
              <a:latin typeface="Arial"/>
              <a:cs typeface="Arial"/>
            </a:rPr>
            <a:t>​</a:t>
          </a:r>
          <a:endParaRPr lang="en-US" sz="1800" kern="1200">
            <a:solidFill>
              <a:schemeClr val="tx1"/>
            </a:solidFill>
            <a:latin typeface="Arial"/>
            <a:cs typeface="Arial"/>
          </a:endParaRPr>
        </a:p>
        <a:p>
          <a:pPr marL="171450" lvl="1" indent="-171450" algn="l" defTabSz="800100">
            <a:lnSpc>
              <a:spcPct val="90000"/>
            </a:lnSpc>
            <a:spcBef>
              <a:spcPct val="0"/>
            </a:spcBef>
            <a:spcAft>
              <a:spcPct val="15000"/>
            </a:spcAft>
            <a:buChar char="•"/>
          </a:pPr>
          <a:r>
            <a:rPr lang="en-US" sz="1800" b="0" i="0" u="none" strike="noStrike" kern="1200">
              <a:solidFill>
                <a:schemeClr val="tx1"/>
              </a:solidFill>
              <a:effectLst/>
              <a:latin typeface="Arial"/>
              <a:cs typeface="Arial"/>
            </a:rPr>
            <a:t>Verify that the container can survive deployment from rocket</a:t>
          </a:r>
          <a:r>
            <a:rPr lang="en-US" sz="1800" b="0" i="0" kern="1200">
              <a:solidFill>
                <a:schemeClr val="tx1"/>
              </a:solidFill>
              <a:effectLst/>
              <a:latin typeface="Arial"/>
              <a:cs typeface="Arial"/>
            </a:rPr>
            <a:t>​</a:t>
          </a:r>
        </a:p>
        <a:p>
          <a:pPr marL="171450" lvl="1" indent="-171450" algn="l" defTabSz="800100">
            <a:lnSpc>
              <a:spcPct val="90000"/>
            </a:lnSpc>
            <a:spcBef>
              <a:spcPct val="0"/>
            </a:spcBef>
            <a:spcAft>
              <a:spcPct val="15000"/>
            </a:spcAft>
            <a:buChar char="•"/>
          </a:pPr>
          <a:r>
            <a:rPr lang="en-US" sz="1800" b="0" i="0" kern="1200">
              <a:solidFill>
                <a:schemeClr val="tx1"/>
              </a:solidFill>
              <a:effectLst/>
              <a:latin typeface="Arial"/>
              <a:cs typeface="Arial"/>
            </a:rPr>
            <a:t>Verify that payload remains in stowed state</a:t>
          </a:r>
        </a:p>
        <a:p>
          <a:pPr marL="171450" lvl="1" indent="-171450" algn="l" defTabSz="800100">
            <a:lnSpc>
              <a:spcPct val="90000"/>
            </a:lnSpc>
            <a:spcBef>
              <a:spcPct val="0"/>
            </a:spcBef>
            <a:spcAft>
              <a:spcPct val="15000"/>
            </a:spcAft>
            <a:buChar char="•"/>
          </a:pPr>
          <a:r>
            <a:rPr lang="en-US" sz="1800" b="0" i="0" u="none" strike="noStrike" kern="1200">
              <a:solidFill>
                <a:schemeClr val="tx1"/>
              </a:solidFill>
              <a:effectLst/>
              <a:latin typeface="Arial"/>
              <a:cs typeface="Arial"/>
            </a:rPr>
            <a:t>Verify that component and battery mounts can withstand applied forces</a:t>
          </a:r>
          <a:endParaRPr lang="en-US" sz="1800" kern="1200">
            <a:solidFill>
              <a:schemeClr val="tx1"/>
            </a:solidFill>
            <a:latin typeface="Arial"/>
            <a:cs typeface="Arial"/>
          </a:endParaRPr>
        </a:p>
      </dsp:txBody>
      <dsp:txXfrm>
        <a:off x="2781725" y="83062"/>
        <a:ext cx="5911167" cy="1871100"/>
      </dsp:txXfrm>
    </dsp:sp>
    <dsp:sp modelId="{64E29991-F1D3-4FEC-9D39-1A616C2B9A26}">
      <dsp:nvSpPr>
        <dsp:cNvPr id="0" name=""/>
        <dsp:cNvSpPr/>
      </dsp:nvSpPr>
      <dsp:spPr>
        <a:xfrm>
          <a:off x="0" y="2263987"/>
          <a:ext cx="2173223"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kern="1200"/>
            <a:t>Thermal Test</a:t>
          </a:r>
        </a:p>
      </dsp:txBody>
      <dsp:txXfrm>
        <a:off x="0" y="2263987"/>
        <a:ext cx="2173223" cy="356400"/>
      </dsp:txXfrm>
    </dsp:sp>
    <dsp:sp modelId="{196FEF3C-5161-484F-9FF1-AB0E16C22872}">
      <dsp:nvSpPr>
        <dsp:cNvPr id="0" name=""/>
        <dsp:cNvSpPr/>
      </dsp:nvSpPr>
      <dsp:spPr>
        <a:xfrm>
          <a:off x="2173223" y="2018962"/>
          <a:ext cx="434644" cy="846450"/>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90AF4D82-B553-46FC-ABC8-080954911925}">
      <dsp:nvSpPr>
        <dsp:cNvPr id="0" name=""/>
        <dsp:cNvSpPr/>
      </dsp:nvSpPr>
      <dsp:spPr>
        <a:xfrm>
          <a:off x="2790223" y="2044415"/>
          <a:ext cx="5911167" cy="846450"/>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u="none" strike="noStrike" kern="1200">
              <a:solidFill>
                <a:schemeClr val="tx1"/>
              </a:solidFill>
              <a:effectLst/>
              <a:latin typeface="Arial"/>
              <a:cs typeface="Arial"/>
            </a:rPr>
            <a:t>Verify the </a:t>
          </a:r>
          <a:r>
            <a:rPr lang="en-US" sz="1800" b="0" i="0" u="none" strike="noStrike" kern="1200" err="1">
              <a:solidFill>
                <a:schemeClr val="tx1"/>
              </a:solidFill>
              <a:effectLst/>
              <a:latin typeface="Arial"/>
              <a:cs typeface="Arial"/>
            </a:rPr>
            <a:t>CanSat</a:t>
          </a:r>
          <a:r>
            <a:rPr lang="en-US" sz="1800" b="0" i="0" u="none" strike="noStrike" kern="1200">
              <a:solidFill>
                <a:schemeClr val="tx1"/>
              </a:solidFill>
              <a:effectLst/>
              <a:latin typeface="Arial"/>
              <a:cs typeface="Arial"/>
            </a:rPr>
            <a:t> can operate in a hot environment without materials and/or components becoming functionally compromised</a:t>
          </a:r>
          <a:r>
            <a:rPr lang="en-US" sz="1800" b="0" i="0" kern="1200">
              <a:solidFill>
                <a:schemeClr val="tx1"/>
              </a:solidFill>
              <a:effectLst/>
              <a:latin typeface="Arial"/>
              <a:cs typeface="Arial"/>
            </a:rPr>
            <a:t>​</a:t>
          </a:r>
          <a:endParaRPr lang="en-US" sz="1800" kern="1200">
            <a:solidFill>
              <a:schemeClr val="tx1"/>
            </a:solidFill>
            <a:latin typeface="Arial"/>
            <a:cs typeface="Arial"/>
          </a:endParaRPr>
        </a:p>
      </dsp:txBody>
      <dsp:txXfrm>
        <a:off x="2790223" y="2044415"/>
        <a:ext cx="5911167" cy="846450"/>
      </dsp:txXfrm>
    </dsp:sp>
    <dsp:sp modelId="{3E15F331-BD55-4015-81D4-E2AB20D55A32}">
      <dsp:nvSpPr>
        <dsp:cNvPr id="0" name=""/>
        <dsp:cNvSpPr/>
      </dsp:nvSpPr>
      <dsp:spPr>
        <a:xfrm>
          <a:off x="0" y="3186374"/>
          <a:ext cx="2173223"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kern="1200"/>
            <a:t>Vibration Test</a:t>
          </a:r>
        </a:p>
      </dsp:txBody>
      <dsp:txXfrm>
        <a:off x="0" y="3186374"/>
        <a:ext cx="2173223" cy="356400"/>
      </dsp:txXfrm>
    </dsp:sp>
    <dsp:sp modelId="{F06D2595-202A-47FA-80EE-E7A1E6A0C9EF}">
      <dsp:nvSpPr>
        <dsp:cNvPr id="0" name=""/>
        <dsp:cNvSpPr/>
      </dsp:nvSpPr>
      <dsp:spPr>
        <a:xfrm>
          <a:off x="2173223" y="2930212"/>
          <a:ext cx="434644" cy="868725"/>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41E78704-7F83-4F64-8B70-1EC9C95437A1}">
      <dsp:nvSpPr>
        <dsp:cNvPr id="0" name=""/>
        <dsp:cNvSpPr/>
      </dsp:nvSpPr>
      <dsp:spPr>
        <a:xfrm>
          <a:off x="2781725" y="2930212"/>
          <a:ext cx="5911167" cy="868725"/>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a:solidFill>
                <a:schemeClr val="tx1"/>
              </a:solidFill>
              <a:effectLst/>
              <a:latin typeface="Arial"/>
              <a:cs typeface="Arial"/>
            </a:rPr>
            <a:t>Verify the structural integrity of all mounts and connections within the </a:t>
          </a:r>
          <a:r>
            <a:rPr lang="en-US" sz="1800" b="0" i="0" u="none" strike="noStrike" kern="1200" err="1">
              <a:solidFill>
                <a:schemeClr val="tx1"/>
              </a:solidFill>
              <a:effectLst/>
              <a:latin typeface="Arial"/>
              <a:cs typeface="Arial"/>
            </a:rPr>
            <a:t>CanSat</a:t>
          </a:r>
          <a:r>
            <a:rPr lang="en-US" sz="1800" b="0" i="0" kern="1200">
              <a:solidFill>
                <a:schemeClr val="tx1"/>
              </a:solidFill>
              <a:effectLst/>
              <a:latin typeface="Arial"/>
              <a:cs typeface="Arial"/>
            </a:rPr>
            <a:t>​</a:t>
          </a:r>
          <a:endParaRPr lang="en-US" sz="1800" kern="1200">
            <a:solidFill>
              <a:schemeClr val="tx1"/>
            </a:solidFill>
            <a:latin typeface="Arial"/>
            <a:cs typeface="Arial"/>
          </a:endParaRPr>
        </a:p>
        <a:p>
          <a:pPr marL="171450" lvl="1" indent="-171450" algn="l" defTabSz="800100">
            <a:lnSpc>
              <a:spcPct val="90000"/>
            </a:lnSpc>
            <a:spcBef>
              <a:spcPct val="0"/>
            </a:spcBef>
            <a:spcAft>
              <a:spcPct val="15000"/>
            </a:spcAft>
            <a:buChar char="•"/>
          </a:pPr>
          <a:r>
            <a:rPr lang="en-US" sz="1800" b="0" i="0" kern="1200">
              <a:solidFill>
                <a:schemeClr val="tx1"/>
              </a:solidFill>
              <a:effectLst/>
              <a:latin typeface="Arial"/>
              <a:cs typeface="Arial"/>
            </a:rPr>
            <a:t>Verify that payload remains in stowed state</a:t>
          </a:r>
        </a:p>
      </dsp:txBody>
      <dsp:txXfrm>
        <a:off x="2781725" y="2930212"/>
        <a:ext cx="5911167" cy="868725"/>
      </dsp:txXfrm>
    </dsp:sp>
    <dsp:sp modelId="{0B2E6DC6-9DFE-4D0A-BE45-F5B481114C74}">
      <dsp:nvSpPr>
        <dsp:cNvPr id="0" name=""/>
        <dsp:cNvSpPr/>
      </dsp:nvSpPr>
      <dsp:spPr>
        <a:xfrm>
          <a:off x="0" y="3986249"/>
          <a:ext cx="2173223"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i="0" kern="1200">
              <a:effectLst/>
              <a:latin typeface="Arial"/>
              <a:cs typeface="Arial"/>
            </a:rPr>
            <a:t>Fit Check</a:t>
          </a:r>
        </a:p>
      </dsp:txBody>
      <dsp:txXfrm>
        <a:off x="0" y="3986249"/>
        <a:ext cx="2173223" cy="356400"/>
      </dsp:txXfrm>
    </dsp:sp>
    <dsp:sp modelId="{930F09E5-EFBB-4C50-B0F0-381C07EAA0A2}">
      <dsp:nvSpPr>
        <dsp:cNvPr id="0" name=""/>
        <dsp:cNvSpPr/>
      </dsp:nvSpPr>
      <dsp:spPr>
        <a:xfrm>
          <a:off x="2173223" y="3863737"/>
          <a:ext cx="434644" cy="601425"/>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D010E94C-8294-4594-9250-71F92F797465}">
      <dsp:nvSpPr>
        <dsp:cNvPr id="0" name=""/>
        <dsp:cNvSpPr/>
      </dsp:nvSpPr>
      <dsp:spPr>
        <a:xfrm>
          <a:off x="2781725" y="3863737"/>
          <a:ext cx="5911167" cy="601425"/>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a:solidFill>
                <a:schemeClr val="tx1"/>
              </a:solidFill>
              <a:effectLst/>
              <a:latin typeface="Arial"/>
              <a:cs typeface="Arial"/>
            </a:rPr>
            <a:t>Verify that the </a:t>
          </a:r>
          <a:r>
            <a:rPr lang="en-US" sz="1800" b="0" i="0" u="none" strike="noStrike" kern="1200" err="1">
              <a:solidFill>
                <a:schemeClr val="tx1"/>
              </a:solidFill>
              <a:effectLst/>
              <a:latin typeface="Arial"/>
              <a:cs typeface="Arial"/>
            </a:rPr>
            <a:t>CanSat</a:t>
          </a:r>
          <a:r>
            <a:rPr lang="en-US" sz="1800" b="0" i="0" u="none" strike="noStrike" kern="1200">
              <a:solidFill>
                <a:schemeClr val="tx1"/>
              </a:solidFill>
              <a:effectLst/>
              <a:latin typeface="Arial"/>
              <a:cs typeface="Arial"/>
            </a:rPr>
            <a:t> and container fits within rocket to minimize deployment failure</a:t>
          </a:r>
          <a:endParaRPr lang="en-US" sz="1800" kern="1200">
            <a:solidFill>
              <a:schemeClr val="tx1"/>
            </a:solidFill>
            <a:latin typeface="Arial"/>
            <a:cs typeface="Arial"/>
          </a:endParaRPr>
        </a:p>
      </dsp:txBody>
      <dsp:txXfrm>
        <a:off x="2781725" y="3863737"/>
        <a:ext cx="5911167" cy="601425"/>
      </dsp:txXfrm>
    </dsp:sp>
    <dsp:sp modelId="{C2ECDDBC-FA22-4336-B589-5EEAFE3D03AE}">
      <dsp:nvSpPr>
        <dsp:cNvPr id="0" name=""/>
        <dsp:cNvSpPr/>
      </dsp:nvSpPr>
      <dsp:spPr>
        <a:xfrm>
          <a:off x="0" y="4535530"/>
          <a:ext cx="2175347"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Font typeface="Arial" panose="020B0604020202020204" pitchFamily="34" charset="0"/>
            <a:buNone/>
          </a:pPr>
          <a:r>
            <a:rPr lang="en-US" sz="1800" b="1" i="0" kern="1200">
              <a:effectLst/>
              <a:latin typeface="Arial"/>
              <a:cs typeface="Arial"/>
            </a:rPr>
            <a:t>Vacuum Test</a:t>
          </a:r>
          <a:endParaRPr lang="en-US" sz="1800" b="1" kern="1200">
            <a:latin typeface="Arial"/>
            <a:cs typeface="Arial"/>
          </a:endParaRPr>
        </a:p>
      </dsp:txBody>
      <dsp:txXfrm>
        <a:off x="0" y="4535530"/>
        <a:ext cx="2175347" cy="356400"/>
      </dsp:txXfrm>
    </dsp:sp>
    <dsp:sp modelId="{B74A9599-0179-4B49-85B4-3D33C943B0AA}">
      <dsp:nvSpPr>
        <dsp:cNvPr id="0" name=""/>
        <dsp:cNvSpPr/>
      </dsp:nvSpPr>
      <dsp:spPr>
        <a:xfrm>
          <a:off x="2175347" y="4529962"/>
          <a:ext cx="435069" cy="367537"/>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5E2E9359-A68D-46FB-AB1F-2797AF05839A}">
      <dsp:nvSpPr>
        <dsp:cNvPr id="0" name=""/>
        <dsp:cNvSpPr/>
      </dsp:nvSpPr>
      <dsp:spPr>
        <a:xfrm>
          <a:off x="2784445" y="4529962"/>
          <a:ext cx="5916945" cy="367537"/>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a:solidFill>
                <a:schemeClr val="tx1"/>
              </a:solidFill>
              <a:effectLst/>
              <a:latin typeface="Arial"/>
              <a:cs typeface="Arial"/>
            </a:rPr>
            <a:t>Verify deployment operations of the payload</a:t>
          </a:r>
          <a:endParaRPr lang="en-US" sz="1800" kern="1200">
            <a:solidFill>
              <a:schemeClr val="tx1"/>
            </a:solidFill>
            <a:latin typeface="Arial"/>
            <a:cs typeface="Arial"/>
          </a:endParaRPr>
        </a:p>
      </dsp:txBody>
      <dsp:txXfrm>
        <a:off x="2784445" y="4529962"/>
        <a:ext cx="5916945" cy="3675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7A31E-AD37-43E8-96A7-02EBAD6C1C1E}">
      <dsp:nvSpPr>
        <dsp:cNvPr id="0" name=""/>
        <dsp:cNvSpPr/>
      </dsp:nvSpPr>
      <dsp:spPr>
        <a:xfrm>
          <a:off x="0" y="42923"/>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Drop Test</a:t>
          </a:r>
        </a:p>
      </dsp:txBody>
      <dsp:txXfrm>
        <a:off x="21018" y="63941"/>
        <a:ext cx="7710909" cy="388524"/>
      </dsp:txXfrm>
    </dsp:sp>
    <dsp:sp modelId="{9EAFD9AA-2383-40D5-805E-7B4CE4DE613E}">
      <dsp:nvSpPr>
        <dsp:cNvPr id="0" name=""/>
        <dsp:cNvSpPr/>
      </dsp:nvSpPr>
      <dsp:spPr>
        <a:xfrm>
          <a:off x="0" y="473483"/>
          <a:ext cx="775294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a:t>Plan: Secure the </a:t>
          </a:r>
          <a:r>
            <a:rPr lang="en-US" sz="1200" b="0" i="0" u="none" kern="1200" err="1"/>
            <a:t>CanSat</a:t>
          </a:r>
          <a:r>
            <a:rPr lang="en-US" sz="1200" b="0" i="0" u="none" kern="1200"/>
            <a:t> to testing rig with non-stretch cord, release the </a:t>
          </a:r>
          <a:r>
            <a:rPr lang="en-US" sz="1200" b="0" i="0" u="none" kern="1200" err="1"/>
            <a:t>CanSat</a:t>
          </a:r>
          <a:r>
            <a:rPr lang="en-US" sz="1200" b="0" i="0" u="none" kern="1200"/>
            <a:t> from 61 cm and allow it to freefall, inspect </a:t>
          </a:r>
          <a:r>
            <a:rPr lang="en-US" sz="1200" b="0" i="0" u="none" kern="1200" err="1"/>
            <a:t>CanSat</a:t>
          </a:r>
          <a:r>
            <a:rPr lang="en-US" sz="1200" b="0" i="0" u="none" kern="1200"/>
            <a:t> for damage, if there was no damage then run a functional test.</a:t>
          </a:r>
          <a:endParaRPr lang="en-US" sz="1200" u="none" kern="1200"/>
        </a:p>
      </dsp:txBody>
      <dsp:txXfrm>
        <a:off x="0" y="473483"/>
        <a:ext cx="7752945" cy="380880"/>
      </dsp:txXfrm>
    </dsp:sp>
    <dsp:sp modelId="{50A52FF5-FC06-43B3-86EF-0ABB841280F6}">
      <dsp:nvSpPr>
        <dsp:cNvPr id="0" name=""/>
        <dsp:cNvSpPr/>
      </dsp:nvSpPr>
      <dsp:spPr>
        <a:xfrm>
          <a:off x="0" y="854363"/>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Thermal Test</a:t>
          </a:r>
        </a:p>
      </dsp:txBody>
      <dsp:txXfrm>
        <a:off x="21018" y="875381"/>
        <a:ext cx="7710909" cy="388524"/>
      </dsp:txXfrm>
    </dsp:sp>
    <dsp:sp modelId="{7AF2C3E0-CFE8-4CCA-9C75-D04B780BAADD}">
      <dsp:nvSpPr>
        <dsp:cNvPr id="0" name=""/>
        <dsp:cNvSpPr/>
      </dsp:nvSpPr>
      <dsp:spPr>
        <a:xfrm>
          <a:off x="0" y="1284923"/>
          <a:ext cx="7752945" cy="66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Font typeface="Arial" panose="020B0604020202020204" pitchFamily="34" charset="0"/>
            <a:buChar char="•"/>
          </a:pPr>
          <a:r>
            <a:rPr lang="en-US" sz="1200" b="0" i="0" u="none" kern="1200"/>
            <a:t>Plan: Place the </a:t>
          </a:r>
          <a:r>
            <a:rPr lang="en-US" sz="1200" b="0" i="0" u="none" kern="1200" err="1"/>
            <a:t>CanSat</a:t>
          </a:r>
          <a:r>
            <a:rPr lang="en-US" sz="1200" b="0" i="0" u="none" kern="1200"/>
            <a:t> in an insulating cooler with a hair dryer, use a remote thermometer to monitor temperature, turn on the </a:t>
          </a:r>
          <a:r>
            <a:rPr lang="en-US" sz="1200" b="0" i="0" u="none" kern="1200" err="1"/>
            <a:t>CanSat</a:t>
          </a:r>
          <a:r>
            <a:rPr lang="en-US" sz="1200" b="0" i="0" u="none" kern="1200"/>
            <a:t>, turn off the heat source once internal temperatures reach 60C and turn on heat sources when temperature reaches 55C. Main this for 2 hours. With heat source off, visually inspect and functionally test </a:t>
          </a:r>
          <a:r>
            <a:rPr lang="en-US" sz="1200" b="0" i="0" u="none" kern="1200" err="1"/>
            <a:t>CanSat</a:t>
          </a:r>
          <a:r>
            <a:rPr lang="en-US" sz="1200" b="0" i="0" u="none" kern="1200"/>
            <a:t> to verify operational integrity survived thermal exposure​.</a:t>
          </a:r>
          <a:endParaRPr lang="en-US" sz="1200" u="none" kern="1200"/>
        </a:p>
      </dsp:txBody>
      <dsp:txXfrm>
        <a:off x="0" y="1284923"/>
        <a:ext cx="7752945" cy="666540"/>
      </dsp:txXfrm>
    </dsp:sp>
    <dsp:sp modelId="{271D592A-7FCF-4B0E-9964-612F8BB361A1}">
      <dsp:nvSpPr>
        <dsp:cNvPr id="0" name=""/>
        <dsp:cNvSpPr/>
      </dsp:nvSpPr>
      <dsp:spPr>
        <a:xfrm>
          <a:off x="0" y="1951463"/>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Vibration Test</a:t>
          </a:r>
        </a:p>
      </dsp:txBody>
      <dsp:txXfrm>
        <a:off x="21018" y="1972481"/>
        <a:ext cx="7710909" cy="388524"/>
      </dsp:txXfrm>
    </dsp:sp>
    <dsp:sp modelId="{8010EC1D-528C-4CED-B699-A7326992F7C3}">
      <dsp:nvSpPr>
        <dsp:cNvPr id="0" name=""/>
        <dsp:cNvSpPr/>
      </dsp:nvSpPr>
      <dsp:spPr>
        <a:xfrm>
          <a:off x="0" y="2382023"/>
          <a:ext cx="7752945" cy="705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a:t>Plan: Attach the </a:t>
          </a:r>
          <a:r>
            <a:rPr lang="en-US" sz="1200" b="0" i="0" u="none" kern="1200" err="1"/>
            <a:t>CanSat</a:t>
          </a:r>
          <a:r>
            <a:rPr lang="en-US" sz="1200" b="0" i="0" u="none" kern="1200"/>
            <a:t> to a random orbital sander and power it up to full speed, wait 5 seconds after the sander is at full speed then power it off, repeat the process 5 more times. Remove </a:t>
          </a:r>
          <a:r>
            <a:rPr lang="en-US" sz="1200" b="0" i="0" u="none" kern="1200" err="1"/>
            <a:t>CanSat</a:t>
          </a:r>
          <a:r>
            <a:rPr lang="en-US" sz="1200" b="0" i="0" u="none" kern="1200"/>
            <a:t> from fixture and visually inspect and functionally test </a:t>
          </a:r>
          <a:r>
            <a:rPr lang="en-US" sz="1200" b="0" i="0" u="none" kern="1200" err="1"/>
            <a:t>CanSat</a:t>
          </a:r>
          <a:r>
            <a:rPr lang="en-US" sz="1200" b="0" i="0" u="none" kern="1200"/>
            <a:t> to verify operation integrity. Verify accelerometer data is still being collected.</a:t>
          </a:r>
          <a:endParaRPr lang="en-US" sz="1200" i="0" u="none" kern="1200"/>
        </a:p>
      </dsp:txBody>
      <dsp:txXfrm>
        <a:off x="0" y="2382023"/>
        <a:ext cx="7752945" cy="705439"/>
      </dsp:txXfrm>
    </dsp:sp>
    <dsp:sp modelId="{D5CC7C32-B259-4638-A463-E4EC32AECDE3}">
      <dsp:nvSpPr>
        <dsp:cNvPr id="0" name=""/>
        <dsp:cNvSpPr/>
      </dsp:nvSpPr>
      <dsp:spPr>
        <a:xfrm>
          <a:off x="0" y="3087462"/>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Fit Check</a:t>
          </a:r>
        </a:p>
      </dsp:txBody>
      <dsp:txXfrm>
        <a:off x="21018" y="3108480"/>
        <a:ext cx="7710909" cy="388524"/>
      </dsp:txXfrm>
    </dsp:sp>
    <dsp:sp modelId="{5498E2D8-A251-4632-9387-3507D08513D3}">
      <dsp:nvSpPr>
        <dsp:cNvPr id="0" name=""/>
        <dsp:cNvSpPr/>
      </dsp:nvSpPr>
      <dsp:spPr>
        <a:xfrm>
          <a:off x="0" y="3518022"/>
          <a:ext cx="775294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a:t>Plan: Construct a prototype of the rocket cylinder wall, place the </a:t>
          </a:r>
          <a:r>
            <a:rPr lang="en-US" sz="1200" b="0" i="0" u="none" kern="1200" err="1"/>
            <a:t>CanSat</a:t>
          </a:r>
          <a:r>
            <a:rPr lang="en-US" sz="1200" b="0" i="0" u="none" kern="1200"/>
            <a:t> inside of the prototype and check for proper fit as well as the ability to securely deploy. </a:t>
          </a:r>
          <a:endParaRPr lang="en-US" sz="1200" u="none" kern="1200"/>
        </a:p>
      </dsp:txBody>
      <dsp:txXfrm>
        <a:off x="0" y="3518022"/>
        <a:ext cx="7752945" cy="380880"/>
      </dsp:txXfrm>
    </dsp:sp>
    <dsp:sp modelId="{B684117B-43B1-4960-B012-1572849251F6}">
      <dsp:nvSpPr>
        <dsp:cNvPr id="0" name=""/>
        <dsp:cNvSpPr/>
      </dsp:nvSpPr>
      <dsp:spPr>
        <a:xfrm>
          <a:off x="0" y="3898902"/>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Vacuum Test</a:t>
          </a:r>
        </a:p>
      </dsp:txBody>
      <dsp:txXfrm>
        <a:off x="21018" y="3919920"/>
        <a:ext cx="7710909" cy="388524"/>
      </dsp:txXfrm>
    </dsp:sp>
    <dsp:sp modelId="{3F50F982-092B-4A99-8CAC-952EE770ACC1}">
      <dsp:nvSpPr>
        <dsp:cNvPr id="0" name=""/>
        <dsp:cNvSpPr/>
      </dsp:nvSpPr>
      <dsp:spPr>
        <a:xfrm>
          <a:off x="0" y="4329462"/>
          <a:ext cx="7752945" cy="66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a:t>Plan: Construct a vacuum chamber using a bucket and a vacuum cleaner. Suspend fully configured and powered </a:t>
          </a:r>
          <a:r>
            <a:rPr lang="en-US" sz="1200" kern="1200" err="1"/>
            <a:t>CanSat</a:t>
          </a:r>
          <a:r>
            <a:rPr lang="en-US" sz="1200" kern="1200"/>
            <a:t> within the vacuum chamber and turn on the vacuum. Monitor telemetry and stop the vacuum once peak altitude has been reached. Let air enter vacuum chamber slowly and monitor operation of </a:t>
          </a:r>
          <a:r>
            <a:rPr lang="en-US" sz="1200" kern="1200" err="1"/>
            <a:t>CanSat</a:t>
          </a:r>
          <a:r>
            <a:rPr lang="en-US" sz="1200" kern="1200"/>
            <a:t>. Collect and save telemetry. Save telemetry for judge reviewal.</a:t>
          </a:r>
        </a:p>
      </dsp:txBody>
      <dsp:txXfrm>
        <a:off x="0" y="4329462"/>
        <a:ext cx="7752945" cy="666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DEF9E-1A96-4DA2-9A59-88DF166EB44C}">
      <dsp:nvSpPr>
        <dsp:cNvPr id="0" name=""/>
        <dsp:cNvSpPr/>
      </dsp:nvSpPr>
      <dsp:spPr>
        <a:xfrm>
          <a:off x="4248" y="1361533"/>
          <a:ext cx="2173223"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rtl="0">
            <a:lnSpc>
              <a:spcPct val="90000"/>
            </a:lnSpc>
            <a:spcBef>
              <a:spcPct val="0"/>
            </a:spcBef>
            <a:spcAft>
              <a:spcPct val="35000"/>
            </a:spcAft>
            <a:buNone/>
          </a:pPr>
          <a:r>
            <a:rPr lang="en-US" sz="1800" kern="1200">
              <a:latin typeface="Arial"/>
            </a:rPr>
            <a:t> </a:t>
          </a:r>
          <a:r>
            <a:rPr lang="en-US" sz="1800" b="1" kern="1200">
              <a:latin typeface="Arial"/>
            </a:rPr>
            <a:t>How simulation works</a:t>
          </a:r>
          <a:endParaRPr lang="en-US" sz="1800" b="1" kern="1200"/>
        </a:p>
      </dsp:txBody>
      <dsp:txXfrm>
        <a:off x="4248" y="1361533"/>
        <a:ext cx="2173223" cy="556875"/>
      </dsp:txXfrm>
    </dsp:sp>
    <dsp:sp modelId="{4DAF75B8-BEB5-47FA-AD7D-6424F5F3CF5D}">
      <dsp:nvSpPr>
        <dsp:cNvPr id="0" name=""/>
        <dsp:cNvSpPr/>
      </dsp:nvSpPr>
      <dsp:spPr>
        <a:xfrm>
          <a:off x="2177472" y="212978"/>
          <a:ext cx="434644" cy="2853984"/>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91BC1151-6273-49AA-87E4-2A82AFE7C5D9}">
      <dsp:nvSpPr>
        <dsp:cNvPr id="0" name=""/>
        <dsp:cNvSpPr/>
      </dsp:nvSpPr>
      <dsp:spPr>
        <a:xfrm>
          <a:off x="2785974" y="212978"/>
          <a:ext cx="5911167" cy="2853984"/>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rtl="0">
            <a:lnSpc>
              <a:spcPct val="90000"/>
            </a:lnSpc>
            <a:spcBef>
              <a:spcPct val="0"/>
            </a:spcBef>
            <a:spcAft>
              <a:spcPct val="15000"/>
            </a:spcAft>
            <a:buFont typeface="Arial" panose="020B0604020202020204" pitchFamily="34" charset="0"/>
            <a:buChar char="•"/>
          </a:pPr>
          <a:r>
            <a:rPr lang="en-US" sz="1800" kern="1200">
              <a:solidFill>
                <a:schemeClr val="tx1"/>
              </a:solidFill>
              <a:latin typeface="Arial"/>
            </a:rPr>
            <a:t> After configuration, once the </a:t>
          </a:r>
          <a:r>
            <a:rPr lang="en-US" sz="1800" kern="1200">
              <a:solidFill>
                <a:schemeClr val="tx1"/>
              </a:solidFill>
            </a:rPr>
            <a:t>SIM ENABLE and SIM ACTIVATE</a:t>
          </a:r>
          <a:r>
            <a:rPr lang="en-US" sz="1800" kern="1200">
              <a:solidFill>
                <a:schemeClr val="tx1"/>
              </a:solidFill>
              <a:latin typeface="Arial"/>
            </a:rPr>
            <a:t> commands are ran, simulation mode will run.</a:t>
          </a:r>
          <a:endParaRPr lang="en-US" sz="1800" kern="1200">
            <a:solidFill>
              <a:schemeClr val="tx1"/>
            </a:solidFill>
          </a:endParaRP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The ground station will transmit pressure data from a csv file at 1Hz intervals to the payload.</a:t>
          </a:r>
          <a:endParaRPr lang="en-US" sz="1800" b="0" kern="1200">
            <a:solidFill>
              <a:schemeClr val="tx1"/>
            </a:solidFill>
          </a:endParaRP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The flight software will determine altitude using radio linked values instead of live sensor data. </a:t>
          </a: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The flight software will detect the launch and release payload and parachute at respective altitudes.</a:t>
          </a: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Lastly, the mast will be raised and the audio beacon will begin once landing is detected</a:t>
          </a:r>
        </a:p>
      </dsp:txBody>
      <dsp:txXfrm>
        <a:off x="2785974" y="212978"/>
        <a:ext cx="5911167" cy="2853984"/>
      </dsp:txXfrm>
    </dsp:sp>
    <dsp:sp modelId="{3E15F331-BD55-4015-81D4-E2AB20D55A32}">
      <dsp:nvSpPr>
        <dsp:cNvPr id="0" name=""/>
        <dsp:cNvSpPr/>
      </dsp:nvSpPr>
      <dsp:spPr>
        <a:xfrm>
          <a:off x="4248" y="3671235"/>
          <a:ext cx="2173223"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rtl="0">
            <a:lnSpc>
              <a:spcPct val="90000"/>
            </a:lnSpc>
            <a:spcBef>
              <a:spcPct val="0"/>
            </a:spcBef>
            <a:spcAft>
              <a:spcPct val="35000"/>
            </a:spcAft>
            <a:buNone/>
          </a:pPr>
          <a:r>
            <a:rPr lang="en-US" sz="1800" b="1" kern="1200">
              <a:solidFill>
                <a:schemeClr val="tx1"/>
              </a:solidFill>
              <a:latin typeface="Arial"/>
            </a:rPr>
            <a:t>What parts are tested</a:t>
          </a:r>
          <a:endParaRPr lang="en-US" sz="1800" b="1" kern="1200">
            <a:solidFill>
              <a:schemeClr val="tx1"/>
            </a:solidFill>
          </a:endParaRPr>
        </a:p>
      </dsp:txBody>
      <dsp:txXfrm>
        <a:off x="4248" y="3671235"/>
        <a:ext cx="2173223" cy="556875"/>
      </dsp:txXfrm>
    </dsp:sp>
    <dsp:sp modelId="{F06D2595-202A-47FA-80EE-E7A1E6A0C9EF}">
      <dsp:nvSpPr>
        <dsp:cNvPr id="0" name=""/>
        <dsp:cNvSpPr/>
      </dsp:nvSpPr>
      <dsp:spPr>
        <a:xfrm>
          <a:off x="2177472" y="3131763"/>
          <a:ext cx="434644" cy="1635820"/>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3B9E828A-62C3-4ED0-B221-52D9F37927D8}">
      <dsp:nvSpPr>
        <dsp:cNvPr id="0" name=""/>
        <dsp:cNvSpPr/>
      </dsp:nvSpPr>
      <dsp:spPr>
        <a:xfrm>
          <a:off x="2785974" y="3131763"/>
          <a:ext cx="5911167" cy="1635820"/>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rtl="0">
            <a:lnSpc>
              <a:spcPct val="90000"/>
            </a:lnSpc>
            <a:spcBef>
              <a:spcPct val="0"/>
            </a:spcBef>
            <a:spcAft>
              <a:spcPct val="15000"/>
            </a:spcAft>
            <a:buChar char="•"/>
          </a:pPr>
          <a:r>
            <a:rPr lang="en-US" sz="1800" b="0" i="0" kern="1200">
              <a:solidFill>
                <a:schemeClr val="tx1"/>
              </a:solidFill>
              <a:effectLst/>
              <a:latin typeface="Arial"/>
              <a:cs typeface="Arial"/>
            </a:rPr>
            <a:t>The configuration and echoing of commands.</a:t>
          </a:r>
        </a:p>
        <a:p>
          <a:pPr marL="171450" lvl="1" indent="-171450" algn="l" defTabSz="800100" rtl="0">
            <a:lnSpc>
              <a:spcPct val="90000"/>
            </a:lnSpc>
            <a:spcBef>
              <a:spcPct val="0"/>
            </a:spcBef>
            <a:spcAft>
              <a:spcPct val="15000"/>
            </a:spcAft>
            <a:buChar char="•"/>
          </a:pPr>
          <a:r>
            <a:rPr lang="en-US" sz="1800" b="0" i="0" kern="1200">
              <a:solidFill>
                <a:schemeClr val="tx1"/>
              </a:solidFill>
              <a:effectLst/>
            </a:rPr>
            <a:t>The calculation of altitude with fed data from the CSV.</a:t>
          </a:r>
        </a:p>
        <a:p>
          <a:pPr marL="171450" lvl="1" indent="-171450" algn="l" defTabSz="800100" rtl="0">
            <a:lnSpc>
              <a:spcPct val="90000"/>
            </a:lnSpc>
            <a:spcBef>
              <a:spcPct val="0"/>
            </a:spcBef>
            <a:spcAft>
              <a:spcPct val="15000"/>
            </a:spcAft>
            <a:buChar char="•"/>
          </a:pPr>
          <a:r>
            <a:rPr lang="en-US" sz="1800" b="0" i="0" kern="1200">
              <a:solidFill>
                <a:schemeClr val="tx1"/>
              </a:solidFill>
              <a:effectLst/>
            </a:rPr>
            <a:t>The deployment of payload parachute, mast raise, and trigger of audio beacon</a:t>
          </a:r>
          <a:r>
            <a:rPr lang="en-US" sz="1800" b="0" i="0" kern="1200">
              <a:solidFill>
                <a:schemeClr val="tx1"/>
              </a:solidFill>
              <a:effectLst/>
              <a:latin typeface="Arial"/>
              <a:cs typeface="Arial"/>
            </a:rPr>
            <a:t>.</a:t>
          </a:r>
        </a:p>
        <a:p>
          <a:pPr marL="171450" lvl="1" indent="-171450" algn="l" defTabSz="800100" rtl="0">
            <a:lnSpc>
              <a:spcPct val="90000"/>
            </a:lnSpc>
            <a:spcBef>
              <a:spcPct val="0"/>
            </a:spcBef>
            <a:spcAft>
              <a:spcPct val="15000"/>
            </a:spcAft>
            <a:buChar char="•"/>
          </a:pPr>
          <a:r>
            <a:rPr lang="en-US" sz="1800" b="0" i="0" kern="1200">
              <a:solidFill>
                <a:schemeClr val="tx1"/>
              </a:solidFill>
              <a:effectLst/>
              <a:latin typeface="Arial"/>
              <a:cs typeface="Arial"/>
            </a:rPr>
            <a:t>Payload video is saved and pointing in the correct direction.</a:t>
          </a:r>
        </a:p>
      </dsp:txBody>
      <dsp:txXfrm>
        <a:off x="2785974" y="3131763"/>
        <a:ext cx="5911167" cy="16358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0.0966</cdr:x>
      <cdr:y>0.08121</cdr:y>
    </cdr:from>
    <cdr:to>
      <cdr:x>0.56475</cdr:x>
      <cdr:y>0.2032</cdr:y>
    </cdr:to>
    <cdr:sp macro="" textlink="">
      <cdr:nvSpPr>
        <cdr:cNvPr id="7" name="TextBox 6">
          <a:extLst xmlns:a="http://schemas.openxmlformats.org/drawingml/2006/main">
            <a:ext uri="{FF2B5EF4-FFF2-40B4-BE49-F238E27FC236}">
              <a16:creationId xmlns:a16="http://schemas.microsoft.com/office/drawing/2014/main" id="{8D22F578-E0FA-7801-A9BF-46D99548A3A1}"/>
            </a:ext>
          </a:extLst>
        </cdr:cNvPr>
        <cdr:cNvSpPr txBox="1"/>
      </cdr:nvSpPr>
      <cdr:spPr>
        <a:xfrm xmlns:a="http://schemas.openxmlformats.org/drawingml/2006/main">
          <a:off x="478645" y="436948"/>
          <a:ext cx="2319604" cy="65634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00" name="Google Shape;10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306640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8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61" name="Google Shape;861;p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8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61" name="Google Shape;861;p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5478914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1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70" name="Google Shape;870;p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63015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72" name="Google Shape;872;p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8547983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8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79" name="Google Shape;879;p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89" name="Google Shape;889;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89" name="Google Shape;889;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94231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89" name="Google Shape;889;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47757420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1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99" name="Google Shape;899;p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307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024866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61575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11147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5E62FE34-F40F-A912-7B6E-A2BD95FB1442}"/>
            </a:ext>
          </a:extLst>
        </p:cNvPr>
        <p:cNvGrpSpPr/>
        <p:nvPr/>
      </p:nvGrpSpPr>
      <p:grpSpPr>
        <a:xfrm>
          <a:off x="0" y="0"/>
          <a:ext cx="0" cy="0"/>
          <a:chOff x="0" y="0"/>
          <a:chExt cx="0" cy="0"/>
        </a:xfrm>
      </p:grpSpPr>
      <p:sp>
        <p:nvSpPr>
          <p:cNvPr id="167" name="Google Shape;167;p21:notes">
            <a:extLst>
              <a:ext uri="{FF2B5EF4-FFF2-40B4-BE49-F238E27FC236}">
                <a16:creationId xmlns:a16="http://schemas.microsoft.com/office/drawing/2014/main" id="{EB9FF5C3-9EC5-E514-1EEF-E7964EC4DA93}"/>
              </a:ext>
            </a:extLst>
          </p:cNvPr>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8" name="Google Shape;168;p21:notes">
            <a:extLst>
              <a:ext uri="{FF2B5EF4-FFF2-40B4-BE49-F238E27FC236}">
                <a16:creationId xmlns:a16="http://schemas.microsoft.com/office/drawing/2014/main" id="{1E6E5AC4-9915-8791-E6FE-AD8ECAE7CEE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31264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718AA546-84BB-3918-F352-E5FAFF9A6404}"/>
            </a:ext>
          </a:extLst>
        </p:cNvPr>
        <p:cNvGrpSpPr/>
        <p:nvPr/>
      </p:nvGrpSpPr>
      <p:grpSpPr>
        <a:xfrm>
          <a:off x="0" y="0"/>
          <a:ext cx="0" cy="0"/>
          <a:chOff x="0" y="0"/>
          <a:chExt cx="0" cy="0"/>
        </a:xfrm>
      </p:grpSpPr>
      <p:sp>
        <p:nvSpPr>
          <p:cNvPr id="167" name="Google Shape;167;p21:notes">
            <a:extLst>
              <a:ext uri="{FF2B5EF4-FFF2-40B4-BE49-F238E27FC236}">
                <a16:creationId xmlns:a16="http://schemas.microsoft.com/office/drawing/2014/main" id="{2C256D63-2B9C-9B49-5A77-9DD1B3F27AAD}"/>
              </a:ext>
            </a:extLst>
          </p:cNvPr>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8" name="Google Shape;168;p21:notes">
            <a:extLst>
              <a:ext uri="{FF2B5EF4-FFF2-40B4-BE49-F238E27FC236}">
                <a16:creationId xmlns:a16="http://schemas.microsoft.com/office/drawing/2014/main" id="{00E85249-A0AC-7290-DF47-F58DADE5D01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51866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dae97b39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dae97b3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0" name="Google Shape;180;g3dae97b392_0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90" name="Google Shape;19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847432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00" name="Google Shape;20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08" name="Google Shape;10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10" name="Google Shape;21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693350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20" name="Google Shape;22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28" name="Google Shape;22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a80ad97d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38" name="Google Shape;238;g3a80ad97d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49" name="Google Shape;24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6ae244309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60" name="Google Shape;260;ge6ae244309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39fa2bce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71" name="Google Shape;271;g139fa2bce9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24bd45a6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82" name="Google Shape;282;g2524bd45a6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2be1a994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3" name="Google Shape;293;g252be1a994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39fa2bce9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04" name="Google Shape;304;g139fa2bce9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20" name="Google Shape;12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15" name="Google Shape;31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71b1897a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71b1897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27" name="Google Shape;327;ge71b1897a7_0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5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36" name="Google Shape;33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44" name="Google Shape;34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39fa2bce95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54" name="Google Shape;354;g139fa2bce95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F166A6C3-E4DD-95BF-4F97-73CF8F3E46D5}"/>
            </a:ext>
          </a:extLst>
        </p:cNvPr>
        <p:cNvGrpSpPr/>
        <p:nvPr/>
      </p:nvGrpSpPr>
      <p:grpSpPr>
        <a:xfrm>
          <a:off x="0" y="0"/>
          <a:ext cx="0" cy="0"/>
          <a:chOff x="0" y="0"/>
          <a:chExt cx="0" cy="0"/>
        </a:xfrm>
      </p:grpSpPr>
      <p:sp>
        <p:nvSpPr>
          <p:cNvPr id="364" name="Google Shape;364;p61:notes">
            <a:extLst>
              <a:ext uri="{FF2B5EF4-FFF2-40B4-BE49-F238E27FC236}">
                <a16:creationId xmlns:a16="http://schemas.microsoft.com/office/drawing/2014/main" id="{CF258A6D-F3F8-85A2-2F6F-CC3A75CF73A3}"/>
              </a:ext>
            </a:extLst>
          </p:cNvPr>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65" name="Google Shape;365;p61:notes">
            <a:extLst>
              <a:ext uri="{FF2B5EF4-FFF2-40B4-BE49-F238E27FC236}">
                <a16:creationId xmlns:a16="http://schemas.microsoft.com/office/drawing/2014/main" id="{4CD725F9-F4CD-1566-90B9-02500D4B555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056974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a:extLst>
            <a:ext uri="{FF2B5EF4-FFF2-40B4-BE49-F238E27FC236}">
              <a16:creationId xmlns:a16="http://schemas.microsoft.com/office/drawing/2014/main" id="{EBA72407-8ED8-421C-924E-572108513BB4}"/>
            </a:ext>
          </a:extLst>
        </p:cNvPr>
        <p:cNvGrpSpPr/>
        <p:nvPr/>
      </p:nvGrpSpPr>
      <p:grpSpPr>
        <a:xfrm>
          <a:off x="0" y="0"/>
          <a:ext cx="0" cy="0"/>
          <a:chOff x="0" y="0"/>
          <a:chExt cx="0" cy="0"/>
        </a:xfrm>
      </p:grpSpPr>
      <p:sp>
        <p:nvSpPr>
          <p:cNvPr id="364" name="Google Shape;364;p61:notes">
            <a:extLst>
              <a:ext uri="{FF2B5EF4-FFF2-40B4-BE49-F238E27FC236}">
                <a16:creationId xmlns:a16="http://schemas.microsoft.com/office/drawing/2014/main" id="{A1A26ABE-3D71-C3F5-421C-7C02CD5B59DE}"/>
              </a:ext>
            </a:extLst>
          </p:cNvPr>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65" name="Google Shape;365;p61:notes">
            <a:extLst>
              <a:ext uri="{FF2B5EF4-FFF2-40B4-BE49-F238E27FC236}">
                <a16:creationId xmlns:a16="http://schemas.microsoft.com/office/drawing/2014/main" id="{339CD6A7-7122-A4A4-88A0-F5C6969658D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087222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2be1a9944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76" name="Google Shape;376;g252be1a9944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9fa2bce95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87" name="Google Shape;387;g139fa2bce95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78" name="Google Shape;37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570086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31" name="Google Shape;13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78" name="Google Shape;37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6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08" name="Google Shape;408;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1AFA29C0-7115-CA67-129E-1A488ACEB341}"/>
            </a:ext>
          </a:extLst>
        </p:cNvPr>
        <p:cNvGrpSpPr/>
        <p:nvPr/>
      </p:nvGrpSpPr>
      <p:grpSpPr>
        <a:xfrm>
          <a:off x="0" y="0"/>
          <a:ext cx="0" cy="0"/>
          <a:chOff x="0" y="0"/>
          <a:chExt cx="0" cy="0"/>
        </a:xfrm>
      </p:grpSpPr>
      <p:sp>
        <p:nvSpPr>
          <p:cNvPr id="415" name="Google Shape;415;p67:notes">
            <a:extLst>
              <a:ext uri="{FF2B5EF4-FFF2-40B4-BE49-F238E27FC236}">
                <a16:creationId xmlns:a16="http://schemas.microsoft.com/office/drawing/2014/main" id="{5010D403-4C31-75D0-481D-2868FFFA3B32}"/>
              </a:ext>
            </a:extLst>
          </p:cNvPr>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16" name="Google Shape;416;p67:notes">
            <a:extLst>
              <a:ext uri="{FF2B5EF4-FFF2-40B4-BE49-F238E27FC236}">
                <a16:creationId xmlns:a16="http://schemas.microsoft.com/office/drawing/2014/main" id="{12E0E13F-4B63-5AAA-5086-4A48E498CE8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034260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e7181bc74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26" name="Google Shape;426;ge7181bc74b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23935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e7181bc74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26" name="Google Shape;426;ge7181bc74b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8113770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7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37" name="Google Shape;437;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7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48" name="Google Shape;448;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167304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7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48" name="Google Shape;448;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510316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39fa2bce95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59" name="Google Shape;459;g139fa2bce95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2be1a994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70" name="Google Shape;470;g252be1a9944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40" name="Google Shape;14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8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81" name="Google Shape;481;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0" name="Google Shape;490;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56034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0" name="Google Shape;490;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703744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0" name="Google Shape;490;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9376706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8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00" name="Google Shape;500;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08" name="Google Shape;508;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9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18" name="Google Shape;518;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29" name="Google Shape;529;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9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39" name="Google Shape;539;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0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50" name="Google Shape;550;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49" name="Google Shape;14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0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61" name="Google Shape;561;p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91e4e1c1a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73" name="Google Shape;573;g91e4e1c1ab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91e4e1c1a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73" name="Google Shape;573;g91e4e1c1ab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81" name="Google Shape;581;p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89" name="Google Shape;589;p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1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99" name="Google Shape;599;p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1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20" name="Google Shape;620;p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09" name="Google Shape;609;p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1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30" name="Google Shape;630;p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3d7f1bfaf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48" name="Google Shape;648;g3d7f1bfaf9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49" name="Google Shape;14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882987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1e4e1c1ab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1e4e1c1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59" name="Google Shape;659;g91e4e1c1ab_0_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Arial"/>
              <a:buNone/>
            </a:pPr>
            <a:fld id="{00000000-1234-1234-1234-123412341234}" type="slidenum">
              <a:rPr lang="en-US"/>
              <a:t>77</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14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69" name="Google Shape;669;p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43: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200" b="0" i="0" u="none" strike="noStrike" cap="none">
                <a:solidFill>
                  <a:schemeClr val="dk1"/>
                </a:solidFill>
                <a:latin typeface="Arial"/>
                <a:ea typeface="Arial"/>
                <a:cs typeface="Arial"/>
                <a:sym typeface="Arial"/>
              </a:rPr>
              <a:t>80</a:t>
            </a:fld>
            <a:endParaRPr sz="1200" b="0" i="0" u="none" strike="noStrike" cap="none">
              <a:solidFill>
                <a:schemeClr val="dk1"/>
              </a:solidFill>
              <a:latin typeface="Arial"/>
              <a:ea typeface="Arial"/>
              <a:cs typeface="Arial"/>
              <a:sym typeface="Arial"/>
            </a:endParaRPr>
          </a:p>
        </p:txBody>
      </p:sp>
      <p:sp>
        <p:nvSpPr>
          <p:cNvPr id="679" name="Google Shape;679;p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0" name="Google Shape;680;p143: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4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88" name="Google Shape;688;p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98" name="Google Shape;698;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99" name="Google Shape;699;p14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5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09" name="Google Shape;709;p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15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20" name="Google Shape;720;p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30" name="Google Shape;730;p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15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38" name="Google Shape;738;p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48" name="Google Shape;748;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49" name="Google Shape;749;p15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89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6584192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48" name="Google Shape;748;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49" name="Google Shape;749;p15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645815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58" name="Google Shape;758;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59" name="Google Shape;759;p16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68" name="Google Shape;768;p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69" name="Google Shape;769;p16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68" name="Google Shape;768;p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69" name="Google Shape;769;p16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62736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ec80bfcf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78" name="Google Shape;778;g8ec80bfcf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79" name="Google Shape;779;g8ec80bfcf5_0_1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16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88" name="Google Shape;788;p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16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96" name="Google Shape;796;p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16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96" name="Google Shape;796;p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249277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16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05" name="Google Shape;805;p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14" name="Google Shape;814;p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8840272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17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23" name="Google Shape;823;p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17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32" name="Google Shape;832;p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4049968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1075299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0735851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553488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2489870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2593979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9" name="Google Shape;1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947821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7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53" name="Google Shape;853;p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cxnSp>
        <p:nvCxnSpPr>
          <p:cNvPr id="19" name="Google Shape;19;p2"/>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20" name="Google Shape;20;p2"/>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21" name="Google Shape;21;p2"/>
          <p:cNvSpPr txBox="1"/>
          <p:nvPr/>
        </p:nvSpPr>
        <p:spPr>
          <a:xfrm>
            <a:off x="76200" y="76200"/>
            <a:ext cx="1447800" cy="822324"/>
          </a:xfrm>
          <a:prstGeom prst="rect">
            <a:avLst/>
          </a:prstGeom>
          <a:no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Team Logo</a:t>
            </a:r>
            <a:endParaRPr/>
          </a:p>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Here</a:t>
            </a:r>
            <a:endParaRPr/>
          </a:p>
        </p:txBody>
      </p:sp>
      <p:sp>
        <p:nvSpPr>
          <p:cNvPr id="22" name="Google Shape;22;p2"/>
          <p:cNvSpPr txBox="1">
            <a:spLocks noGrp="1"/>
          </p:cNvSpPr>
          <p:nvPr>
            <p:ph type="ctrTitle"/>
          </p:nvPr>
        </p:nvSpPr>
        <p:spPr>
          <a:xfrm>
            <a:off x="685800" y="2130425"/>
            <a:ext cx="7772400" cy="1470024"/>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accent2"/>
              </a:buClr>
              <a:buSzPts val="1400"/>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23" name="Google Shape;23;p2"/>
          <p:cNvSpPr txBox="1">
            <a:spLocks noGrp="1"/>
          </p:cNvSpPr>
          <p:nvPr>
            <p:ph type="subTitle" idx="1"/>
          </p:nvPr>
        </p:nvSpPr>
        <p:spPr>
          <a:xfrm>
            <a:off x="1371600" y="4343400"/>
            <a:ext cx="6400799" cy="12954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742950" marR="0" lvl="1" indent="-13335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5" name="Google Shape;25;p2"/>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1792288" y="4800600"/>
            <a:ext cx="5486399" cy="566737"/>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86" name="Google Shape;86;p12"/>
          <p:cNvSpPr>
            <a:spLocks noGrp="1"/>
          </p:cNvSpPr>
          <p:nvPr>
            <p:ph type="pic" idx="2"/>
          </p:nvPr>
        </p:nvSpPr>
        <p:spPr>
          <a:xfrm>
            <a:off x="1792288" y="612775"/>
            <a:ext cx="5486399" cy="41148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640"/>
              </a:spcBef>
              <a:spcAft>
                <a:spcPts val="0"/>
              </a:spcAft>
              <a:buClr>
                <a:schemeClr val="dk1"/>
              </a:buClr>
              <a:buSzPts val="1400"/>
              <a:buFont typeface="Arial"/>
              <a:buNone/>
              <a:defRPr sz="3200" b="1"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87" name="Google Shape;87;p12"/>
          <p:cNvSpPr txBox="1">
            <a:spLocks noGrp="1"/>
          </p:cNvSpPr>
          <p:nvPr>
            <p:ph type="body" idx="1"/>
          </p:nvPr>
        </p:nvSpPr>
        <p:spPr>
          <a:xfrm>
            <a:off x="1792288" y="5367337"/>
            <a:ext cx="5486399" cy="804861"/>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88" name="Google Shape;88;p12"/>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9" name="Google Shape;89;p12"/>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0" name="Google Shape;90;p1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93" name="Google Shape;93;p13"/>
          <p:cNvSpPr txBox="1">
            <a:spLocks noGrp="1"/>
          </p:cNvSpPr>
          <p:nvPr>
            <p:ph type="body" idx="1"/>
          </p:nvPr>
        </p:nvSpPr>
        <p:spPr>
          <a:xfrm>
            <a:off x="228600" y="1066800"/>
            <a:ext cx="4267199"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13"/>
          <p:cNvSpPr txBox="1">
            <a:spLocks noGrp="1"/>
          </p:cNvSpPr>
          <p:nvPr>
            <p:ph type="body" idx="2"/>
          </p:nvPr>
        </p:nvSpPr>
        <p:spPr>
          <a:xfrm>
            <a:off x="4648200" y="1066800"/>
            <a:ext cx="4267199"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13"/>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6" name="Google Shape;96;p13"/>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1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28" name="Google Shape;28;p3"/>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3"/>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0" name="Google Shape;30;p3"/>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lvl="0" indent="0" algn="ctr" rtl="0">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1" name="Google Shape;31;p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34" name="Google Shape;34;p4"/>
          <p:cNvSpPr txBox="1">
            <a:spLocks noGrp="1"/>
          </p:cNvSpPr>
          <p:nvPr>
            <p:ph type="body" idx="1"/>
          </p:nvPr>
        </p:nvSpPr>
        <p:spPr>
          <a:xfrm>
            <a:off x="228600" y="1066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Google Shape;35;p4"/>
          <p:cNvSpPr txBox="1">
            <a:spLocks noGrp="1"/>
          </p:cNvSpPr>
          <p:nvPr>
            <p:ph type="body" idx="2"/>
          </p:nvPr>
        </p:nvSpPr>
        <p:spPr>
          <a:xfrm>
            <a:off x="228600" y="3733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lvl="0" indent="0" rtl="0">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41" name="Google Shape;41;p5"/>
          <p:cNvSpPr txBox="1">
            <a:spLocks noGrp="1"/>
          </p:cNvSpPr>
          <p:nvPr>
            <p:ph type="body" idx="1"/>
          </p:nvPr>
        </p:nvSpPr>
        <p:spPr>
          <a:xfrm>
            <a:off x="228600" y="1066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5"/>
          <p:cNvSpPr txBox="1">
            <a:spLocks noGrp="1"/>
          </p:cNvSpPr>
          <p:nvPr>
            <p:ph type="body" idx="2"/>
          </p:nvPr>
        </p:nvSpPr>
        <p:spPr>
          <a:xfrm>
            <a:off x="228600" y="3733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4" name="Google Shape;44;p5"/>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2312" y="4406900"/>
            <a:ext cx="7772400" cy="136207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1400"/>
              <a:buFont typeface="Arial"/>
              <a:buNone/>
              <a:defRPr sz="4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55" name="Google Shape;55;p7"/>
          <p:cNvSpPr txBox="1">
            <a:spLocks noGrp="1"/>
          </p:cNvSpPr>
          <p:nvPr>
            <p:ph type="body" idx="1"/>
          </p:nvPr>
        </p:nvSpPr>
        <p:spPr>
          <a:xfrm>
            <a:off x="722312"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9pPr>
          </a:lstStyle>
          <a:p>
            <a:endParaRPr/>
          </a:p>
        </p:txBody>
      </p:sp>
      <p:sp>
        <p:nvSpPr>
          <p:cNvPr id="56" name="Google Shape;56;p7"/>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7" name="Google Shape;57;p7"/>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8" name="Google Shape;58;p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61" name="Google Shape;61;p8"/>
          <p:cNvSpPr txBox="1">
            <a:spLocks noGrp="1"/>
          </p:cNvSpPr>
          <p:nvPr>
            <p:ph type="body" idx="1"/>
          </p:nvPr>
        </p:nvSpPr>
        <p:spPr>
          <a:xfrm>
            <a:off x="457200" y="1535112"/>
            <a:ext cx="4040187"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2" name="Google Shape;62;p8"/>
          <p:cNvSpPr txBox="1">
            <a:spLocks noGrp="1"/>
          </p:cNvSpPr>
          <p:nvPr>
            <p:ph type="body" idx="2"/>
          </p:nvPr>
        </p:nvSpPr>
        <p:spPr>
          <a:xfrm>
            <a:off x="457200" y="2174875"/>
            <a:ext cx="4040187" cy="3951287"/>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3" name="Google Shape;63;p8"/>
          <p:cNvSpPr txBox="1">
            <a:spLocks noGrp="1"/>
          </p:cNvSpPr>
          <p:nvPr>
            <p:ph type="body" idx="3"/>
          </p:nvPr>
        </p:nvSpPr>
        <p:spPr>
          <a:xfrm>
            <a:off x="4645025" y="1535112"/>
            <a:ext cx="4041774"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4" name="Google Shape;64;p8"/>
          <p:cNvSpPr txBox="1">
            <a:spLocks noGrp="1"/>
          </p:cNvSpPr>
          <p:nvPr>
            <p:ph type="body" idx="4"/>
          </p:nvPr>
        </p:nvSpPr>
        <p:spPr>
          <a:xfrm>
            <a:off x="4645025" y="2174875"/>
            <a:ext cx="4041774" cy="3951287"/>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 name="Google Shape;65;p8"/>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Google Shape;66;p8"/>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7" name="Google Shape;67;p8"/>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70" name="Google Shape;70;p9"/>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1" name="Google Shape;71;p9"/>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2" name="Google Shape;72;p9"/>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0"/>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5" name="Google Shape;75;p10"/>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6" name="Google Shape;76;p1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457200" y="273050"/>
            <a:ext cx="3008313" cy="1162049"/>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79" name="Google Shape;79;p11"/>
          <p:cNvSpPr txBox="1">
            <a:spLocks noGrp="1"/>
          </p:cNvSpPr>
          <p:nvPr>
            <p:ph type="body" idx="1"/>
          </p:nvPr>
        </p:nvSpPr>
        <p:spPr>
          <a:xfrm>
            <a:off x="3575050" y="273050"/>
            <a:ext cx="5111750" cy="5853112"/>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0" name="Google Shape;80;p11"/>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81" name="Google Shape;81;p11"/>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2" name="Google Shape;82;p11"/>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3" name="Google Shape;83;p11"/>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1"/>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14" name="Google Shape;14;p1"/>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15" name="Google Shape;15;p1"/>
          <p:cNvSpPr txBox="1"/>
          <p:nvPr/>
        </p:nvSpPr>
        <p:spPr>
          <a:xfrm>
            <a:off x="76200" y="76200"/>
            <a:ext cx="1447800" cy="822324"/>
          </a:xfrm>
          <a:prstGeom prst="rect">
            <a:avLst/>
          </a:prstGeom>
          <a:no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Team Logo</a:t>
            </a:r>
            <a:endParaRPr/>
          </a:p>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Here</a:t>
            </a:r>
            <a:endParaRPr/>
          </a:p>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(If You Want)</a:t>
            </a:r>
            <a:endParaRPr/>
          </a:p>
        </p:txBody>
      </p:sp>
      <p:sp>
        <p:nvSpPr>
          <p:cNvPr id="16" name="Google Shape;16;p1"/>
          <p:cNvSpPr/>
          <p:nvPr/>
        </p:nvSpPr>
        <p:spPr>
          <a:xfrm>
            <a:off x="8153400" y="304800"/>
            <a:ext cx="533399" cy="30479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7" name="Google Shape;17;p1"/>
          <p:cNvPicPr preferRelativeResize="0"/>
          <p:nvPr/>
        </p:nvPicPr>
        <p:blipFill>
          <a:blip r:embed="rId13">
            <a:alphaModFix/>
          </a:blip>
          <a:stretch>
            <a:fillRect/>
          </a:stretch>
        </p:blipFill>
        <p:spPr>
          <a:xfrm>
            <a:off x="8060842" y="76195"/>
            <a:ext cx="755332" cy="8223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25.jpeg"/><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35.png"/><Relationship Id="rId4" Type="http://schemas.openxmlformats.org/officeDocument/2006/relationships/image" Target="../media/image25.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jpe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jpeg"/></Relationships>
</file>

<file path=ppt/slides/_rels/slide8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2.png"/><Relationship Id="rId7" Type="http://schemas.openxmlformats.org/officeDocument/2006/relationships/image" Target="../media/image61.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8.jpeg"/><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103" name="Google Shape;103;p14"/>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a:t>
            </a:fld>
            <a:endParaRPr sz="1000" b="0" i="0" u="none" strike="noStrike" cap="none">
              <a:solidFill>
                <a:schemeClr val="dk1"/>
              </a:solidFill>
              <a:latin typeface="Arial"/>
              <a:ea typeface="Arial"/>
              <a:cs typeface="Arial"/>
              <a:sym typeface="Arial"/>
            </a:endParaRPr>
          </a:p>
        </p:txBody>
      </p:sp>
      <p:sp>
        <p:nvSpPr>
          <p:cNvPr id="104" name="Google Shape;104;p14"/>
          <p:cNvSpPr txBox="1">
            <a:spLocks noGrp="1"/>
          </p:cNvSpPr>
          <p:nvPr>
            <p:ph type="ctrTitle"/>
          </p:nvPr>
        </p:nvSpPr>
        <p:spPr>
          <a:xfrm>
            <a:off x="685800" y="2130425"/>
            <a:ext cx="7772400" cy="183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err="1">
                <a:latin typeface="Arial"/>
                <a:ea typeface="Arial"/>
                <a:cs typeface="Arial"/>
                <a:sym typeface="Arial"/>
              </a:rPr>
              <a:t>CanSat</a:t>
            </a:r>
            <a:r>
              <a:rPr lang="en-US" sz="3200" b="1" i="0" u="none" strike="noStrike" cap="none">
                <a:latin typeface="Arial"/>
                <a:ea typeface="Arial"/>
                <a:cs typeface="Arial"/>
                <a:sym typeface="Arial"/>
              </a:rPr>
              <a:t> 20</a:t>
            </a:r>
            <a:r>
              <a:rPr lang="en-US"/>
              <a:t>24</a:t>
            </a:r>
            <a:r>
              <a:rPr lang="en-US" sz="3200" b="1" i="0" u="none" strike="noStrike" cap="none">
                <a:latin typeface="Arial"/>
                <a:ea typeface="Arial"/>
                <a:cs typeface="Arial"/>
                <a:sym typeface="Arial"/>
              </a:rPr>
              <a:t> </a:t>
            </a:r>
            <a:br>
              <a:rPr lang="en-US" sz="3200" b="1" i="0" u="none" strike="noStrike" cap="none">
                <a:latin typeface="Arial"/>
                <a:ea typeface="Arial"/>
                <a:cs typeface="Arial"/>
              </a:rPr>
            </a:br>
            <a:r>
              <a:rPr lang="en-US" sz="3200" b="1" i="0" u="none" strike="noStrike" cap="none">
                <a:latin typeface="Arial"/>
                <a:ea typeface="Arial"/>
                <a:cs typeface="Arial"/>
                <a:sym typeface="Arial"/>
              </a:rPr>
              <a:t>Preliminary Design Review (PDR) Outline </a:t>
            </a:r>
            <a:br>
              <a:rPr lang="en-US" sz="3200" b="1" i="0" u="none" strike="noStrike" cap="none">
                <a:latin typeface="Arial"/>
                <a:ea typeface="Arial"/>
                <a:cs typeface="Arial"/>
              </a:rPr>
            </a:br>
            <a:r>
              <a:rPr lang="en-US" sz="3200" b="1" i="1" u="none" strike="noStrike" cap="none">
                <a:latin typeface="Arial"/>
                <a:ea typeface="Arial"/>
                <a:cs typeface="Arial"/>
                <a:sym typeface="Arial"/>
              </a:rPr>
              <a:t>Version 1.1</a:t>
            </a:r>
          </a:p>
        </p:txBody>
      </p:sp>
      <p:sp>
        <p:nvSpPr>
          <p:cNvPr id="105" name="Google Shape;105;p14"/>
          <p:cNvSpPr txBox="1">
            <a:spLocks noGrp="1"/>
          </p:cNvSpPr>
          <p:nvPr>
            <p:ph type="subTitle" idx="1"/>
          </p:nvPr>
        </p:nvSpPr>
        <p:spPr>
          <a:xfrm>
            <a:off x="1371600" y="4343400"/>
            <a:ext cx="6400799"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Team 2031</a:t>
            </a:r>
            <a:endParaRPr/>
          </a:p>
          <a:p>
            <a:pPr marL="0" marR="0" lvl="0" indent="0" algn="ctr" rtl="0">
              <a:lnSpc>
                <a:spcPct val="100000"/>
              </a:lnSpc>
              <a:spcBef>
                <a:spcPts val="480"/>
              </a:spcBef>
              <a:spcAft>
                <a:spcPts val="0"/>
              </a:spcAft>
              <a:buClr>
                <a:schemeClr val="dk1"/>
              </a:buClr>
              <a:buFont typeface="Arial"/>
              <a:buNone/>
            </a:pPr>
            <a:r>
              <a:rPr lang="en-US" sz="2400" b="1" i="0" u="none" strike="noStrike" cap="none" err="1">
                <a:solidFill>
                  <a:schemeClr val="dk1"/>
                </a:solidFill>
                <a:latin typeface="Arial"/>
                <a:ea typeface="Arial"/>
                <a:cs typeface="Arial"/>
                <a:sym typeface="Arial"/>
              </a:rPr>
              <a:t>Eggsplorer</a:t>
            </a:r>
            <a:r>
              <a:rPr lang="en-US" sz="2400" b="1" i="0" u="none" strike="noStrike" cap="none">
                <a:solidFill>
                  <a:schemeClr val="dk1"/>
                </a:solidFill>
                <a:latin typeface="Arial"/>
                <a:ea typeface="Arial"/>
                <a:cs typeface="Arial"/>
                <a:sym typeface="Arial"/>
              </a:rPr>
              <a:t> 1</a:t>
            </a:r>
            <a:endParaRPr/>
          </a:p>
        </p:txBody>
      </p:sp>
      <p:pic>
        <p:nvPicPr>
          <p:cNvPr id="2" name="Picture 1">
            <a:extLst>
              <a:ext uri="{FF2B5EF4-FFF2-40B4-BE49-F238E27FC236}">
                <a16:creationId xmlns:a16="http://schemas.microsoft.com/office/drawing/2014/main" id="{2F652707-9661-D8C3-E395-7037A26EC5D1}"/>
              </a:ext>
            </a:extLst>
          </p:cNvPr>
          <p:cNvPicPr>
            <a:picLocks noChangeAspect="1"/>
          </p:cNvPicPr>
          <p:nvPr/>
        </p:nvPicPr>
        <p:blipFill>
          <a:blip r:embed="rId3"/>
          <a:stretch>
            <a:fillRect/>
          </a:stretch>
        </p:blipFill>
        <p:spPr>
          <a:xfrm>
            <a:off x="66288" y="43797"/>
            <a:ext cx="1533912" cy="884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(3/7)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1238011554"/>
              </p:ext>
            </p:extLst>
          </p:nvPr>
        </p:nvGraphicFramePr>
        <p:xfrm>
          <a:off x="482352" y="1397915"/>
          <a:ext cx="8179294" cy="4577280"/>
        </p:xfrm>
        <a:graphic>
          <a:graphicData uri="http://schemas.openxmlformats.org/drawingml/2006/table">
            <a:tbl>
              <a:tblPr firstRow="1" bandRow="1">
                <a:tableStyleId>{9F04E99A-474F-47B1-879B-63DCE3DC75A0}</a:tableStyleId>
              </a:tblPr>
              <a:tblGrid>
                <a:gridCol w="2911404">
                  <a:extLst>
                    <a:ext uri="{9D8B030D-6E8A-4147-A177-3AD203B41FA5}">
                      <a16:colId xmlns:a16="http://schemas.microsoft.com/office/drawing/2014/main" val="2149998631"/>
                    </a:ext>
                  </a:extLst>
                </a:gridCol>
                <a:gridCol w="5267890">
                  <a:extLst>
                    <a:ext uri="{9D8B030D-6E8A-4147-A177-3AD203B41FA5}">
                      <a16:colId xmlns:a16="http://schemas.microsoft.com/office/drawing/2014/main" val="3344805926"/>
                    </a:ext>
                  </a:extLst>
                </a:gridCol>
              </a:tblGrid>
              <a:tr h="384225">
                <a:tc>
                  <a:txBody>
                    <a:bodyPr/>
                    <a:lstStyle/>
                    <a:p>
                      <a:r>
                        <a:rPr lang="en-US" sz="1100" b="1">
                          <a:solidFill>
                            <a:schemeClr val="bg1"/>
                          </a:solidFill>
                        </a:rPr>
                        <a:t>Requirement Number</a:t>
                      </a:r>
                    </a:p>
                  </a:txBody>
                  <a:tcPr>
                    <a:solidFill>
                      <a:schemeClr val="accent2"/>
                    </a:solidFill>
                  </a:tcPr>
                </a:tc>
                <a:tc>
                  <a:txBody>
                    <a:bodyPr/>
                    <a:lstStyle/>
                    <a:p>
                      <a:r>
                        <a:rPr lang="en-US" sz="1100" b="1">
                          <a:solidFill>
                            <a:schemeClr val="bg1"/>
                          </a:solidFill>
                        </a:rPr>
                        <a:t>Description</a:t>
                      </a:r>
                    </a:p>
                  </a:txBody>
                  <a:tcPr>
                    <a:solidFill>
                      <a:schemeClr val="accent2"/>
                    </a:solidFill>
                  </a:tcPr>
                </a:tc>
                <a:extLst>
                  <a:ext uri="{0D108BD9-81ED-4DB2-BD59-A6C34878D82A}">
                    <a16:rowId xmlns:a16="http://schemas.microsoft.com/office/drawing/2014/main" val="611849538"/>
                  </a:ext>
                </a:extLst>
              </a:tr>
              <a:tr h="384225">
                <a:tc>
                  <a:txBody>
                    <a:bodyPr/>
                    <a:lstStyle/>
                    <a:p>
                      <a:r>
                        <a:rPr lang="en-US" sz="1050">
                          <a:solidFill>
                            <a:schemeClr val="tx1"/>
                          </a:solidFill>
                        </a:rPr>
                        <a:t>M1</a:t>
                      </a:r>
                    </a:p>
                  </a:txBody>
                  <a:tcPr/>
                </a:tc>
                <a:tc>
                  <a:txBody>
                    <a:bodyPr/>
                    <a:lstStyle/>
                    <a:p>
                      <a:pPr lvl="0">
                        <a:buNone/>
                      </a:pPr>
                      <a:r>
                        <a:rPr lang="en-US" sz="1050">
                          <a:solidFill>
                            <a:schemeClr val="tx1"/>
                          </a:solidFill>
                        </a:rPr>
                        <a:t>No pyrotechnical or chemical actuators are allowed.</a:t>
                      </a:r>
                    </a:p>
                  </a:txBody>
                  <a:tcPr/>
                </a:tc>
                <a:extLst>
                  <a:ext uri="{0D108BD9-81ED-4DB2-BD59-A6C34878D82A}">
                    <a16:rowId xmlns:a16="http://schemas.microsoft.com/office/drawing/2014/main" val="2807679756"/>
                  </a:ext>
                </a:extLst>
              </a:tr>
              <a:tr h="384225">
                <a:tc>
                  <a:txBody>
                    <a:bodyPr/>
                    <a:lstStyle/>
                    <a:p>
                      <a:pPr lvl="0">
                        <a:buNone/>
                      </a:pPr>
                      <a:r>
                        <a:rPr lang="en-US" sz="1050">
                          <a:solidFill>
                            <a:schemeClr val="tx1"/>
                          </a:solidFill>
                        </a:rPr>
                        <a:t>M2</a:t>
                      </a:r>
                      <a:endParaRPr lang="en-US" sz="1050"/>
                    </a:p>
                  </a:txBody>
                  <a:tcPr/>
                </a:tc>
                <a:tc>
                  <a:txBody>
                    <a:bodyPr/>
                    <a:lstStyle/>
                    <a:p>
                      <a:r>
                        <a:rPr lang="en-US" sz="1050">
                          <a:solidFill>
                            <a:schemeClr val="tx1"/>
                          </a:solidFill>
                        </a:rPr>
                        <a:t>Mechanisms that use heat shall not be exposed to the outside environment to reduce risk of setting the vegetation on fire.</a:t>
                      </a:r>
                    </a:p>
                  </a:txBody>
                  <a:tcPr/>
                </a:tc>
                <a:extLst>
                  <a:ext uri="{0D108BD9-81ED-4DB2-BD59-A6C34878D82A}">
                    <a16:rowId xmlns:a16="http://schemas.microsoft.com/office/drawing/2014/main" val="469455501"/>
                  </a:ext>
                </a:extLst>
              </a:tr>
              <a:tr h="384225">
                <a:tc>
                  <a:txBody>
                    <a:bodyPr/>
                    <a:lstStyle/>
                    <a:p>
                      <a:r>
                        <a:rPr lang="en-US" sz="1050">
                          <a:solidFill>
                            <a:schemeClr val="tx1"/>
                          </a:solidFill>
                        </a:rPr>
                        <a:t>M3</a:t>
                      </a:r>
                    </a:p>
                  </a:txBody>
                  <a:tcPr/>
                </a:tc>
                <a:tc>
                  <a:txBody>
                    <a:bodyPr/>
                    <a:lstStyle/>
                    <a:p>
                      <a:r>
                        <a:rPr lang="en-US" sz="1050">
                          <a:solidFill>
                            <a:schemeClr val="tx1"/>
                          </a:solidFill>
                        </a:rPr>
                        <a:t>All mechanisms shall be capable of maintaining their configuration or states under all forces.</a:t>
                      </a:r>
                    </a:p>
                  </a:txBody>
                  <a:tcPr/>
                </a:tc>
                <a:extLst>
                  <a:ext uri="{0D108BD9-81ED-4DB2-BD59-A6C34878D82A}">
                    <a16:rowId xmlns:a16="http://schemas.microsoft.com/office/drawing/2014/main" val="381220804"/>
                  </a:ext>
                </a:extLst>
              </a:tr>
              <a:tr h="384225">
                <a:tc>
                  <a:txBody>
                    <a:bodyPr/>
                    <a:lstStyle/>
                    <a:p>
                      <a:pPr lvl="0">
                        <a:buNone/>
                      </a:pPr>
                      <a:r>
                        <a:rPr lang="en-US" sz="1050">
                          <a:solidFill>
                            <a:schemeClr val="tx1"/>
                          </a:solidFill>
                        </a:rPr>
                        <a:t>M4</a:t>
                      </a:r>
                    </a:p>
                  </a:txBody>
                  <a:tcPr/>
                </a:tc>
                <a:tc>
                  <a:txBody>
                    <a:bodyPr/>
                    <a:lstStyle/>
                    <a:p>
                      <a:pPr lvl="0">
                        <a:buNone/>
                      </a:pPr>
                      <a:r>
                        <a:rPr lang="en-US" sz="1050">
                          <a:solidFill>
                            <a:schemeClr val="tx1"/>
                          </a:solidFill>
                        </a:rPr>
                        <a:t>Spring contacts shall not be used for making electrical connections to batteries as shock forces can case momentary disconnects.</a:t>
                      </a:r>
                    </a:p>
                  </a:txBody>
                  <a:tcPr/>
                </a:tc>
                <a:extLst>
                  <a:ext uri="{0D108BD9-81ED-4DB2-BD59-A6C34878D82A}">
                    <a16:rowId xmlns:a16="http://schemas.microsoft.com/office/drawing/2014/main" val="522957897"/>
                  </a:ext>
                </a:extLst>
              </a:tr>
              <a:tr h="384225">
                <a:tc>
                  <a:txBody>
                    <a:bodyPr/>
                    <a:lstStyle/>
                    <a:p>
                      <a:r>
                        <a:rPr lang="en-US" sz="1050">
                          <a:solidFill>
                            <a:schemeClr val="tx1"/>
                          </a:solidFill>
                        </a:rPr>
                        <a:t>M5</a:t>
                      </a:r>
                    </a:p>
                  </a:txBody>
                  <a:tcPr/>
                </a:tc>
                <a:tc>
                  <a:txBody>
                    <a:bodyPr/>
                    <a:lstStyle/>
                    <a:p>
                      <a:r>
                        <a:rPr lang="en-US" sz="1050">
                          <a:solidFill>
                            <a:schemeClr val="tx1"/>
                          </a:solidFill>
                        </a:rPr>
                        <a:t>The CanSat shall deploy a heat shield after deploying from the rocket.</a:t>
                      </a:r>
                    </a:p>
                  </a:txBody>
                  <a:tcPr/>
                </a:tc>
                <a:extLst>
                  <a:ext uri="{0D108BD9-81ED-4DB2-BD59-A6C34878D82A}">
                    <a16:rowId xmlns:a16="http://schemas.microsoft.com/office/drawing/2014/main" val="3938391041"/>
                  </a:ext>
                </a:extLst>
              </a:tr>
              <a:tr h="384225">
                <a:tc>
                  <a:txBody>
                    <a:bodyPr/>
                    <a:lstStyle/>
                    <a:p>
                      <a:r>
                        <a:rPr lang="en-US" sz="1050">
                          <a:solidFill>
                            <a:schemeClr val="tx1"/>
                          </a:solidFill>
                        </a:rPr>
                        <a:t>M6</a:t>
                      </a:r>
                    </a:p>
                  </a:txBody>
                  <a:tcPr/>
                </a:tc>
                <a:tc>
                  <a:txBody>
                    <a:bodyPr/>
                    <a:lstStyle/>
                    <a:p>
                      <a:r>
                        <a:rPr lang="en-US" sz="1050">
                          <a:solidFill>
                            <a:schemeClr val="tx1"/>
                          </a:solidFill>
                        </a:rPr>
                        <a:t>The heat shield shall be used as an aerobrake and limit the descent rate to 10 to 30 m/s.</a:t>
                      </a:r>
                    </a:p>
                  </a:txBody>
                  <a:tcPr/>
                </a:tc>
                <a:extLst>
                  <a:ext uri="{0D108BD9-81ED-4DB2-BD59-A6C34878D82A}">
                    <a16:rowId xmlns:a16="http://schemas.microsoft.com/office/drawing/2014/main" val="3494010540"/>
                  </a:ext>
                </a:extLst>
              </a:tr>
              <a:tr h="384225">
                <a:tc>
                  <a:txBody>
                    <a:bodyPr/>
                    <a:lstStyle/>
                    <a:p>
                      <a:pPr lvl="0">
                        <a:buNone/>
                      </a:pPr>
                      <a:r>
                        <a:rPr lang="en-US" sz="1050">
                          <a:solidFill>
                            <a:schemeClr val="tx1"/>
                          </a:solidFill>
                        </a:rPr>
                        <a:t>M7</a:t>
                      </a:r>
                    </a:p>
                  </a:txBody>
                  <a:tcPr/>
                </a:tc>
                <a:tc>
                  <a:txBody>
                    <a:bodyPr/>
                    <a:lstStyle/>
                    <a:p>
                      <a:pPr lvl="0">
                        <a:buNone/>
                      </a:pPr>
                      <a:r>
                        <a:rPr lang="en-US" sz="1050">
                          <a:solidFill>
                            <a:schemeClr val="tx1"/>
                          </a:solidFill>
                        </a:rPr>
                        <a:t>At 100 meters, the CanSat shall release a parachute to reduce the descent rate to less than 5 m/s.</a:t>
                      </a:r>
                    </a:p>
                  </a:txBody>
                  <a:tcPr/>
                </a:tc>
                <a:extLst>
                  <a:ext uri="{0D108BD9-81ED-4DB2-BD59-A6C34878D82A}">
                    <a16:rowId xmlns:a16="http://schemas.microsoft.com/office/drawing/2014/main" val="3824507875"/>
                  </a:ext>
                </a:extLst>
              </a:tr>
              <a:tr h="384225">
                <a:tc>
                  <a:txBody>
                    <a:bodyPr/>
                    <a:lstStyle/>
                    <a:p>
                      <a:pPr lvl="0">
                        <a:buNone/>
                      </a:pPr>
                      <a:r>
                        <a:rPr lang="en-US" sz="1050">
                          <a:solidFill>
                            <a:schemeClr val="tx1"/>
                          </a:solidFill>
                        </a:rPr>
                        <a:t>M8</a:t>
                      </a:r>
                    </a:p>
                  </a:txBody>
                  <a:tcPr/>
                </a:tc>
                <a:tc>
                  <a:txBody>
                    <a:bodyPr/>
                    <a:lstStyle/>
                    <a:p>
                      <a:pPr lvl="0">
                        <a:buNone/>
                      </a:pPr>
                      <a:r>
                        <a:rPr lang="en-US" sz="1050">
                          <a:solidFill>
                            <a:schemeClr val="tx1"/>
                          </a:solidFill>
                        </a:rPr>
                        <a:t>The CanSat shall protect a hen’s egg from damage during all portions of the flight.</a:t>
                      </a:r>
                    </a:p>
                  </a:txBody>
                  <a:tcPr/>
                </a:tc>
                <a:extLst>
                  <a:ext uri="{0D108BD9-81ED-4DB2-BD59-A6C34878D82A}">
                    <a16:rowId xmlns:a16="http://schemas.microsoft.com/office/drawing/2014/main" val="809328955"/>
                  </a:ext>
                </a:extLst>
              </a:tr>
              <a:tr h="384225">
                <a:tc>
                  <a:txBody>
                    <a:bodyPr/>
                    <a:lstStyle/>
                    <a:p>
                      <a:pPr lvl="0">
                        <a:buNone/>
                      </a:pPr>
                      <a:r>
                        <a:rPr lang="en-US" sz="1050">
                          <a:solidFill>
                            <a:schemeClr val="tx1"/>
                          </a:solidFill>
                        </a:rPr>
                        <a:t>M9</a:t>
                      </a:r>
                    </a:p>
                  </a:txBody>
                  <a:tcPr/>
                </a:tc>
                <a:tc>
                  <a:txBody>
                    <a:bodyPr/>
                    <a:lstStyle/>
                    <a:p>
                      <a:pPr lvl="0">
                        <a:buNone/>
                      </a:pPr>
                      <a:r>
                        <a:rPr lang="en-US" sz="1050">
                          <a:solidFill>
                            <a:schemeClr val="tx1"/>
                          </a:solidFill>
                        </a:rPr>
                        <a:t>If the nose cone is to be considered part of the heat shield, the documentation shall identify the configuration.</a:t>
                      </a:r>
                    </a:p>
                  </a:txBody>
                  <a:tcPr/>
                </a:tc>
                <a:extLst>
                  <a:ext uri="{0D108BD9-81ED-4DB2-BD59-A6C34878D82A}">
                    <a16:rowId xmlns:a16="http://schemas.microsoft.com/office/drawing/2014/main" val="327403139"/>
                  </a:ext>
                </a:extLst>
              </a:tr>
              <a:tr h="384225">
                <a:tc>
                  <a:txBody>
                    <a:bodyPr/>
                    <a:lstStyle/>
                    <a:p>
                      <a:r>
                        <a:rPr lang="en-US" sz="1050">
                          <a:solidFill>
                            <a:schemeClr val="tx1"/>
                          </a:solidFill>
                        </a:rPr>
                        <a:t>M10</a:t>
                      </a:r>
                    </a:p>
                  </a:txBody>
                  <a:tcPr/>
                </a:tc>
                <a:tc>
                  <a:txBody>
                    <a:bodyPr/>
                    <a:lstStyle/>
                    <a:p>
                      <a:r>
                        <a:rPr lang="en-US" sz="1050">
                          <a:solidFill>
                            <a:schemeClr val="tx1"/>
                          </a:solidFill>
                        </a:rPr>
                        <a:t>After the </a:t>
                      </a:r>
                      <a:r>
                        <a:rPr lang="en-US" sz="1050" err="1">
                          <a:solidFill>
                            <a:schemeClr val="tx1"/>
                          </a:solidFill>
                        </a:rPr>
                        <a:t>CanSat</a:t>
                      </a:r>
                      <a:r>
                        <a:rPr lang="en-US" sz="1050">
                          <a:solidFill>
                            <a:schemeClr val="tx1"/>
                          </a:solidFill>
                        </a:rPr>
                        <a:t> has separated from the rocket, and if the nose cone portion of the </a:t>
                      </a:r>
                      <a:r>
                        <a:rPr lang="en-US" sz="1050" err="1">
                          <a:solidFill>
                            <a:schemeClr val="tx1"/>
                          </a:solidFill>
                        </a:rPr>
                        <a:t>CanSat</a:t>
                      </a:r>
                      <a:r>
                        <a:rPr lang="en-US" sz="1050">
                          <a:solidFill>
                            <a:schemeClr val="tx1"/>
                          </a:solidFill>
                        </a:rPr>
                        <a:t> is to be separated from the rest of the </a:t>
                      </a:r>
                      <a:r>
                        <a:rPr lang="en-US" sz="1050" err="1">
                          <a:solidFill>
                            <a:schemeClr val="tx1"/>
                          </a:solidFill>
                        </a:rPr>
                        <a:t>CanSat</a:t>
                      </a:r>
                      <a:r>
                        <a:rPr lang="en-US" sz="1050">
                          <a:solidFill>
                            <a:schemeClr val="tx1"/>
                          </a:solidFill>
                        </a:rPr>
                        <a:t>, the nose cone portion shall descent at less than 10 m/s using any type of descent control device.</a:t>
                      </a:r>
                    </a:p>
                  </a:txBody>
                  <a:tcPr/>
                </a:tc>
                <a:extLst>
                  <a:ext uri="{0D108BD9-81ED-4DB2-BD59-A6C34878D82A}">
                    <a16:rowId xmlns:a16="http://schemas.microsoft.com/office/drawing/2014/main" val="3581176908"/>
                  </a:ext>
                </a:extLst>
              </a:tr>
            </a:tbl>
          </a:graphicData>
        </a:graphic>
      </p:graphicFrame>
    </p:spTree>
    <p:extLst>
      <p:ext uri="{BB962C8B-B14F-4D97-AF65-F5344CB8AC3E}">
        <p14:creationId xmlns:p14="http://schemas.microsoft.com/office/powerpoint/2010/main" val="2025551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86"/>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100</a:t>
            </a:fld>
            <a:endParaRPr sz="1000" b="0" i="0" u="none" strike="noStrike" cap="none">
              <a:solidFill>
                <a:schemeClr val="dk1"/>
              </a:solidFill>
              <a:latin typeface="Arial"/>
              <a:ea typeface="Arial"/>
              <a:cs typeface="Arial"/>
              <a:sym typeface="Arial"/>
            </a:endParaRPr>
          </a:p>
        </p:txBody>
      </p:sp>
      <p:sp>
        <p:nvSpPr>
          <p:cNvPr id="827" name="Google Shape;827;p86"/>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Requirements Compliance</a:t>
            </a:r>
            <a:endParaRPr/>
          </a:p>
        </p:txBody>
      </p:sp>
      <p:sp>
        <p:nvSpPr>
          <p:cNvPr id="828" name="Google Shape;828;p86"/>
          <p:cNvSpPr txBox="1">
            <a:spLocks noGrp="1"/>
          </p:cNvSpPr>
          <p:nvPr>
            <p:ph type="subTitle" idx="1"/>
          </p:nvPr>
        </p:nvSpPr>
        <p:spPr>
          <a:xfrm>
            <a:off x="1371600" y="4343400"/>
            <a:ext cx="6400799"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Max Epstein</a:t>
            </a:r>
            <a:endParaRPr/>
          </a:p>
        </p:txBody>
      </p:sp>
      <p:pic>
        <p:nvPicPr>
          <p:cNvPr id="2" name="Picture 1">
            <a:extLst>
              <a:ext uri="{FF2B5EF4-FFF2-40B4-BE49-F238E27FC236}">
                <a16:creationId xmlns:a16="http://schemas.microsoft.com/office/drawing/2014/main" id="{1D35730D-9919-B16A-A394-53FEB11BD2BE}"/>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FF4E5462-EC42-6074-E6D2-F49135120407}"/>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 Overview</a:t>
            </a:r>
            <a:endParaRPr/>
          </a:p>
        </p:txBody>
      </p:sp>
      <p:sp>
        <p:nvSpPr>
          <p:cNvPr id="837" name="Google Shape;837;p8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101</a:t>
            </a:fld>
            <a:endParaRPr sz="1000" b="0" i="0" u="none" strike="noStrike" cap="none">
              <a:solidFill>
                <a:schemeClr val="dk1"/>
              </a:solidFill>
              <a:latin typeface="Arial"/>
              <a:ea typeface="Arial"/>
              <a:cs typeface="Arial"/>
              <a:sym typeface="Arial"/>
            </a:endParaRPr>
          </a:p>
        </p:txBody>
      </p:sp>
      <p:sp>
        <p:nvSpPr>
          <p:cNvPr id="838" name="Google Shape;838;p8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839" name="Google Shape;839;p8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3F3AE687-6529-2BD6-2849-F1C56EBB7052}"/>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66C30455-4F11-BC94-D452-075D70CB58C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6" name="Google Shape;837;p87">
            <a:extLst>
              <a:ext uri="{FF2B5EF4-FFF2-40B4-BE49-F238E27FC236}">
                <a16:creationId xmlns:a16="http://schemas.microsoft.com/office/drawing/2014/main" id="{4818BA94-7ADD-4DA5-FD79-82A4A02D84D6}"/>
              </a:ext>
            </a:extLst>
          </p:cNvPr>
          <p:cNvSpPr txBox="1">
            <a:spLocks/>
          </p:cNvSpPr>
          <p:nvPr/>
        </p:nvSpPr>
        <p:spPr>
          <a:xfrm>
            <a:off x="228600" y="1066800"/>
            <a:ext cx="8686800" cy="171823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85750" indent="-285750">
              <a:spcBef>
                <a:spcPts val="0"/>
              </a:spcBef>
            </a:pPr>
            <a:r>
              <a:rPr lang="en-US" sz="1800" b="0" i="1" err="1"/>
              <a:t>Eggsplorer</a:t>
            </a:r>
            <a:r>
              <a:rPr lang="en-US" sz="1800" b="0" i="1"/>
              <a:t> 1 </a:t>
            </a:r>
            <a:r>
              <a:rPr lang="en-US" sz="1800" b="0"/>
              <a:t>complies with the requirements of the </a:t>
            </a:r>
            <a:r>
              <a:rPr lang="en-US" sz="1800" b="0" err="1"/>
              <a:t>CanSat</a:t>
            </a:r>
            <a:r>
              <a:rPr lang="en-US" sz="1800" b="0"/>
              <a:t> 2024 mission </a:t>
            </a:r>
          </a:p>
          <a:p>
            <a:pPr marL="285750" indent="-285750">
              <a:spcBef>
                <a:spcPts val="0"/>
              </a:spcBef>
            </a:pPr>
            <a:endParaRPr lang="en-US" sz="1800" b="0"/>
          </a:p>
          <a:p>
            <a:pPr marL="285750" indent="-285750">
              <a:spcBef>
                <a:spcPts val="0"/>
              </a:spcBef>
            </a:pPr>
            <a:r>
              <a:rPr lang="en-US" sz="1800" b="0"/>
              <a:t>The requirement compliance was measure using three conditions which are detailed below: </a:t>
            </a:r>
            <a:r>
              <a:rPr lang="en-US" sz="1800" b="0">
                <a:solidFill>
                  <a:srgbClr val="00B050"/>
                </a:solidFill>
              </a:rPr>
              <a:t>Full Compliance</a:t>
            </a:r>
            <a:r>
              <a:rPr lang="en-US" sz="1800" b="0"/>
              <a:t>, </a:t>
            </a:r>
            <a:r>
              <a:rPr lang="en-US" sz="1800" b="0">
                <a:solidFill>
                  <a:srgbClr val="FFC000"/>
                </a:solidFill>
              </a:rPr>
              <a:t>Partial Compliance</a:t>
            </a:r>
            <a:r>
              <a:rPr lang="en-US" sz="1800" b="0"/>
              <a:t>, and </a:t>
            </a:r>
            <a:r>
              <a:rPr lang="en-US" sz="1800" b="0">
                <a:solidFill>
                  <a:srgbClr val="FF0000"/>
                </a:solidFill>
              </a:rPr>
              <a:t>No Compliance</a:t>
            </a:r>
            <a:r>
              <a:rPr lang="en-US" sz="1800" b="0"/>
              <a:t>. </a:t>
            </a:r>
          </a:p>
        </p:txBody>
      </p:sp>
      <p:graphicFrame>
        <p:nvGraphicFramePr>
          <p:cNvPr id="7" name="Table 6">
            <a:extLst>
              <a:ext uri="{FF2B5EF4-FFF2-40B4-BE49-F238E27FC236}">
                <a16:creationId xmlns:a16="http://schemas.microsoft.com/office/drawing/2014/main" id="{C106D26A-513C-F99E-ED35-B9E15ACC726F}"/>
              </a:ext>
            </a:extLst>
          </p:cNvPr>
          <p:cNvGraphicFramePr>
            <a:graphicFrameLocks noGrp="1"/>
          </p:cNvGraphicFramePr>
          <p:nvPr>
            <p:extLst>
              <p:ext uri="{D42A27DB-BD31-4B8C-83A1-F6EECF244321}">
                <p14:modId xmlns:p14="http://schemas.microsoft.com/office/powerpoint/2010/main" val="534409432"/>
              </p:ext>
            </p:extLst>
          </p:nvPr>
        </p:nvGraphicFramePr>
        <p:xfrm>
          <a:off x="625569" y="2937436"/>
          <a:ext cx="7892861" cy="2138967"/>
        </p:xfrm>
        <a:graphic>
          <a:graphicData uri="http://schemas.openxmlformats.org/drawingml/2006/table">
            <a:tbl>
              <a:tblPr/>
              <a:tblGrid>
                <a:gridCol w="2374643">
                  <a:extLst>
                    <a:ext uri="{9D8B030D-6E8A-4147-A177-3AD203B41FA5}">
                      <a16:colId xmlns:a16="http://schemas.microsoft.com/office/drawing/2014/main" val="567788508"/>
                    </a:ext>
                  </a:extLst>
                </a:gridCol>
                <a:gridCol w="5518218">
                  <a:extLst>
                    <a:ext uri="{9D8B030D-6E8A-4147-A177-3AD203B41FA5}">
                      <a16:colId xmlns:a16="http://schemas.microsoft.com/office/drawing/2014/main" val="2812488744"/>
                    </a:ext>
                  </a:extLst>
                </a:gridCol>
              </a:tblGrid>
              <a:tr h="676612">
                <a:tc>
                  <a:txBody>
                    <a:bodyPr/>
                    <a:lstStyle/>
                    <a:p>
                      <a:pPr algn="l" fontAlgn="base"/>
                      <a:r>
                        <a:rPr lang="en-US" sz="2000" b="0" i="0" u="none" strike="noStrike">
                          <a:solidFill>
                            <a:srgbClr val="000000"/>
                          </a:solidFill>
                          <a:effectLst/>
                          <a:latin typeface="Arial"/>
                        </a:rPr>
                        <a:t>Full Compliance</a:t>
                      </a:r>
                      <a:r>
                        <a:rPr lang="en-US" sz="2000" b="0" i="0">
                          <a:solidFill>
                            <a:srgbClr val="000000"/>
                          </a:solidFill>
                          <a:effectLst/>
                          <a:latin typeface="Arial"/>
                        </a:rPr>
                        <a:t>​</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b="0" i="0">
                          <a:solidFill>
                            <a:srgbClr val="000000"/>
                          </a:solidFill>
                          <a:effectLst/>
                          <a:latin typeface="Arial"/>
                        </a:rPr>
                        <a:t>The </a:t>
                      </a:r>
                      <a:r>
                        <a:rPr lang="en-US" b="0" i="0" err="1">
                          <a:solidFill>
                            <a:srgbClr val="000000"/>
                          </a:solidFill>
                          <a:effectLst/>
                          <a:latin typeface="Arial"/>
                        </a:rPr>
                        <a:t>CanSat</a:t>
                      </a:r>
                      <a:r>
                        <a:rPr lang="en-US" b="0" i="0">
                          <a:solidFill>
                            <a:srgbClr val="000000"/>
                          </a:solidFill>
                          <a:effectLst/>
                          <a:latin typeface="Arial"/>
                        </a:rPr>
                        <a:t> project complies 68/73 mission requirements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016433"/>
                  </a:ext>
                </a:extLst>
              </a:tr>
              <a:tr h="785743">
                <a:tc>
                  <a:txBody>
                    <a:bodyPr/>
                    <a:lstStyle/>
                    <a:p>
                      <a:pPr algn="l" fontAlgn="base"/>
                      <a:r>
                        <a:rPr lang="en-US" sz="2000" b="0" i="0" u="none" strike="noStrike">
                          <a:solidFill>
                            <a:srgbClr val="000000"/>
                          </a:solidFill>
                          <a:effectLst/>
                          <a:latin typeface="Arial"/>
                        </a:rPr>
                        <a:t>Partial</a:t>
                      </a:r>
                      <a:r>
                        <a:rPr lang="en-US" sz="2000" b="0" i="0">
                          <a:solidFill>
                            <a:srgbClr val="000000"/>
                          </a:solidFill>
                          <a:effectLst/>
                          <a:latin typeface="Arial"/>
                        </a:rPr>
                        <a:t>​ Compliance</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b="0" i="0">
                          <a:solidFill>
                            <a:srgbClr val="000000"/>
                          </a:solidFill>
                          <a:effectLst/>
                          <a:latin typeface="Arial"/>
                        </a:rPr>
                        <a:t>There are 5 requirements partially satisfied by our </a:t>
                      </a:r>
                      <a:r>
                        <a:rPr lang="en-US" b="0" i="0" err="1">
                          <a:solidFill>
                            <a:srgbClr val="000000"/>
                          </a:solidFill>
                          <a:effectLst/>
                          <a:latin typeface="Arial"/>
                        </a:rPr>
                        <a:t>CanSat</a:t>
                      </a:r>
                      <a:r>
                        <a:rPr lang="en-US" b="0" i="0">
                          <a:solidFill>
                            <a:srgbClr val="000000"/>
                          </a:solidFill>
                          <a:effectLst/>
                          <a:latin typeface="Arial"/>
                        </a:rPr>
                        <a:t>. This means that the requirement is technically met but will require further analysis and testing for finalization.</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4205791"/>
                  </a:ext>
                </a:extLst>
              </a:tr>
              <a:tr h="676612">
                <a:tc>
                  <a:txBody>
                    <a:bodyPr/>
                    <a:lstStyle/>
                    <a:p>
                      <a:pPr algn="l" fontAlgn="base"/>
                      <a:r>
                        <a:rPr lang="en-US" sz="2000" b="0" i="0" u="none" strike="noStrike">
                          <a:solidFill>
                            <a:srgbClr val="000000"/>
                          </a:solidFill>
                          <a:effectLst/>
                          <a:latin typeface="Arial"/>
                        </a:rPr>
                        <a:t>No Compliance</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F0000"/>
                    </a:solidFill>
                  </a:tcPr>
                </a:tc>
                <a:tc>
                  <a:txBody>
                    <a:bodyPr/>
                    <a:lstStyle/>
                    <a:p>
                      <a:pPr algn="l" fontAlgn="base"/>
                      <a:r>
                        <a:rPr lang="en-US" b="0" i="0">
                          <a:solidFill>
                            <a:srgbClr val="000000"/>
                          </a:solidFill>
                          <a:effectLst/>
                          <a:latin typeface="Arial"/>
                        </a:rPr>
                        <a:t>There are 0 requirements our current build does not comply to.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8259080"/>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 (1/7)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dirty="0">
                <a:solidFill>
                  <a:schemeClr val="dk1"/>
                </a:solidFill>
                <a:latin typeface="Arial"/>
                <a:ea typeface="Arial"/>
                <a:cs typeface="Arial"/>
                <a:sym typeface="Arial"/>
              </a:rPr>
              <a:t>102</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4207238315"/>
              </p:ext>
            </p:extLst>
          </p:nvPr>
        </p:nvGraphicFramePr>
        <p:xfrm>
          <a:off x="301039" y="1058379"/>
          <a:ext cx="8608011" cy="5288583"/>
        </p:xfrm>
        <a:graphic>
          <a:graphicData uri="http://schemas.openxmlformats.org/drawingml/2006/table">
            <a:tbl>
              <a:tblPr firstRow="1" bandRow="1">
                <a:tableStyleId>{9F04E99A-474F-47B1-879B-63DCE3DC75A0}</a:tableStyleId>
              </a:tblPr>
              <a:tblGrid>
                <a:gridCol w="503924">
                  <a:extLst>
                    <a:ext uri="{9D8B030D-6E8A-4147-A177-3AD203B41FA5}">
                      <a16:colId xmlns:a16="http://schemas.microsoft.com/office/drawing/2014/main" val="2149998631"/>
                    </a:ext>
                  </a:extLst>
                </a:gridCol>
                <a:gridCol w="3811454">
                  <a:extLst>
                    <a:ext uri="{9D8B030D-6E8A-4147-A177-3AD203B41FA5}">
                      <a16:colId xmlns:a16="http://schemas.microsoft.com/office/drawing/2014/main" val="3344805926"/>
                    </a:ext>
                  </a:extLst>
                </a:gridCol>
                <a:gridCol w="1430878">
                  <a:extLst>
                    <a:ext uri="{9D8B030D-6E8A-4147-A177-3AD203B41FA5}">
                      <a16:colId xmlns:a16="http://schemas.microsoft.com/office/drawing/2014/main" val="668029600"/>
                    </a:ext>
                  </a:extLst>
                </a:gridCol>
                <a:gridCol w="1354902">
                  <a:extLst>
                    <a:ext uri="{9D8B030D-6E8A-4147-A177-3AD203B41FA5}">
                      <a16:colId xmlns:a16="http://schemas.microsoft.com/office/drawing/2014/main" val="2494930201"/>
                    </a:ext>
                  </a:extLst>
                </a:gridCol>
                <a:gridCol w="1506853">
                  <a:extLst>
                    <a:ext uri="{9D8B030D-6E8A-4147-A177-3AD203B41FA5}">
                      <a16:colId xmlns:a16="http://schemas.microsoft.com/office/drawing/2014/main" val="1885825797"/>
                    </a:ext>
                  </a:extLst>
                </a:gridCol>
              </a:tblGrid>
              <a:tr h="487256">
                <a:tc>
                  <a:txBody>
                    <a:bodyPr/>
                    <a:lstStyle/>
                    <a:p>
                      <a:pPr algn="ctr"/>
                      <a:r>
                        <a:rPr lang="en-US" sz="900" b="1">
                          <a:solidFill>
                            <a:schemeClr val="bg1"/>
                          </a:solidFill>
                          <a:latin typeface="+mn-lt"/>
                        </a:rPr>
                        <a:t>Req # </a:t>
                      </a:r>
                    </a:p>
                  </a:txBody>
                  <a:tcPr>
                    <a:solidFill>
                      <a:schemeClr val="accent2"/>
                    </a:solidFill>
                  </a:tcPr>
                </a:tc>
                <a:tc>
                  <a:txBody>
                    <a:bodyPr/>
                    <a:lstStyle/>
                    <a:p>
                      <a:pPr algn="ctr"/>
                      <a:r>
                        <a:rPr lang="en-US" sz="900" b="1">
                          <a:solidFill>
                            <a:schemeClr val="bg1"/>
                          </a:solidFill>
                          <a:latin typeface="+mn-lt"/>
                        </a:rPr>
                        <a:t>Description</a:t>
                      </a:r>
                    </a:p>
                  </a:txBody>
                  <a:tcPr>
                    <a:solidFill>
                      <a:schemeClr val="accent2"/>
                    </a:solidFill>
                  </a:tcPr>
                </a:tc>
                <a:tc>
                  <a:txBody>
                    <a:bodyPr/>
                    <a:lstStyle/>
                    <a:p>
                      <a:pPr algn="ctr"/>
                      <a:r>
                        <a:rPr lang="en-US" sz="900" b="1">
                          <a:solidFill>
                            <a:schemeClr val="bg1"/>
                          </a:solidFill>
                          <a:latin typeface="+mn-lt"/>
                        </a:rPr>
                        <a:t>Comply / No Comply/ Partial</a:t>
                      </a:r>
                    </a:p>
                  </a:txBody>
                  <a:tcPr>
                    <a:solidFill>
                      <a:schemeClr val="accent2"/>
                    </a:solidFill>
                  </a:tcPr>
                </a:tc>
                <a:tc>
                  <a:txBody>
                    <a:bodyPr/>
                    <a:lstStyle/>
                    <a:p>
                      <a:pPr algn="ctr"/>
                      <a:r>
                        <a:rPr lang="en-US" sz="900" b="1">
                          <a:solidFill>
                            <a:schemeClr val="bg1"/>
                          </a:solidFill>
                          <a:latin typeface="+mn-lt"/>
                        </a:rPr>
                        <a:t>X-Ref Slide(s) Demonstrating Compliance</a:t>
                      </a:r>
                    </a:p>
                  </a:txBody>
                  <a:tcPr>
                    <a:solidFill>
                      <a:schemeClr val="accent2"/>
                    </a:solidFill>
                  </a:tcPr>
                </a:tc>
                <a:tc>
                  <a:txBody>
                    <a:bodyPr/>
                    <a:lstStyle/>
                    <a:p>
                      <a:pPr algn="ctr"/>
                      <a:r>
                        <a:rPr lang="en-US" sz="900" b="1">
                          <a:solidFill>
                            <a:schemeClr val="bg1"/>
                          </a:solidFill>
                          <a:latin typeface="+mn-lt"/>
                        </a:rPr>
                        <a:t>Team Comments or notes</a:t>
                      </a:r>
                    </a:p>
                  </a:txBody>
                  <a:tcPr>
                    <a:solidFill>
                      <a:schemeClr val="accent2"/>
                    </a:solidFill>
                  </a:tcPr>
                </a:tc>
                <a:extLst>
                  <a:ext uri="{0D108BD9-81ED-4DB2-BD59-A6C34878D82A}">
                    <a16:rowId xmlns:a16="http://schemas.microsoft.com/office/drawing/2014/main" val="611849538"/>
                  </a:ext>
                </a:extLst>
              </a:tr>
              <a:tr h="444332">
                <a:tc>
                  <a:txBody>
                    <a:bodyPr/>
                    <a:lstStyle/>
                    <a:p>
                      <a:r>
                        <a:rPr lang="en-US" sz="900">
                          <a:solidFill>
                            <a:schemeClr val="tx1"/>
                          </a:solidFill>
                          <a:latin typeface="+mn-lt"/>
                        </a:rPr>
                        <a:t>C1</a:t>
                      </a:r>
                    </a:p>
                  </a:txBody>
                  <a:tcPr/>
                </a:tc>
                <a:tc>
                  <a:txBody>
                    <a:bodyPr/>
                    <a:lstStyle/>
                    <a:p>
                      <a:pPr lvl="0">
                        <a:buNone/>
                      </a:pPr>
                      <a:r>
                        <a:rPr lang="en-US" sz="900">
                          <a:solidFill>
                            <a:schemeClr val="tx1"/>
                          </a:solidFill>
                          <a:latin typeface="+mn-lt"/>
                        </a:rPr>
                        <a:t>The CanSat will act as the nose cone during the rocket’s ascent portion of the flight.</a:t>
                      </a:r>
                    </a:p>
                  </a:txBody>
                  <a:tcPr/>
                </a:tc>
                <a:tc>
                  <a:txBody>
                    <a:bodyPr/>
                    <a:lstStyle/>
                    <a:p>
                      <a:pPr lvl="0">
                        <a:buNone/>
                      </a:pPr>
                      <a:r>
                        <a:rPr lang="en-US" sz="900">
                          <a:solidFill>
                            <a:schemeClr val="tx1"/>
                          </a:solidFill>
                          <a:latin typeface="+mn-lt"/>
                        </a:rPr>
                        <a:t>Comply</a:t>
                      </a:r>
                    </a:p>
                  </a:txBody>
                  <a:tcPr>
                    <a:solidFill>
                      <a:srgbClr val="00B050"/>
                    </a:solidFill>
                  </a:tcPr>
                </a:tc>
                <a:tc>
                  <a:txBody>
                    <a:bodyPr/>
                    <a:lstStyle/>
                    <a:p>
                      <a:pPr lvl="0" algn="ctr">
                        <a:buNone/>
                      </a:pPr>
                      <a:r>
                        <a:rPr lang="en-US" sz="900">
                          <a:solidFill>
                            <a:schemeClr val="tx1"/>
                          </a:solidFill>
                          <a:latin typeface="+mn-lt"/>
                        </a:rPr>
                        <a:t>15, 18</a:t>
                      </a:r>
                    </a:p>
                  </a:txBody>
                  <a:tcPr anchor="ctr"/>
                </a:tc>
                <a:tc>
                  <a:txBody>
                    <a:bodyPr/>
                    <a:lstStyle/>
                    <a:p>
                      <a:pPr lvl="0" algn="ctr">
                        <a:buNone/>
                      </a:pPr>
                      <a:endParaRPr lang="en-US" sz="900">
                        <a:solidFill>
                          <a:schemeClr val="tx1"/>
                        </a:solidFill>
                        <a:latin typeface="+mn-lt"/>
                      </a:endParaRPr>
                    </a:p>
                  </a:txBody>
                  <a:tcPr anchor="ctr"/>
                </a:tc>
                <a:extLst>
                  <a:ext uri="{0D108BD9-81ED-4DB2-BD59-A6C34878D82A}">
                    <a16:rowId xmlns:a16="http://schemas.microsoft.com/office/drawing/2014/main" val="2807679756"/>
                  </a:ext>
                </a:extLst>
              </a:tr>
              <a:tr h="301804">
                <a:tc>
                  <a:txBody>
                    <a:bodyPr/>
                    <a:lstStyle/>
                    <a:p>
                      <a:pPr lvl="0">
                        <a:buNone/>
                      </a:pPr>
                      <a:r>
                        <a:rPr lang="en-US" sz="900">
                          <a:solidFill>
                            <a:schemeClr val="tx1"/>
                          </a:solidFill>
                          <a:latin typeface="+mn-lt"/>
                        </a:rPr>
                        <a:t>C2</a:t>
                      </a:r>
                      <a:endParaRPr lang="en-US" sz="900">
                        <a:latin typeface="+mn-lt"/>
                      </a:endParaRPr>
                    </a:p>
                  </a:txBody>
                  <a:tcPr/>
                </a:tc>
                <a:tc>
                  <a:txBody>
                    <a:bodyPr/>
                    <a:lstStyle/>
                    <a:p>
                      <a:r>
                        <a:rPr lang="en-US" sz="900">
                          <a:solidFill>
                            <a:schemeClr val="tx1"/>
                          </a:solidFill>
                          <a:latin typeface="+mn-lt"/>
                        </a:rPr>
                        <a:t>The CanSat shall be deployed when the ejection charge fires.</a:t>
                      </a:r>
                    </a:p>
                  </a:txBody>
                  <a:tcPr/>
                </a:tc>
                <a:tc>
                  <a:txBody>
                    <a:bodyPr/>
                    <a:lstStyle/>
                    <a:p>
                      <a:r>
                        <a:rPr lang="en-US" sz="900">
                          <a:solidFill>
                            <a:schemeClr val="tx1"/>
                          </a:solidFill>
                          <a:latin typeface="+mn-lt"/>
                        </a:rPr>
                        <a:t>Comply</a:t>
                      </a:r>
                    </a:p>
                  </a:txBody>
                  <a:tcPr>
                    <a:solidFill>
                      <a:srgbClr val="00B050"/>
                    </a:solidFill>
                  </a:tcPr>
                </a:tc>
                <a:tc>
                  <a:txBody>
                    <a:bodyPr/>
                    <a:lstStyle/>
                    <a:p>
                      <a:pPr algn="ctr"/>
                      <a:r>
                        <a:rPr lang="en-US" sz="900">
                          <a:solidFill>
                            <a:schemeClr val="tx1"/>
                          </a:solidFill>
                          <a:latin typeface="+mn-lt"/>
                        </a:rPr>
                        <a:t>20</a:t>
                      </a:r>
                    </a:p>
                  </a:txBody>
                  <a:tcPr anchor="ctr"/>
                </a:tc>
                <a:tc>
                  <a:txBody>
                    <a:bodyPr/>
                    <a:lstStyle/>
                    <a:p>
                      <a:pPr algn="ctr"/>
                      <a:endParaRPr lang="en-US" sz="900">
                        <a:solidFill>
                          <a:schemeClr val="tx1"/>
                        </a:solidFill>
                        <a:latin typeface="+mn-lt"/>
                      </a:endParaRPr>
                    </a:p>
                  </a:txBody>
                  <a:tcPr anchor="ctr"/>
                </a:tc>
                <a:extLst>
                  <a:ext uri="{0D108BD9-81ED-4DB2-BD59-A6C34878D82A}">
                    <a16:rowId xmlns:a16="http://schemas.microsoft.com/office/drawing/2014/main" val="469455501"/>
                  </a:ext>
                </a:extLst>
              </a:tr>
              <a:tr h="354368">
                <a:tc>
                  <a:txBody>
                    <a:bodyPr/>
                    <a:lstStyle/>
                    <a:p>
                      <a:r>
                        <a:rPr lang="en-US" sz="900">
                          <a:solidFill>
                            <a:schemeClr val="tx1"/>
                          </a:solidFill>
                          <a:latin typeface="+mn-lt"/>
                        </a:rPr>
                        <a:t>C3</a:t>
                      </a:r>
                    </a:p>
                  </a:txBody>
                  <a:tcPr/>
                </a:tc>
                <a:tc>
                  <a:txBody>
                    <a:bodyPr/>
                    <a:lstStyle/>
                    <a:p>
                      <a:r>
                        <a:rPr lang="en-US" sz="900">
                          <a:solidFill>
                            <a:schemeClr val="tx1"/>
                          </a:solidFill>
                          <a:latin typeface="+mn-lt"/>
                        </a:rPr>
                        <a:t>After deployment, the CanSat shall deploy its heat shield/aerobraking mechanism.</a:t>
                      </a:r>
                    </a:p>
                  </a:txBody>
                  <a:tcPr/>
                </a:tc>
                <a:tc>
                  <a:txBody>
                    <a:bodyPr/>
                    <a:lstStyle/>
                    <a:p>
                      <a:r>
                        <a:rPr lang="en-US" sz="900">
                          <a:solidFill>
                            <a:schemeClr val="tx1"/>
                          </a:solidFill>
                          <a:latin typeface="+mn-lt"/>
                        </a:rPr>
                        <a:t>Comply</a:t>
                      </a:r>
                    </a:p>
                  </a:txBody>
                  <a:tcPr>
                    <a:solidFill>
                      <a:srgbClr val="00B050"/>
                    </a:solidFill>
                  </a:tcPr>
                </a:tc>
                <a:tc>
                  <a:txBody>
                    <a:bodyPr/>
                    <a:lstStyle/>
                    <a:p>
                      <a:pPr algn="ctr"/>
                      <a:r>
                        <a:rPr lang="en-US" sz="900">
                          <a:solidFill>
                            <a:schemeClr val="tx1"/>
                          </a:solidFill>
                          <a:latin typeface="+mn-lt"/>
                        </a:rPr>
                        <a:t>45, 46</a:t>
                      </a:r>
                    </a:p>
                  </a:txBody>
                  <a:tcPr anchor="ctr"/>
                </a:tc>
                <a:tc>
                  <a:txBody>
                    <a:bodyPr/>
                    <a:lstStyle/>
                    <a:p>
                      <a:pPr algn="ctr"/>
                      <a:endParaRPr lang="en-US" sz="900">
                        <a:solidFill>
                          <a:schemeClr val="tx1"/>
                        </a:solidFill>
                        <a:latin typeface="+mn-lt"/>
                      </a:endParaRPr>
                    </a:p>
                  </a:txBody>
                  <a:tcPr anchor="ctr"/>
                </a:tc>
                <a:extLst>
                  <a:ext uri="{0D108BD9-81ED-4DB2-BD59-A6C34878D82A}">
                    <a16:rowId xmlns:a16="http://schemas.microsoft.com/office/drawing/2014/main" val="381220804"/>
                  </a:ext>
                </a:extLst>
              </a:tr>
              <a:tr h="487256">
                <a:tc>
                  <a:txBody>
                    <a:bodyPr/>
                    <a:lstStyle/>
                    <a:p>
                      <a:pPr lvl="0">
                        <a:buNone/>
                      </a:pPr>
                      <a:r>
                        <a:rPr lang="en-US" sz="900">
                          <a:solidFill>
                            <a:schemeClr val="tx1"/>
                          </a:solidFill>
                          <a:latin typeface="+mn-lt"/>
                        </a:rPr>
                        <a:t>C4</a:t>
                      </a:r>
                    </a:p>
                  </a:txBody>
                  <a:tcPr/>
                </a:tc>
                <a:tc>
                  <a:txBody>
                    <a:bodyPr/>
                    <a:lstStyle/>
                    <a:p>
                      <a:pPr lvl="0">
                        <a:buNone/>
                      </a:pPr>
                      <a:r>
                        <a:rPr lang="en-US" sz="900">
                          <a:solidFill>
                            <a:schemeClr val="tx1"/>
                          </a:solidFill>
                          <a:latin typeface="+mn-lt"/>
                        </a:rPr>
                        <a:t>A silver or gold mylar streamer of 50mm and 1.5 meters in length shall be connected to the CanSat and released at deployment, used to locate and identify the CanSat.</a:t>
                      </a:r>
                    </a:p>
                  </a:txBody>
                  <a:tcPr/>
                </a:tc>
                <a:tc>
                  <a:txBody>
                    <a:bodyPr/>
                    <a:lstStyle/>
                    <a:p>
                      <a:pPr lvl="0">
                        <a:buNone/>
                      </a:pPr>
                      <a:r>
                        <a:rPr lang="en-US" sz="900">
                          <a:solidFill>
                            <a:schemeClr val="tx1"/>
                          </a:solidFill>
                          <a:latin typeface="+mn-lt"/>
                        </a:rPr>
                        <a:t>Partial</a:t>
                      </a:r>
                    </a:p>
                  </a:txBody>
                  <a:tcPr>
                    <a:solidFill>
                      <a:srgbClr val="FFFF00"/>
                    </a:solidFill>
                  </a:tcPr>
                </a:tc>
                <a:tc>
                  <a:txBody>
                    <a:bodyPr/>
                    <a:lstStyle/>
                    <a:p>
                      <a:pPr lvl="0" algn="ctr">
                        <a:buNone/>
                      </a:pPr>
                      <a:endParaRPr lang="en-US" sz="900">
                        <a:solidFill>
                          <a:schemeClr val="tx1"/>
                        </a:solidFill>
                        <a:latin typeface="+mn-lt"/>
                      </a:endParaRPr>
                    </a:p>
                  </a:txBody>
                  <a:tcPr anchor="ctr"/>
                </a:tc>
                <a:tc>
                  <a:txBody>
                    <a:bodyPr/>
                    <a:lstStyle/>
                    <a:p>
                      <a:pPr lvl="0" algn="ctr">
                        <a:buNone/>
                      </a:pPr>
                      <a:r>
                        <a:rPr lang="en-US" sz="900">
                          <a:solidFill>
                            <a:schemeClr val="tx1"/>
                          </a:solidFill>
                          <a:latin typeface="+mn-lt"/>
                        </a:rPr>
                        <a:t>Not shown, but is planned for</a:t>
                      </a:r>
                    </a:p>
                  </a:txBody>
                  <a:tcPr anchor="ctr"/>
                </a:tc>
                <a:extLst>
                  <a:ext uri="{0D108BD9-81ED-4DB2-BD59-A6C34878D82A}">
                    <a16:rowId xmlns:a16="http://schemas.microsoft.com/office/drawing/2014/main" val="522957897"/>
                  </a:ext>
                </a:extLst>
              </a:tr>
              <a:tr h="354368">
                <a:tc>
                  <a:txBody>
                    <a:bodyPr/>
                    <a:lstStyle/>
                    <a:p>
                      <a:r>
                        <a:rPr lang="en-US" sz="900">
                          <a:solidFill>
                            <a:schemeClr val="tx1"/>
                          </a:solidFill>
                          <a:latin typeface="+mn-lt"/>
                        </a:rPr>
                        <a:t>C5</a:t>
                      </a:r>
                    </a:p>
                  </a:txBody>
                  <a:tcPr/>
                </a:tc>
                <a:tc>
                  <a:txBody>
                    <a:bodyPr/>
                    <a:lstStyle/>
                    <a:p>
                      <a:r>
                        <a:rPr lang="en-US" sz="900">
                          <a:solidFill>
                            <a:schemeClr val="tx1"/>
                          </a:solidFill>
                          <a:latin typeface="+mn-lt"/>
                        </a:rPr>
                        <a:t>At 100 meters, the CanSat shall deploy a parachute and release the heat shield.</a:t>
                      </a:r>
                    </a:p>
                  </a:txBody>
                  <a:tcPr/>
                </a:tc>
                <a:tc>
                  <a:txBody>
                    <a:bodyPr/>
                    <a:lstStyle/>
                    <a:p>
                      <a:r>
                        <a:rPr lang="en-US" sz="900">
                          <a:solidFill>
                            <a:schemeClr val="tx1"/>
                          </a:solidFill>
                          <a:latin typeface="+mn-lt"/>
                        </a:rPr>
                        <a:t>Comply</a:t>
                      </a:r>
                    </a:p>
                  </a:txBody>
                  <a:tcPr>
                    <a:solidFill>
                      <a:srgbClr val="00B050"/>
                    </a:solidFill>
                  </a:tcPr>
                </a:tc>
                <a:tc>
                  <a:txBody>
                    <a:bodyPr/>
                    <a:lstStyle/>
                    <a:p>
                      <a:pPr algn="ctr"/>
                      <a:r>
                        <a:rPr lang="en-US" sz="900">
                          <a:solidFill>
                            <a:schemeClr val="tx1"/>
                          </a:solidFill>
                          <a:latin typeface="+mn-lt"/>
                        </a:rPr>
                        <a:t>47, 48</a:t>
                      </a:r>
                    </a:p>
                  </a:txBody>
                  <a:tcPr anchor="ctr"/>
                </a:tc>
                <a:tc>
                  <a:txBody>
                    <a:bodyPr/>
                    <a:lstStyle/>
                    <a:p>
                      <a:pPr algn="ctr"/>
                      <a:endParaRPr lang="en-US" sz="900">
                        <a:solidFill>
                          <a:schemeClr val="tx1"/>
                        </a:solidFill>
                        <a:latin typeface="+mn-lt"/>
                      </a:endParaRPr>
                    </a:p>
                  </a:txBody>
                  <a:tcPr anchor="ctr"/>
                </a:tc>
                <a:extLst>
                  <a:ext uri="{0D108BD9-81ED-4DB2-BD59-A6C34878D82A}">
                    <a16:rowId xmlns:a16="http://schemas.microsoft.com/office/drawing/2014/main" val="3938391041"/>
                  </a:ext>
                </a:extLst>
              </a:tr>
              <a:tr h="301459">
                <a:tc>
                  <a:txBody>
                    <a:bodyPr/>
                    <a:lstStyle/>
                    <a:p>
                      <a:r>
                        <a:rPr lang="en-US" sz="900">
                          <a:solidFill>
                            <a:schemeClr val="tx1"/>
                          </a:solidFill>
                          <a:latin typeface="+mn-lt"/>
                        </a:rPr>
                        <a:t>C6</a:t>
                      </a:r>
                    </a:p>
                  </a:txBody>
                  <a:tcPr/>
                </a:tc>
                <a:tc>
                  <a:txBody>
                    <a:bodyPr/>
                    <a:lstStyle/>
                    <a:p>
                      <a:r>
                        <a:rPr lang="en-US" sz="900">
                          <a:solidFill>
                            <a:schemeClr val="tx1"/>
                          </a:solidFill>
                          <a:latin typeface="+mn-lt"/>
                        </a:rPr>
                        <a:t>Upon landing, the CanSat shall stop transmitting data.</a:t>
                      </a:r>
                    </a:p>
                  </a:txBody>
                  <a:tcPr/>
                </a:tc>
                <a:tc>
                  <a:txBody>
                    <a:bodyPr/>
                    <a:lstStyle/>
                    <a:p>
                      <a:r>
                        <a:rPr lang="en-US" sz="900">
                          <a:solidFill>
                            <a:schemeClr val="tx1"/>
                          </a:solidFill>
                          <a:latin typeface="+mn-lt"/>
                        </a:rPr>
                        <a:t>Comply</a:t>
                      </a:r>
                    </a:p>
                  </a:txBody>
                  <a:tcPr>
                    <a:solidFill>
                      <a:srgbClr val="00B050"/>
                    </a:solidFill>
                  </a:tcPr>
                </a:tc>
                <a:tc>
                  <a:txBody>
                    <a:bodyPr/>
                    <a:lstStyle/>
                    <a:p>
                      <a:pPr algn="ctr"/>
                      <a:r>
                        <a:rPr lang="en-US" sz="900">
                          <a:solidFill>
                            <a:schemeClr val="tx1"/>
                          </a:solidFill>
                          <a:latin typeface="+mn-lt"/>
                        </a:rPr>
                        <a:t>71</a:t>
                      </a:r>
                    </a:p>
                  </a:txBody>
                  <a:tcPr anchor="ctr"/>
                </a:tc>
                <a:tc>
                  <a:txBody>
                    <a:bodyPr/>
                    <a:lstStyle/>
                    <a:p>
                      <a:pPr algn="ctr"/>
                      <a:endParaRPr lang="en-US" sz="900">
                        <a:solidFill>
                          <a:schemeClr val="tx1"/>
                        </a:solidFill>
                        <a:latin typeface="+mn-lt"/>
                      </a:endParaRPr>
                    </a:p>
                  </a:txBody>
                  <a:tcPr anchor="ctr"/>
                </a:tc>
                <a:extLst>
                  <a:ext uri="{0D108BD9-81ED-4DB2-BD59-A6C34878D82A}">
                    <a16:rowId xmlns:a16="http://schemas.microsoft.com/office/drawing/2014/main" val="3494010540"/>
                  </a:ext>
                </a:extLst>
              </a:tr>
              <a:tr h="276850">
                <a:tc>
                  <a:txBody>
                    <a:bodyPr/>
                    <a:lstStyle/>
                    <a:p>
                      <a:pPr lvl="0">
                        <a:buNone/>
                      </a:pPr>
                      <a:r>
                        <a:rPr lang="en-US" sz="900">
                          <a:solidFill>
                            <a:schemeClr val="tx1"/>
                          </a:solidFill>
                          <a:latin typeface="+mn-lt"/>
                        </a:rPr>
                        <a:t>C7</a:t>
                      </a:r>
                    </a:p>
                  </a:txBody>
                  <a:tcPr/>
                </a:tc>
                <a:tc>
                  <a:txBody>
                    <a:bodyPr/>
                    <a:lstStyle/>
                    <a:p>
                      <a:pPr lvl="0">
                        <a:buNone/>
                      </a:pPr>
                      <a:r>
                        <a:rPr lang="en-US" sz="900">
                          <a:solidFill>
                            <a:schemeClr val="tx1"/>
                          </a:solidFill>
                          <a:latin typeface="+mn-lt"/>
                        </a:rPr>
                        <a:t>Upon landing, the CanSat shall activate and audio beacon.</a:t>
                      </a:r>
                    </a:p>
                  </a:txBody>
                  <a:tcPr/>
                </a:tc>
                <a:tc>
                  <a:txBody>
                    <a:bodyPr/>
                    <a:lstStyle/>
                    <a:p>
                      <a:pPr lvl="0">
                        <a:buNone/>
                      </a:pPr>
                      <a:r>
                        <a:rPr lang="en-US" sz="900">
                          <a:solidFill>
                            <a:schemeClr val="tx1"/>
                          </a:solidFill>
                          <a:latin typeface="+mn-lt"/>
                        </a:rPr>
                        <a:t>Partial</a:t>
                      </a:r>
                    </a:p>
                  </a:txBody>
                  <a:tcPr>
                    <a:solidFill>
                      <a:srgbClr val="FFFF00"/>
                    </a:solidFill>
                  </a:tcPr>
                </a:tc>
                <a:tc>
                  <a:txBody>
                    <a:bodyPr/>
                    <a:lstStyle/>
                    <a:p>
                      <a:pPr lvl="0" algn="ctr">
                        <a:buNone/>
                      </a:pPr>
                      <a:r>
                        <a:rPr lang="en-US" sz="900">
                          <a:solidFill>
                            <a:schemeClr val="tx1"/>
                          </a:solidFill>
                          <a:latin typeface="+mn-lt"/>
                        </a:rPr>
                        <a:t>67</a:t>
                      </a:r>
                    </a:p>
                  </a:txBody>
                  <a:tcPr anchor="ctr"/>
                </a:tc>
                <a:tc>
                  <a:txBody>
                    <a:bodyPr/>
                    <a:lstStyle/>
                    <a:p>
                      <a:pPr lvl="0" algn="ctr">
                        <a:buNone/>
                      </a:pPr>
                      <a:r>
                        <a:rPr lang="en-US" sz="900">
                          <a:solidFill>
                            <a:schemeClr val="tx1"/>
                          </a:solidFill>
                          <a:latin typeface="+mn-lt"/>
                        </a:rPr>
                        <a:t>To be added</a:t>
                      </a:r>
                    </a:p>
                  </a:txBody>
                  <a:tcPr anchor="ctr"/>
                </a:tc>
                <a:extLst>
                  <a:ext uri="{0D108BD9-81ED-4DB2-BD59-A6C34878D82A}">
                    <a16:rowId xmlns:a16="http://schemas.microsoft.com/office/drawing/2014/main" val="3824507875"/>
                  </a:ext>
                </a:extLst>
              </a:tr>
              <a:tr h="436808">
                <a:tc>
                  <a:txBody>
                    <a:bodyPr/>
                    <a:lstStyle/>
                    <a:p>
                      <a:pPr lvl="0">
                        <a:buNone/>
                      </a:pPr>
                      <a:r>
                        <a:rPr lang="en-US" sz="900">
                          <a:solidFill>
                            <a:schemeClr val="tx1"/>
                          </a:solidFill>
                          <a:latin typeface="+mn-lt"/>
                        </a:rPr>
                        <a:t>C8</a:t>
                      </a:r>
                    </a:p>
                  </a:txBody>
                  <a:tcPr/>
                </a:tc>
                <a:tc>
                  <a:txBody>
                    <a:bodyPr/>
                    <a:lstStyle/>
                    <a:p>
                      <a:pPr lvl="0">
                        <a:buNone/>
                      </a:pPr>
                      <a:r>
                        <a:rPr lang="en-US" sz="900">
                          <a:solidFill>
                            <a:schemeClr val="tx1"/>
                          </a:solidFill>
                          <a:latin typeface="+mn-lt"/>
                        </a:rPr>
                        <a:t>The CanSat shall carry a provided large hen’s egg with a weight between 51 and 65 grams.</a:t>
                      </a:r>
                    </a:p>
                  </a:txBody>
                  <a:tcPr/>
                </a:tc>
                <a:tc>
                  <a:txBody>
                    <a:bodyPr/>
                    <a:lstStyle/>
                    <a:p>
                      <a:pPr lvl="0">
                        <a:buNone/>
                      </a:pPr>
                      <a:r>
                        <a:rPr lang="en-US" sz="900">
                          <a:solidFill>
                            <a:schemeClr val="tx1"/>
                          </a:solidFill>
                          <a:latin typeface="+mn-lt"/>
                        </a:rPr>
                        <a:t>Comply</a:t>
                      </a:r>
                    </a:p>
                  </a:txBody>
                  <a:tcPr>
                    <a:solidFill>
                      <a:srgbClr val="00B050"/>
                    </a:solidFill>
                  </a:tcPr>
                </a:tc>
                <a:tc>
                  <a:txBody>
                    <a:bodyPr/>
                    <a:lstStyle/>
                    <a:p>
                      <a:pPr lvl="0" algn="ctr">
                        <a:buNone/>
                      </a:pPr>
                      <a:r>
                        <a:rPr lang="en-US" sz="900">
                          <a:solidFill>
                            <a:schemeClr val="tx1"/>
                          </a:solidFill>
                          <a:latin typeface="+mn-lt"/>
                        </a:rPr>
                        <a:t>15</a:t>
                      </a:r>
                    </a:p>
                  </a:txBody>
                  <a:tcPr anchor="ctr"/>
                </a:tc>
                <a:tc>
                  <a:txBody>
                    <a:bodyPr/>
                    <a:lstStyle/>
                    <a:p>
                      <a:pPr lvl="0" algn="ctr">
                        <a:buNone/>
                      </a:pPr>
                      <a:endParaRPr lang="en-US" sz="900">
                        <a:solidFill>
                          <a:schemeClr val="tx1"/>
                        </a:solidFill>
                        <a:latin typeface="+mn-lt"/>
                      </a:endParaRPr>
                    </a:p>
                  </a:txBody>
                  <a:tcPr anchor="ctr"/>
                </a:tc>
                <a:extLst>
                  <a:ext uri="{0D108BD9-81ED-4DB2-BD59-A6C34878D82A}">
                    <a16:rowId xmlns:a16="http://schemas.microsoft.com/office/drawing/2014/main" val="809328955"/>
                  </a:ext>
                </a:extLst>
              </a:tr>
              <a:tr h="313763">
                <a:tc>
                  <a:txBody>
                    <a:bodyPr/>
                    <a:lstStyle/>
                    <a:p>
                      <a:pPr lvl="0">
                        <a:buNone/>
                      </a:pPr>
                      <a:r>
                        <a:rPr lang="en-US" sz="900">
                          <a:solidFill>
                            <a:schemeClr val="tx1"/>
                          </a:solidFill>
                          <a:latin typeface="+mn-lt"/>
                        </a:rPr>
                        <a:t>C9</a:t>
                      </a:r>
                    </a:p>
                  </a:txBody>
                  <a:tcPr/>
                </a:tc>
                <a:tc>
                  <a:txBody>
                    <a:bodyPr/>
                    <a:lstStyle/>
                    <a:p>
                      <a:pPr lvl="0">
                        <a:buNone/>
                      </a:pPr>
                      <a:r>
                        <a:rPr lang="en-US" sz="900">
                          <a:solidFill>
                            <a:schemeClr val="tx1"/>
                          </a:solidFill>
                          <a:latin typeface="+mn-lt"/>
                        </a:rPr>
                        <a:t>0 altitude reference shall be at the launch pad.</a:t>
                      </a:r>
                    </a:p>
                  </a:txBody>
                  <a:tcPr/>
                </a:tc>
                <a:tc>
                  <a:txBody>
                    <a:bodyPr/>
                    <a:lstStyle/>
                    <a:p>
                      <a:pPr lvl="0">
                        <a:buNone/>
                      </a:pPr>
                      <a:r>
                        <a:rPr lang="en-US" sz="900">
                          <a:solidFill>
                            <a:schemeClr val="tx1"/>
                          </a:solidFill>
                          <a:latin typeface="+mn-lt"/>
                        </a:rPr>
                        <a:t>Comply</a:t>
                      </a:r>
                    </a:p>
                  </a:txBody>
                  <a:tcPr>
                    <a:solidFill>
                      <a:srgbClr val="00B050"/>
                    </a:solidFill>
                  </a:tcPr>
                </a:tc>
                <a:tc>
                  <a:txBody>
                    <a:bodyPr/>
                    <a:lstStyle/>
                    <a:p>
                      <a:pPr lvl="0" algn="ctr">
                        <a:buNone/>
                      </a:pPr>
                      <a:r>
                        <a:rPr lang="en-US" sz="1050">
                          <a:solidFill>
                            <a:schemeClr val="tx1"/>
                          </a:solidFill>
                          <a:latin typeface="+mn-lt"/>
                        </a:rPr>
                        <a:t>71</a:t>
                      </a:r>
                    </a:p>
                  </a:txBody>
                  <a:tcPr anchor="ctr"/>
                </a:tc>
                <a:tc>
                  <a:txBody>
                    <a:bodyPr/>
                    <a:lstStyle/>
                    <a:p>
                      <a:pPr lvl="0" algn="ctr">
                        <a:buNone/>
                      </a:pPr>
                      <a:endParaRPr lang="en-US" sz="1050">
                        <a:solidFill>
                          <a:schemeClr val="tx1"/>
                        </a:solidFill>
                        <a:latin typeface="+mn-lt"/>
                      </a:endParaRPr>
                    </a:p>
                  </a:txBody>
                  <a:tcPr anchor="ctr"/>
                </a:tc>
                <a:extLst>
                  <a:ext uri="{0D108BD9-81ED-4DB2-BD59-A6C34878D82A}">
                    <a16:rowId xmlns:a16="http://schemas.microsoft.com/office/drawing/2014/main" val="327403139"/>
                  </a:ext>
                </a:extLst>
              </a:tr>
              <a:tr h="461091">
                <a:tc>
                  <a:txBody>
                    <a:bodyPr/>
                    <a:lstStyle/>
                    <a:p>
                      <a:r>
                        <a:rPr lang="en-US" sz="900">
                          <a:solidFill>
                            <a:schemeClr val="tx1"/>
                          </a:solidFill>
                          <a:latin typeface="+mn-lt"/>
                        </a:rPr>
                        <a:t>C10</a:t>
                      </a:r>
                    </a:p>
                  </a:txBody>
                  <a:tcPr/>
                </a:tc>
                <a:tc>
                  <a:txBody>
                    <a:bodyPr/>
                    <a:lstStyle/>
                    <a:p>
                      <a:r>
                        <a:rPr lang="en-US" sz="900">
                          <a:solidFill>
                            <a:schemeClr val="tx1"/>
                          </a:solidFill>
                          <a:latin typeface="+mn-lt"/>
                        </a:rPr>
                        <a:t>During descent with the heat shield deployed, the descent rate shall be between 10 and 30 m/s.</a:t>
                      </a:r>
                    </a:p>
                  </a:txBody>
                  <a:tcPr/>
                </a:tc>
                <a:tc>
                  <a:txBody>
                    <a:bodyPr/>
                    <a:lstStyle/>
                    <a:p>
                      <a:r>
                        <a:rPr lang="en-US" sz="900">
                          <a:solidFill>
                            <a:schemeClr val="tx1"/>
                          </a:solidFill>
                          <a:latin typeface="+mn-lt"/>
                        </a:rPr>
                        <a:t>Comply</a:t>
                      </a:r>
                    </a:p>
                  </a:txBody>
                  <a:tcPr>
                    <a:solidFill>
                      <a:srgbClr val="00B050"/>
                    </a:solidFill>
                  </a:tcPr>
                </a:tc>
                <a:tc>
                  <a:txBody>
                    <a:bodyPr/>
                    <a:lstStyle/>
                    <a:p>
                      <a:pPr algn="ctr"/>
                      <a:r>
                        <a:rPr lang="en-US" sz="900">
                          <a:solidFill>
                            <a:schemeClr val="tx1"/>
                          </a:solidFill>
                          <a:latin typeface="+mn-lt"/>
                        </a:rPr>
                        <a:t>40</a:t>
                      </a:r>
                    </a:p>
                  </a:txBody>
                  <a:tcPr anchor="ctr"/>
                </a:tc>
                <a:tc>
                  <a:txBody>
                    <a:bodyPr/>
                    <a:lstStyle/>
                    <a:p>
                      <a:pPr algn="ctr"/>
                      <a:endParaRPr lang="en-US" sz="900">
                        <a:solidFill>
                          <a:schemeClr val="tx1"/>
                        </a:solidFill>
                        <a:latin typeface="+mn-lt"/>
                      </a:endParaRPr>
                    </a:p>
                  </a:txBody>
                  <a:tcPr anchor="ctr"/>
                </a:tc>
                <a:extLst>
                  <a:ext uri="{0D108BD9-81ED-4DB2-BD59-A6C34878D82A}">
                    <a16:rowId xmlns:a16="http://schemas.microsoft.com/office/drawing/2014/main" val="3581176908"/>
                  </a:ext>
                </a:extLst>
              </a:tr>
              <a:tr h="418351">
                <a:tc>
                  <a:txBody>
                    <a:bodyPr/>
                    <a:lstStyle/>
                    <a:p>
                      <a:r>
                        <a:rPr lang="en-US" sz="900">
                          <a:solidFill>
                            <a:schemeClr val="tx1"/>
                          </a:solidFill>
                          <a:latin typeface="+mn-lt"/>
                        </a:rPr>
                        <a:t>C11</a:t>
                      </a:r>
                    </a:p>
                  </a:txBody>
                  <a:tcPr/>
                </a:tc>
                <a:tc>
                  <a:txBody>
                    <a:bodyPr/>
                    <a:lstStyle/>
                    <a:p>
                      <a:pPr lvl="0">
                        <a:buNone/>
                      </a:pPr>
                      <a:r>
                        <a:rPr lang="en-US" sz="900">
                          <a:solidFill>
                            <a:schemeClr val="tx1"/>
                          </a:solidFill>
                          <a:latin typeface="+mn-lt"/>
                        </a:rPr>
                        <a:t>At 100 meters, the CanSat shall have a descent rate of less than 5 m/s.</a:t>
                      </a:r>
                    </a:p>
                  </a:txBody>
                  <a:tcPr/>
                </a:tc>
                <a:tc>
                  <a:txBody>
                    <a:bodyPr/>
                    <a:lstStyle/>
                    <a:p>
                      <a:pPr lvl="0">
                        <a:buNone/>
                      </a:pPr>
                      <a:r>
                        <a:rPr lang="en-US" sz="900">
                          <a:solidFill>
                            <a:schemeClr val="tx1"/>
                          </a:solidFill>
                          <a:latin typeface="+mn-lt"/>
                        </a:rPr>
                        <a:t>Comply</a:t>
                      </a:r>
                    </a:p>
                  </a:txBody>
                  <a:tcPr>
                    <a:solidFill>
                      <a:srgbClr val="00B050"/>
                    </a:solidFill>
                  </a:tcPr>
                </a:tc>
                <a:tc>
                  <a:txBody>
                    <a:bodyPr/>
                    <a:lstStyle/>
                    <a:p>
                      <a:pPr lvl="0" algn="ctr">
                        <a:buNone/>
                      </a:pPr>
                      <a:r>
                        <a:rPr lang="en-US" sz="900">
                          <a:solidFill>
                            <a:schemeClr val="tx1"/>
                          </a:solidFill>
                          <a:latin typeface="+mn-lt"/>
                        </a:rPr>
                        <a:t>40</a:t>
                      </a:r>
                    </a:p>
                  </a:txBody>
                  <a:tcPr anchor="ctr"/>
                </a:tc>
                <a:tc>
                  <a:txBody>
                    <a:bodyPr/>
                    <a:lstStyle/>
                    <a:p>
                      <a:pPr lvl="0" algn="ctr">
                        <a:buNone/>
                      </a:pPr>
                      <a:endParaRPr lang="en-US" sz="900">
                        <a:solidFill>
                          <a:schemeClr val="tx1"/>
                        </a:solidFill>
                        <a:latin typeface="+mn-lt"/>
                      </a:endParaRPr>
                    </a:p>
                  </a:txBody>
                  <a:tcPr anchor="ctr"/>
                </a:tc>
                <a:extLst>
                  <a:ext uri="{0D108BD9-81ED-4DB2-BD59-A6C34878D82A}">
                    <a16:rowId xmlns:a16="http://schemas.microsoft.com/office/drawing/2014/main" val="2827702404"/>
                  </a:ext>
                </a:extLst>
              </a:tr>
              <a:tr h="596765">
                <a:tc>
                  <a:txBody>
                    <a:bodyPr/>
                    <a:lstStyle/>
                    <a:p>
                      <a:pPr lvl="0">
                        <a:buNone/>
                      </a:pPr>
                      <a:r>
                        <a:rPr lang="en-US" sz="900">
                          <a:solidFill>
                            <a:schemeClr val="tx1"/>
                          </a:solidFill>
                          <a:latin typeface="+mn-lt"/>
                        </a:rPr>
                        <a:t>C12</a:t>
                      </a:r>
                      <a:endParaRPr lang="en-US" sz="900">
                        <a:latin typeface="+mn-lt"/>
                      </a:endParaRPr>
                    </a:p>
                  </a:txBody>
                  <a:tcPr/>
                </a:tc>
                <a:tc>
                  <a:txBody>
                    <a:bodyPr/>
                    <a:lstStyle/>
                    <a:p>
                      <a:r>
                        <a:rPr lang="en-US" sz="900">
                          <a:solidFill>
                            <a:schemeClr val="tx1"/>
                          </a:solidFill>
                          <a:latin typeface="+mn-lt"/>
                        </a:rPr>
                        <a:t>Total cost of the CanSat shall be below $1000. Ground support and analysis equipment are not included in this cost. Equipment from previous years shall be included at current market price.</a:t>
                      </a:r>
                    </a:p>
                  </a:txBody>
                  <a:tcPr/>
                </a:tc>
                <a:tc>
                  <a:txBody>
                    <a:bodyPr/>
                    <a:lstStyle/>
                    <a:p>
                      <a:r>
                        <a:rPr lang="en-US" sz="900">
                          <a:solidFill>
                            <a:schemeClr val="tx1"/>
                          </a:solidFill>
                          <a:latin typeface="+mn-lt"/>
                        </a:rPr>
                        <a:t>Comply</a:t>
                      </a:r>
                    </a:p>
                  </a:txBody>
                  <a:tcPr>
                    <a:solidFill>
                      <a:srgbClr val="00B050"/>
                    </a:solidFill>
                  </a:tcPr>
                </a:tc>
                <a:tc>
                  <a:txBody>
                    <a:bodyPr/>
                    <a:lstStyle/>
                    <a:p>
                      <a:pPr algn="ctr"/>
                      <a:r>
                        <a:rPr lang="en-US" sz="900">
                          <a:solidFill>
                            <a:schemeClr val="tx1"/>
                          </a:solidFill>
                          <a:latin typeface="+mn-lt"/>
                        </a:rPr>
                        <a:t>113</a:t>
                      </a:r>
                    </a:p>
                  </a:txBody>
                  <a:tcPr anchor="ctr"/>
                </a:tc>
                <a:tc>
                  <a:txBody>
                    <a:bodyPr/>
                    <a:lstStyle/>
                    <a:p>
                      <a:pPr algn="ctr"/>
                      <a:endParaRPr lang="en-US" sz="900">
                        <a:solidFill>
                          <a:schemeClr val="tx1"/>
                        </a:solidFill>
                        <a:latin typeface="+mn-lt"/>
                      </a:endParaRPr>
                    </a:p>
                  </a:txBody>
                  <a:tcPr anchor="ctr"/>
                </a:tc>
                <a:extLst>
                  <a:ext uri="{0D108BD9-81ED-4DB2-BD59-A6C34878D82A}">
                    <a16:rowId xmlns:a16="http://schemas.microsoft.com/office/drawing/2014/main" val="2415889930"/>
                  </a:ext>
                </a:extLst>
              </a:tr>
            </a:tbl>
          </a:graphicData>
        </a:graphic>
      </p:graphicFrame>
    </p:spTree>
    <p:extLst>
      <p:ext uri="{BB962C8B-B14F-4D97-AF65-F5344CB8AC3E}">
        <p14:creationId xmlns:p14="http://schemas.microsoft.com/office/powerpoint/2010/main" val="31150716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 (2/7)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dirty="0">
                <a:solidFill>
                  <a:schemeClr val="dk1"/>
                </a:solidFill>
                <a:latin typeface="Arial"/>
                <a:ea typeface="Arial"/>
                <a:cs typeface="Arial"/>
                <a:sym typeface="Arial"/>
              </a:rPr>
              <a:t>103</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1457004940"/>
              </p:ext>
            </p:extLst>
          </p:nvPr>
        </p:nvGraphicFramePr>
        <p:xfrm>
          <a:off x="244476" y="1085849"/>
          <a:ext cx="8655049" cy="5139745"/>
        </p:xfrm>
        <a:graphic>
          <a:graphicData uri="http://schemas.openxmlformats.org/drawingml/2006/table">
            <a:tbl>
              <a:tblPr firstRow="1" bandRow="1">
                <a:tableStyleId>{9F04E99A-474F-47B1-879B-63DCE3DC75A0}</a:tableStyleId>
              </a:tblPr>
              <a:tblGrid>
                <a:gridCol w="608261">
                  <a:extLst>
                    <a:ext uri="{9D8B030D-6E8A-4147-A177-3AD203B41FA5}">
                      <a16:colId xmlns:a16="http://schemas.microsoft.com/office/drawing/2014/main" val="2149998631"/>
                    </a:ext>
                  </a:extLst>
                </a:gridCol>
                <a:gridCol w="3573535">
                  <a:extLst>
                    <a:ext uri="{9D8B030D-6E8A-4147-A177-3AD203B41FA5}">
                      <a16:colId xmlns:a16="http://schemas.microsoft.com/office/drawing/2014/main" val="3344805926"/>
                    </a:ext>
                  </a:extLst>
                </a:gridCol>
                <a:gridCol w="1679055">
                  <a:extLst>
                    <a:ext uri="{9D8B030D-6E8A-4147-A177-3AD203B41FA5}">
                      <a16:colId xmlns:a16="http://schemas.microsoft.com/office/drawing/2014/main" val="1523840576"/>
                    </a:ext>
                  </a:extLst>
                </a:gridCol>
                <a:gridCol w="1219399">
                  <a:extLst>
                    <a:ext uri="{9D8B030D-6E8A-4147-A177-3AD203B41FA5}">
                      <a16:colId xmlns:a16="http://schemas.microsoft.com/office/drawing/2014/main" val="648585005"/>
                    </a:ext>
                  </a:extLst>
                </a:gridCol>
                <a:gridCol w="1574799">
                  <a:extLst>
                    <a:ext uri="{9D8B030D-6E8A-4147-A177-3AD203B41FA5}">
                      <a16:colId xmlns:a16="http://schemas.microsoft.com/office/drawing/2014/main" val="329469823"/>
                    </a:ext>
                  </a:extLst>
                </a:gridCol>
              </a:tblGrid>
              <a:tr h="492939">
                <a:tc>
                  <a:txBody>
                    <a:bodyPr/>
                    <a:lstStyle/>
                    <a:p>
                      <a:pPr algn="ctr"/>
                      <a:r>
                        <a:rPr lang="en-US" sz="900" b="1">
                          <a:solidFill>
                            <a:schemeClr val="bg1"/>
                          </a:solidFill>
                          <a:latin typeface="+mn-lt"/>
                        </a:rPr>
                        <a:t>Req # </a:t>
                      </a:r>
                    </a:p>
                  </a:txBody>
                  <a:tcPr>
                    <a:solidFill>
                      <a:schemeClr val="accent2"/>
                    </a:solidFill>
                  </a:tcPr>
                </a:tc>
                <a:tc>
                  <a:txBody>
                    <a:bodyPr/>
                    <a:lstStyle/>
                    <a:p>
                      <a:pPr algn="ctr"/>
                      <a:r>
                        <a:rPr lang="en-US" sz="900" b="1">
                          <a:solidFill>
                            <a:schemeClr val="bg1"/>
                          </a:solidFill>
                          <a:latin typeface="+mn-lt"/>
                        </a:rPr>
                        <a:t>Description</a:t>
                      </a:r>
                    </a:p>
                  </a:txBody>
                  <a:tcPr>
                    <a:solidFill>
                      <a:schemeClr val="accent2"/>
                    </a:solidFill>
                  </a:tcPr>
                </a:tc>
                <a:tc>
                  <a:txBody>
                    <a:bodyPr/>
                    <a:lstStyle/>
                    <a:p>
                      <a:pPr algn="ctr"/>
                      <a:r>
                        <a:rPr lang="en-US" sz="900" b="1">
                          <a:solidFill>
                            <a:schemeClr val="bg1"/>
                          </a:solidFill>
                          <a:latin typeface="+mn-lt"/>
                        </a:rPr>
                        <a:t>Comply / No Comply/ Partial</a:t>
                      </a:r>
                    </a:p>
                  </a:txBody>
                  <a:tcPr>
                    <a:solidFill>
                      <a:schemeClr val="accent2"/>
                    </a:solidFill>
                  </a:tcPr>
                </a:tc>
                <a:tc>
                  <a:txBody>
                    <a:bodyPr/>
                    <a:lstStyle/>
                    <a:p>
                      <a:pPr algn="ctr"/>
                      <a:r>
                        <a:rPr lang="en-US" sz="900" b="1">
                          <a:solidFill>
                            <a:schemeClr val="bg1"/>
                          </a:solidFill>
                          <a:latin typeface="+mn-lt"/>
                        </a:rPr>
                        <a:t>X-Ref Slide(s) Demonstrating Compliance</a:t>
                      </a:r>
                    </a:p>
                  </a:txBody>
                  <a:tcPr>
                    <a:solidFill>
                      <a:schemeClr val="accent2"/>
                    </a:solidFill>
                  </a:tcPr>
                </a:tc>
                <a:tc>
                  <a:txBody>
                    <a:bodyPr/>
                    <a:lstStyle/>
                    <a:p>
                      <a:pPr algn="ctr"/>
                      <a:r>
                        <a:rPr lang="en-US" sz="900" b="1">
                          <a:solidFill>
                            <a:schemeClr val="bg1"/>
                          </a:solidFill>
                          <a:latin typeface="+mn-lt"/>
                        </a:rPr>
                        <a:t>Team Comments or notes</a:t>
                      </a:r>
                    </a:p>
                  </a:txBody>
                  <a:tcPr>
                    <a:solidFill>
                      <a:schemeClr val="accent2"/>
                    </a:solidFill>
                  </a:tcPr>
                </a:tc>
                <a:extLst>
                  <a:ext uri="{0D108BD9-81ED-4DB2-BD59-A6C34878D82A}">
                    <a16:rowId xmlns:a16="http://schemas.microsoft.com/office/drawing/2014/main" val="611849538"/>
                  </a:ext>
                </a:extLst>
              </a:tr>
              <a:tr h="436632">
                <a:tc>
                  <a:txBody>
                    <a:bodyPr/>
                    <a:lstStyle/>
                    <a:p>
                      <a:r>
                        <a:rPr lang="en-US" sz="900">
                          <a:solidFill>
                            <a:schemeClr val="tx1"/>
                          </a:solidFill>
                        </a:rPr>
                        <a:t>S1</a:t>
                      </a:r>
                    </a:p>
                  </a:txBody>
                  <a:tcPr/>
                </a:tc>
                <a:tc>
                  <a:txBody>
                    <a:bodyPr/>
                    <a:lstStyle/>
                    <a:p>
                      <a:pPr lvl="0">
                        <a:buNone/>
                      </a:pPr>
                      <a:r>
                        <a:rPr lang="en-US" sz="900">
                          <a:solidFill>
                            <a:schemeClr val="tx1"/>
                          </a:solidFill>
                        </a:rPr>
                        <a:t>The </a:t>
                      </a:r>
                      <a:r>
                        <a:rPr lang="en-US" sz="900" err="1">
                          <a:solidFill>
                            <a:schemeClr val="tx1"/>
                          </a:solidFill>
                        </a:rPr>
                        <a:t>CanSat</a:t>
                      </a:r>
                      <a:r>
                        <a:rPr lang="en-US" sz="900">
                          <a:solidFill>
                            <a:schemeClr val="tx1"/>
                          </a:solidFill>
                        </a:rPr>
                        <a:t> mass shall be 900 grams +/- 10 grams without the egg.</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51, 52, 53</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2807679756"/>
                  </a:ext>
                </a:extLst>
              </a:tr>
              <a:tr h="436632">
                <a:tc>
                  <a:txBody>
                    <a:bodyPr/>
                    <a:lstStyle/>
                    <a:p>
                      <a:pPr lvl="0">
                        <a:buNone/>
                      </a:pPr>
                      <a:r>
                        <a:rPr lang="en-US" sz="900">
                          <a:solidFill>
                            <a:schemeClr val="tx1"/>
                          </a:solidFill>
                        </a:rPr>
                        <a:t>S2</a:t>
                      </a:r>
                      <a:endParaRPr lang="en-US" sz="900"/>
                    </a:p>
                  </a:txBody>
                  <a:tcPr/>
                </a:tc>
                <a:tc>
                  <a:txBody>
                    <a:bodyPr/>
                    <a:lstStyle/>
                    <a:p>
                      <a:r>
                        <a:rPr lang="en-US" sz="900">
                          <a:solidFill>
                            <a:schemeClr val="tx1"/>
                          </a:solidFill>
                        </a:rPr>
                        <a:t>The nose cone shall be symmetrical along the thrust axis.</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36</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469455501"/>
                  </a:ext>
                </a:extLst>
              </a:tr>
              <a:tr h="332707">
                <a:tc>
                  <a:txBody>
                    <a:bodyPr/>
                    <a:lstStyle/>
                    <a:p>
                      <a:r>
                        <a:rPr lang="en-US" sz="900">
                          <a:solidFill>
                            <a:schemeClr val="tx1"/>
                          </a:solidFill>
                        </a:rPr>
                        <a:t>S3</a:t>
                      </a:r>
                    </a:p>
                  </a:txBody>
                  <a:tcPr/>
                </a:tc>
                <a:tc>
                  <a:txBody>
                    <a:bodyPr/>
                    <a:lstStyle/>
                    <a:p>
                      <a:r>
                        <a:rPr lang="en-US" sz="900">
                          <a:solidFill>
                            <a:schemeClr val="tx1"/>
                          </a:solidFill>
                        </a:rPr>
                        <a:t>The nose cone radius shall be exactly 71 mm.</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20</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81220804"/>
                  </a:ext>
                </a:extLst>
              </a:tr>
              <a:tr h="332707">
                <a:tc>
                  <a:txBody>
                    <a:bodyPr/>
                    <a:lstStyle/>
                    <a:p>
                      <a:pPr lvl="0">
                        <a:buNone/>
                      </a:pPr>
                      <a:r>
                        <a:rPr lang="en-US" sz="900">
                          <a:solidFill>
                            <a:schemeClr val="tx1"/>
                          </a:solidFill>
                        </a:rPr>
                        <a:t>S4</a:t>
                      </a:r>
                    </a:p>
                  </a:txBody>
                  <a:tcPr/>
                </a:tc>
                <a:tc>
                  <a:txBody>
                    <a:bodyPr/>
                    <a:lstStyle/>
                    <a:p>
                      <a:pPr lvl="0">
                        <a:buNone/>
                      </a:pPr>
                      <a:r>
                        <a:rPr lang="en-US" sz="900">
                          <a:solidFill>
                            <a:schemeClr val="tx1"/>
                          </a:solidFill>
                        </a:rPr>
                        <a:t>The nose cone shoulder radius shall be exactly 68 mm.</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20</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522957897"/>
                  </a:ext>
                </a:extLst>
              </a:tr>
              <a:tr h="332707">
                <a:tc>
                  <a:txBody>
                    <a:bodyPr/>
                    <a:lstStyle/>
                    <a:p>
                      <a:r>
                        <a:rPr lang="en-US" sz="900">
                          <a:solidFill>
                            <a:schemeClr val="tx1"/>
                          </a:solidFill>
                        </a:rPr>
                        <a:t>S5</a:t>
                      </a:r>
                    </a:p>
                  </a:txBody>
                  <a:tcPr/>
                </a:tc>
                <a:tc>
                  <a:txBody>
                    <a:bodyPr/>
                    <a:lstStyle/>
                    <a:p>
                      <a:r>
                        <a:rPr lang="en-US" sz="900">
                          <a:solidFill>
                            <a:schemeClr val="tx1"/>
                          </a:solidFill>
                        </a:rPr>
                        <a:t>The nose cone shoulder length shall be a minimum of 50 mm.</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20</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938391041"/>
                  </a:ext>
                </a:extLst>
              </a:tr>
              <a:tr h="332707">
                <a:tc>
                  <a:txBody>
                    <a:bodyPr/>
                    <a:lstStyle/>
                    <a:p>
                      <a:r>
                        <a:rPr lang="en-US" sz="900">
                          <a:solidFill>
                            <a:schemeClr val="tx1"/>
                          </a:solidFill>
                        </a:rPr>
                        <a:t>S6</a:t>
                      </a:r>
                    </a:p>
                  </a:txBody>
                  <a:tcPr/>
                </a:tc>
                <a:tc>
                  <a:txBody>
                    <a:bodyPr/>
                    <a:lstStyle/>
                    <a:p>
                      <a:r>
                        <a:rPr lang="en-US" sz="900">
                          <a:solidFill>
                            <a:schemeClr val="tx1"/>
                          </a:solidFill>
                        </a:rPr>
                        <a:t>CanSat structure must be able to survive 15 Gs vibration.</a:t>
                      </a:r>
                    </a:p>
                  </a:txBody>
                  <a:tcPr/>
                </a:tc>
                <a:tc>
                  <a:txBody>
                    <a:bodyPr/>
                    <a:lstStyle/>
                    <a:p>
                      <a:r>
                        <a:rPr lang="en-US" sz="900">
                          <a:solidFill>
                            <a:schemeClr val="tx1"/>
                          </a:solidFill>
                        </a:rPr>
                        <a:t>Partial</a:t>
                      </a:r>
                    </a:p>
                  </a:txBody>
                  <a:tcPr>
                    <a:solidFill>
                      <a:srgbClr val="FFFF00"/>
                    </a:solidFill>
                  </a:tcPr>
                </a:tc>
                <a:tc>
                  <a:txBody>
                    <a:bodyPr/>
                    <a:lstStyle/>
                    <a:p>
                      <a:pPr algn="ctr"/>
                      <a:endParaRPr lang="en-US" sz="900">
                        <a:solidFill>
                          <a:schemeClr val="tx1"/>
                        </a:solidFill>
                      </a:endParaRPr>
                    </a:p>
                  </a:txBody>
                  <a:tcPr anchor="ctr"/>
                </a:tc>
                <a:tc>
                  <a:txBody>
                    <a:bodyPr/>
                    <a:lstStyle/>
                    <a:p>
                      <a:pPr algn="ctr"/>
                      <a:r>
                        <a:rPr lang="en-US" sz="900">
                          <a:solidFill>
                            <a:schemeClr val="tx1"/>
                          </a:solidFill>
                        </a:rPr>
                        <a:t>Needs testing (Vibration Test)</a:t>
                      </a:r>
                    </a:p>
                  </a:txBody>
                  <a:tcPr anchor="ctr"/>
                </a:tc>
                <a:extLst>
                  <a:ext uri="{0D108BD9-81ED-4DB2-BD59-A6C34878D82A}">
                    <a16:rowId xmlns:a16="http://schemas.microsoft.com/office/drawing/2014/main" val="3494010540"/>
                  </a:ext>
                </a:extLst>
              </a:tr>
              <a:tr h="332707">
                <a:tc>
                  <a:txBody>
                    <a:bodyPr/>
                    <a:lstStyle/>
                    <a:p>
                      <a:pPr lvl="0">
                        <a:buNone/>
                      </a:pPr>
                      <a:r>
                        <a:rPr lang="en-US" sz="900">
                          <a:solidFill>
                            <a:schemeClr val="tx1"/>
                          </a:solidFill>
                        </a:rPr>
                        <a:t>S7</a:t>
                      </a:r>
                    </a:p>
                  </a:txBody>
                  <a:tcPr/>
                </a:tc>
                <a:tc>
                  <a:txBody>
                    <a:bodyPr/>
                    <a:lstStyle/>
                    <a:p>
                      <a:pPr lvl="0">
                        <a:buNone/>
                      </a:pPr>
                      <a:r>
                        <a:rPr lang="en-US" sz="900">
                          <a:solidFill>
                            <a:schemeClr val="tx1"/>
                          </a:solidFill>
                        </a:rPr>
                        <a:t>CanSat shall must survive 30 Gs shock.</a:t>
                      </a:r>
                    </a:p>
                  </a:txBody>
                  <a:tcPr/>
                </a:tc>
                <a:tc>
                  <a:txBody>
                    <a:bodyPr/>
                    <a:lstStyle/>
                    <a:p>
                      <a:pPr lvl="0">
                        <a:buNone/>
                      </a:pPr>
                      <a:r>
                        <a:rPr lang="en-US" sz="900">
                          <a:solidFill>
                            <a:schemeClr val="tx1"/>
                          </a:solidFill>
                        </a:rPr>
                        <a:t>Partial</a:t>
                      </a:r>
                    </a:p>
                  </a:txBody>
                  <a:tcPr>
                    <a:solidFill>
                      <a:srgbClr val="FFFF00"/>
                    </a:solidFill>
                  </a:tcPr>
                </a:tc>
                <a:tc>
                  <a:txBody>
                    <a:bodyPr/>
                    <a:lstStyle/>
                    <a:p>
                      <a:pPr lvl="0" algn="ctr">
                        <a:buNone/>
                      </a:pPr>
                      <a:endParaRPr lang="en-US" sz="900">
                        <a:solidFill>
                          <a:schemeClr val="tx1"/>
                        </a:solidFill>
                      </a:endParaRPr>
                    </a:p>
                  </a:txBody>
                  <a:tcPr anchor="ctr"/>
                </a:tc>
                <a:tc>
                  <a:txBody>
                    <a:bodyPr/>
                    <a:lstStyle/>
                    <a:p>
                      <a:pPr lvl="0" algn="ctr">
                        <a:buNone/>
                      </a:pPr>
                      <a:r>
                        <a:rPr lang="en-US" sz="900">
                          <a:solidFill>
                            <a:schemeClr val="tx1"/>
                          </a:solidFill>
                        </a:rPr>
                        <a:t>Needs testing (Drop Test)</a:t>
                      </a:r>
                    </a:p>
                  </a:txBody>
                  <a:tcPr anchor="ctr"/>
                </a:tc>
                <a:extLst>
                  <a:ext uri="{0D108BD9-81ED-4DB2-BD59-A6C34878D82A}">
                    <a16:rowId xmlns:a16="http://schemas.microsoft.com/office/drawing/2014/main" val="3824507875"/>
                  </a:ext>
                </a:extLst>
              </a:tr>
              <a:tr h="436632">
                <a:tc>
                  <a:txBody>
                    <a:bodyPr/>
                    <a:lstStyle/>
                    <a:p>
                      <a:pPr lvl="0">
                        <a:buNone/>
                      </a:pPr>
                      <a:r>
                        <a:rPr lang="en-US" sz="900">
                          <a:solidFill>
                            <a:schemeClr val="tx1"/>
                          </a:solidFill>
                        </a:rPr>
                        <a:t>S8</a:t>
                      </a:r>
                    </a:p>
                  </a:txBody>
                  <a:tcPr/>
                </a:tc>
                <a:tc>
                  <a:txBody>
                    <a:bodyPr/>
                    <a:lstStyle/>
                    <a:p>
                      <a:pPr lvl="0">
                        <a:buNone/>
                      </a:pPr>
                      <a:r>
                        <a:rPr lang="en-US" sz="900">
                          <a:solidFill>
                            <a:schemeClr val="tx1"/>
                          </a:solidFill>
                        </a:rPr>
                        <a:t>The CanSat shall perform the function of the nose cone during rocket ascent.</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18</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809328955"/>
                  </a:ext>
                </a:extLst>
              </a:tr>
              <a:tr h="520059">
                <a:tc>
                  <a:txBody>
                    <a:bodyPr/>
                    <a:lstStyle/>
                    <a:p>
                      <a:pPr lvl="0">
                        <a:buNone/>
                      </a:pPr>
                      <a:r>
                        <a:rPr lang="en-US" sz="900">
                          <a:solidFill>
                            <a:schemeClr val="tx1"/>
                          </a:solidFill>
                        </a:rPr>
                        <a:t>S9</a:t>
                      </a:r>
                    </a:p>
                  </a:txBody>
                  <a:tcPr/>
                </a:tc>
                <a:tc>
                  <a:txBody>
                    <a:bodyPr/>
                    <a:lstStyle/>
                    <a:p>
                      <a:pPr lvl="0">
                        <a:buNone/>
                      </a:pPr>
                      <a:r>
                        <a:rPr lang="en-US" sz="900">
                          <a:solidFill>
                            <a:schemeClr val="tx1"/>
                          </a:solidFill>
                        </a:rPr>
                        <a:t>The rocket airframe can be used to restrain any deployable parts of the CanSat, but shall allow the CanSat to slide out of the payload section freely.</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20</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327403139"/>
                  </a:ext>
                </a:extLst>
              </a:tr>
              <a:tr h="435487">
                <a:tc>
                  <a:txBody>
                    <a:bodyPr/>
                    <a:lstStyle/>
                    <a:p>
                      <a:r>
                        <a:rPr lang="en-US" sz="900">
                          <a:solidFill>
                            <a:schemeClr val="tx1"/>
                          </a:solidFill>
                        </a:rPr>
                        <a:t>S10</a:t>
                      </a:r>
                    </a:p>
                  </a:txBody>
                  <a:tcPr/>
                </a:tc>
                <a:tc>
                  <a:txBody>
                    <a:bodyPr/>
                    <a:lstStyle/>
                    <a:p>
                      <a:r>
                        <a:rPr lang="en-US" sz="900">
                          <a:solidFill>
                            <a:schemeClr val="tx1"/>
                          </a:solidFill>
                        </a:rPr>
                        <a:t>The rocket airframe can be used as part of the CanSat operations.</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20, 44, 46</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581176908"/>
                  </a:ext>
                </a:extLst>
              </a:tr>
              <a:tr h="674795">
                <a:tc>
                  <a:txBody>
                    <a:bodyPr/>
                    <a:lstStyle/>
                    <a:p>
                      <a:r>
                        <a:rPr lang="en-US" sz="900">
                          <a:solidFill>
                            <a:schemeClr val="tx1"/>
                          </a:solidFill>
                        </a:rPr>
                        <a:t>S11</a:t>
                      </a:r>
                    </a:p>
                  </a:txBody>
                  <a:tcPr/>
                </a:tc>
                <a:tc>
                  <a:txBody>
                    <a:bodyPr/>
                    <a:lstStyle/>
                    <a:p>
                      <a:pPr lvl="0">
                        <a:buNone/>
                      </a:pPr>
                      <a:r>
                        <a:rPr lang="en-US" sz="900">
                          <a:solidFill>
                            <a:schemeClr val="tx1"/>
                          </a:solidFill>
                        </a:rPr>
                        <a:t>All electronics and mechanical components shall be hard mounted using proper mounts such as standoffs, screws, or high performance adhesives.</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50</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2827702404"/>
                  </a:ext>
                </a:extLst>
              </a:tr>
            </a:tbl>
          </a:graphicData>
        </a:graphic>
      </p:graphicFrame>
    </p:spTree>
    <p:extLst>
      <p:ext uri="{BB962C8B-B14F-4D97-AF65-F5344CB8AC3E}">
        <p14:creationId xmlns:p14="http://schemas.microsoft.com/office/powerpoint/2010/main" val="18795704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 (3/7)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dirty="0">
                <a:solidFill>
                  <a:schemeClr val="dk1"/>
                </a:solidFill>
                <a:latin typeface="Arial"/>
                <a:ea typeface="Arial"/>
                <a:cs typeface="Arial"/>
                <a:sym typeface="Arial"/>
              </a:rPr>
              <a:t>104</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3655873601"/>
              </p:ext>
            </p:extLst>
          </p:nvPr>
        </p:nvGraphicFramePr>
        <p:xfrm>
          <a:off x="228600" y="1134573"/>
          <a:ext cx="8686801" cy="5135750"/>
        </p:xfrm>
        <a:graphic>
          <a:graphicData uri="http://schemas.openxmlformats.org/drawingml/2006/table">
            <a:tbl>
              <a:tblPr firstRow="1" bandRow="1">
                <a:tableStyleId>{9F04E99A-474F-47B1-879B-63DCE3DC75A0}</a:tableStyleId>
              </a:tblPr>
              <a:tblGrid>
                <a:gridCol w="434967">
                  <a:extLst>
                    <a:ext uri="{9D8B030D-6E8A-4147-A177-3AD203B41FA5}">
                      <a16:colId xmlns:a16="http://schemas.microsoft.com/office/drawing/2014/main" val="2149998631"/>
                    </a:ext>
                  </a:extLst>
                </a:gridCol>
                <a:gridCol w="3660783">
                  <a:extLst>
                    <a:ext uri="{9D8B030D-6E8A-4147-A177-3AD203B41FA5}">
                      <a16:colId xmlns:a16="http://schemas.microsoft.com/office/drawing/2014/main" val="3344805926"/>
                    </a:ext>
                  </a:extLst>
                </a:gridCol>
                <a:gridCol w="1463802">
                  <a:extLst>
                    <a:ext uri="{9D8B030D-6E8A-4147-A177-3AD203B41FA5}">
                      <a16:colId xmlns:a16="http://schemas.microsoft.com/office/drawing/2014/main" val="3125840702"/>
                    </a:ext>
                  </a:extLst>
                </a:gridCol>
                <a:gridCol w="1463548">
                  <a:extLst>
                    <a:ext uri="{9D8B030D-6E8A-4147-A177-3AD203B41FA5}">
                      <a16:colId xmlns:a16="http://schemas.microsoft.com/office/drawing/2014/main" val="210477768"/>
                    </a:ext>
                  </a:extLst>
                </a:gridCol>
                <a:gridCol w="1663701">
                  <a:extLst>
                    <a:ext uri="{9D8B030D-6E8A-4147-A177-3AD203B41FA5}">
                      <a16:colId xmlns:a16="http://schemas.microsoft.com/office/drawing/2014/main" val="273939689"/>
                    </a:ext>
                  </a:extLst>
                </a:gridCol>
              </a:tblGrid>
              <a:tr h="476250">
                <a:tc>
                  <a:txBody>
                    <a:bodyPr/>
                    <a:lstStyle/>
                    <a:p>
                      <a:pPr algn="ctr"/>
                      <a:r>
                        <a:rPr lang="en-US" sz="900" b="1">
                          <a:solidFill>
                            <a:schemeClr val="bg1"/>
                          </a:solidFill>
                          <a:latin typeface="+mn-lt"/>
                        </a:rPr>
                        <a:t>Req # </a:t>
                      </a:r>
                    </a:p>
                  </a:txBody>
                  <a:tcPr>
                    <a:solidFill>
                      <a:schemeClr val="accent2"/>
                    </a:solidFill>
                  </a:tcPr>
                </a:tc>
                <a:tc>
                  <a:txBody>
                    <a:bodyPr/>
                    <a:lstStyle/>
                    <a:p>
                      <a:pPr algn="ctr"/>
                      <a:r>
                        <a:rPr lang="en-US" sz="900" b="1">
                          <a:solidFill>
                            <a:schemeClr val="bg1"/>
                          </a:solidFill>
                          <a:latin typeface="+mn-lt"/>
                        </a:rPr>
                        <a:t>Description</a:t>
                      </a:r>
                    </a:p>
                  </a:txBody>
                  <a:tcPr>
                    <a:solidFill>
                      <a:schemeClr val="accent2"/>
                    </a:solidFill>
                  </a:tcPr>
                </a:tc>
                <a:tc>
                  <a:txBody>
                    <a:bodyPr/>
                    <a:lstStyle/>
                    <a:p>
                      <a:pPr algn="ctr"/>
                      <a:r>
                        <a:rPr lang="en-US" sz="900" b="1">
                          <a:solidFill>
                            <a:schemeClr val="bg1"/>
                          </a:solidFill>
                          <a:latin typeface="+mn-lt"/>
                        </a:rPr>
                        <a:t>Comply / No Comply/ Partial</a:t>
                      </a:r>
                    </a:p>
                  </a:txBody>
                  <a:tcPr>
                    <a:solidFill>
                      <a:schemeClr val="accent2"/>
                    </a:solidFill>
                  </a:tcPr>
                </a:tc>
                <a:tc>
                  <a:txBody>
                    <a:bodyPr/>
                    <a:lstStyle/>
                    <a:p>
                      <a:pPr algn="ctr"/>
                      <a:r>
                        <a:rPr lang="en-US" sz="900" b="1">
                          <a:solidFill>
                            <a:schemeClr val="bg1"/>
                          </a:solidFill>
                          <a:latin typeface="+mn-lt"/>
                        </a:rPr>
                        <a:t>X-Ref Slide(s) Demonstrating Compliance</a:t>
                      </a:r>
                    </a:p>
                  </a:txBody>
                  <a:tcPr>
                    <a:solidFill>
                      <a:schemeClr val="accent2"/>
                    </a:solidFill>
                  </a:tcPr>
                </a:tc>
                <a:tc>
                  <a:txBody>
                    <a:bodyPr/>
                    <a:lstStyle/>
                    <a:p>
                      <a:pPr algn="ctr"/>
                      <a:r>
                        <a:rPr lang="en-US" sz="900" b="1">
                          <a:solidFill>
                            <a:schemeClr val="bg1"/>
                          </a:solidFill>
                          <a:latin typeface="+mn-lt"/>
                        </a:rPr>
                        <a:t>Team Comments or notes</a:t>
                      </a:r>
                    </a:p>
                  </a:txBody>
                  <a:tcPr>
                    <a:solidFill>
                      <a:schemeClr val="accent2"/>
                    </a:solidFill>
                  </a:tcPr>
                </a:tc>
                <a:extLst>
                  <a:ext uri="{0D108BD9-81ED-4DB2-BD59-A6C34878D82A}">
                    <a16:rowId xmlns:a16="http://schemas.microsoft.com/office/drawing/2014/main" val="611849538"/>
                  </a:ext>
                </a:extLst>
              </a:tr>
              <a:tr h="313182">
                <a:tc>
                  <a:txBody>
                    <a:bodyPr/>
                    <a:lstStyle/>
                    <a:p>
                      <a:r>
                        <a:rPr lang="en-US" sz="900">
                          <a:solidFill>
                            <a:schemeClr val="tx1"/>
                          </a:solidFill>
                        </a:rPr>
                        <a:t>M1</a:t>
                      </a:r>
                    </a:p>
                  </a:txBody>
                  <a:tcPr/>
                </a:tc>
                <a:tc>
                  <a:txBody>
                    <a:bodyPr/>
                    <a:lstStyle/>
                    <a:p>
                      <a:pPr lvl="0">
                        <a:buNone/>
                      </a:pPr>
                      <a:r>
                        <a:rPr lang="en-US" sz="900">
                          <a:solidFill>
                            <a:schemeClr val="tx1"/>
                          </a:solidFill>
                        </a:rPr>
                        <a:t>No pyrotechnical or chemical actuators are allowed.</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42</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2807679756"/>
                  </a:ext>
                </a:extLst>
              </a:tr>
              <a:tr h="459946">
                <a:tc>
                  <a:txBody>
                    <a:bodyPr/>
                    <a:lstStyle/>
                    <a:p>
                      <a:pPr lvl="0">
                        <a:buNone/>
                      </a:pPr>
                      <a:r>
                        <a:rPr lang="en-US" sz="900">
                          <a:solidFill>
                            <a:schemeClr val="tx1"/>
                          </a:solidFill>
                        </a:rPr>
                        <a:t>M2</a:t>
                      </a:r>
                      <a:endParaRPr lang="en-US" sz="900"/>
                    </a:p>
                  </a:txBody>
                  <a:tcPr/>
                </a:tc>
                <a:tc>
                  <a:txBody>
                    <a:bodyPr/>
                    <a:lstStyle/>
                    <a:p>
                      <a:r>
                        <a:rPr lang="en-US" sz="900">
                          <a:solidFill>
                            <a:schemeClr val="tx1"/>
                          </a:solidFill>
                        </a:rPr>
                        <a:t>Mechanisms that use heat shall not be exposed to the outside environment to reduce risk of setting the vegetation on fire.</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42</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469455501"/>
                  </a:ext>
                </a:extLst>
              </a:tr>
              <a:tr h="459946">
                <a:tc>
                  <a:txBody>
                    <a:bodyPr/>
                    <a:lstStyle/>
                    <a:p>
                      <a:r>
                        <a:rPr lang="en-US" sz="900">
                          <a:solidFill>
                            <a:schemeClr val="tx1"/>
                          </a:solidFill>
                        </a:rPr>
                        <a:t>M3</a:t>
                      </a:r>
                    </a:p>
                  </a:txBody>
                  <a:tcPr/>
                </a:tc>
                <a:tc>
                  <a:txBody>
                    <a:bodyPr/>
                    <a:lstStyle/>
                    <a:p>
                      <a:r>
                        <a:rPr lang="en-US" sz="900">
                          <a:solidFill>
                            <a:schemeClr val="tx1"/>
                          </a:solidFill>
                        </a:rPr>
                        <a:t>All mechanisms shall be capable of maintaining their configuration or states under all forces.</a:t>
                      </a:r>
                    </a:p>
                  </a:txBody>
                  <a:tcPr/>
                </a:tc>
                <a:tc>
                  <a:txBody>
                    <a:bodyPr/>
                    <a:lstStyle/>
                    <a:p>
                      <a:r>
                        <a:rPr lang="en-US" sz="900">
                          <a:solidFill>
                            <a:schemeClr val="tx1"/>
                          </a:solidFill>
                        </a:rPr>
                        <a:t>Partial</a:t>
                      </a:r>
                    </a:p>
                  </a:txBody>
                  <a:tcPr>
                    <a:solidFill>
                      <a:srgbClr val="FFFF00"/>
                    </a:solidFill>
                  </a:tcPr>
                </a:tc>
                <a:tc>
                  <a:txBody>
                    <a:bodyPr/>
                    <a:lstStyle/>
                    <a:p>
                      <a:pPr algn="ctr"/>
                      <a:endParaRPr lang="en-US" sz="900">
                        <a:solidFill>
                          <a:schemeClr val="tx1"/>
                        </a:solidFill>
                      </a:endParaRPr>
                    </a:p>
                  </a:txBody>
                  <a:tcPr anchor="ctr"/>
                </a:tc>
                <a:tc>
                  <a:txBody>
                    <a:bodyPr/>
                    <a:lstStyle/>
                    <a:p>
                      <a:pPr algn="ctr"/>
                      <a:r>
                        <a:rPr lang="en-US" sz="900">
                          <a:solidFill>
                            <a:schemeClr val="tx1"/>
                          </a:solidFill>
                        </a:rPr>
                        <a:t>Needs testing (Drop Test)</a:t>
                      </a:r>
                    </a:p>
                  </a:txBody>
                  <a:tcPr anchor="ctr"/>
                </a:tc>
                <a:extLst>
                  <a:ext uri="{0D108BD9-81ED-4DB2-BD59-A6C34878D82A}">
                    <a16:rowId xmlns:a16="http://schemas.microsoft.com/office/drawing/2014/main" val="381220804"/>
                  </a:ext>
                </a:extLst>
              </a:tr>
              <a:tr h="459946">
                <a:tc>
                  <a:txBody>
                    <a:bodyPr/>
                    <a:lstStyle/>
                    <a:p>
                      <a:pPr lvl="0">
                        <a:buNone/>
                      </a:pPr>
                      <a:r>
                        <a:rPr lang="en-US" sz="900">
                          <a:solidFill>
                            <a:schemeClr val="tx1"/>
                          </a:solidFill>
                        </a:rPr>
                        <a:t>M4</a:t>
                      </a:r>
                    </a:p>
                  </a:txBody>
                  <a:tcPr/>
                </a:tc>
                <a:tc>
                  <a:txBody>
                    <a:bodyPr/>
                    <a:lstStyle/>
                    <a:p>
                      <a:pPr lvl="0">
                        <a:buNone/>
                      </a:pPr>
                      <a:r>
                        <a:rPr lang="en-US" sz="900">
                          <a:solidFill>
                            <a:schemeClr val="tx1"/>
                          </a:solidFill>
                        </a:rPr>
                        <a:t>Spring contacts shall not be used for making electrical connections to batteries as shock forces can case momentary disconnects.</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65</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522957897"/>
                  </a:ext>
                </a:extLst>
              </a:tr>
              <a:tr h="459946">
                <a:tc>
                  <a:txBody>
                    <a:bodyPr/>
                    <a:lstStyle/>
                    <a:p>
                      <a:r>
                        <a:rPr lang="en-US" sz="900">
                          <a:solidFill>
                            <a:schemeClr val="tx1"/>
                          </a:solidFill>
                        </a:rPr>
                        <a:t>M5</a:t>
                      </a:r>
                    </a:p>
                  </a:txBody>
                  <a:tcPr/>
                </a:tc>
                <a:tc>
                  <a:txBody>
                    <a:bodyPr/>
                    <a:lstStyle/>
                    <a:p>
                      <a:r>
                        <a:rPr lang="en-US" sz="900">
                          <a:solidFill>
                            <a:schemeClr val="tx1"/>
                          </a:solidFill>
                        </a:rPr>
                        <a:t>The CanSat shall deploy a heat shield after deploying from the rocket.</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46</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938391041"/>
                  </a:ext>
                </a:extLst>
              </a:tr>
              <a:tr h="459946">
                <a:tc>
                  <a:txBody>
                    <a:bodyPr/>
                    <a:lstStyle/>
                    <a:p>
                      <a:r>
                        <a:rPr lang="en-US" sz="900">
                          <a:solidFill>
                            <a:schemeClr val="tx1"/>
                          </a:solidFill>
                        </a:rPr>
                        <a:t>M6</a:t>
                      </a:r>
                    </a:p>
                  </a:txBody>
                  <a:tcPr/>
                </a:tc>
                <a:tc>
                  <a:txBody>
                    <a:bodyPr/>
                    <a:lstStyle/>
                    <a:p>
                      <a:r>
                        <a:rPr lang="en-US" sz="900">
                          <a:solidFill>
                            <a:schemeClr val="tx1"/>
                          </a:solidFill>
                        </a:rPr>
                        <a:t>The heat shield shall be used as an aerobrake and limit the descent rate to 10 to 30 m/s.</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40</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494010540"/>
                  </a:ext>
                </a:extLst>
              </a:tr>
              <a:tr h="459946">
                <a:tc>
                  <a:txBody>
                    <a:bodyPr/>
                    <a:lstStyle/>
                    <a:p>
                      <a:pPr lvl="0">
                        <a:buNone/>
                      </a:pPr>
                      <a:r>
                        <a:rPr lang="en-US" sz="900">
                          <a:solidFill>
                            <a:schemeClr val="tx1"/>
                          </a:solidFill>
                        </a:rPr>
                        <a:t>M7</a:t>
                      </a:r>
                    </a:p>
                  </a:txBody>
                  <a:tcPr/>
                </a:tc>
                <a:tc>
                  <a:txBody>
                    <a:bodyPr/>
                    <a:lstStyle/>
                    <a:p>
                      <a:pPr lvl="0">
                        <a:buNone/>
                      </a:pPr>
                      <a:r>
                        <a:rPr lang="en-US" sz="900">
                          <a:solidFill>
                            <a:schemeClr val="tx1"/>
                          </a:solidFill>
                        </a:rPr>
                        <a:t>At 100 meters, the CanSat shall release a parachute to reduce the descent rate to less than 5 m/s.</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33,  40</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3824507875"/>
                  </a:ext>
                </a:extLst>
              </a:tr>
              <a:tr h="459946">
                <a:tc>
                  <a:txBody>
                    <a:bodyPr/>
                    <a:lstStyle/>
                    <a:p>
                      <a:pPr lvl="0">
                        <a:buNone/>
                      </a:pPr>
                      <a:r>
                        <a:rPr lang="en-US" sz="900">
                          <a:solidFill>
                            <a:schemeClr val="tx1"/>
                          </a:solidFill>
                        </a:rPr>
                        <a:t>M8</a:t>
                      </a:r>
                    </a:p>
                  </a:txBody>
                  <a:tcPr/>
                </a:tc>
                <a:tc>
                  <a:txBody>
                    <a:bodyPr/>
                    <a:lstStyle/>
                    <a:p>
                      <a:pPr lvl="0">
                        <a:buNone/>
                      </a:pPr>
                      <a:r>
                        <a:rPr lang="en-US" sz="900">
                          <a:solidFill>
                            <a:schemeClr val="tx1"/>
                          </a:solidFill>
                        </a:rPr>
                        <a:t>The CanSat shall protect a hen’s egg from damage during all portions of the flight.</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49</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809328955"/>
                  </a:ext>
                </a:extLst>
              </a:tr>
              <a:tr h="459946">
                <a:tc>
                  <a:txBody>
                    <a:bodyPr/>
                    <a:lstStyle/>
                    <a:p>
                      <a:pPr lvl="0">
                        <a:buNone/>
                      </a:pPr>
                      <a:r>
                        <a:rPr lang="en-US" sz="900">
                          <a:solidFill>
                            <a:schemeClr val="tx1"/>
                          </a:solidFill>
                        </a:rPr>
                        <a:t>M9</a:t>
                      </a:r>
                    </a:p>
                  </a:txBody>
                  <a:tcPr/>
                </a:tc>
                <a:tc>
                  <a:txBody>
                    <a:bodyPr/>
                    <a:lstStyle/>
                    <a:p>
                      <a:pPr lvl="0">
                        <a:buNone/>
                      </a:pPr>
                      <a:r>
                        <a:rPr lang="en-US" sz="900">
                          <a:solidFill>
                            <a:schemeClr val="tx1"/>
                          </a:solidFill>
                        </a:rPr>
                        <a:t>If the nose cone is to be considered part of the heat shield, the documentation shall identify the configuration.</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32</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327403139"/>
                  </a:ext>
                </a:extLst>
              </a:tr>
              <a:tr h="602031">
                <a:tc>
                  <a:txBody>
                    <a:bodyPr/>
                    <a:lstStyle/>
                    <a:p>
                      <a:r>
                        <a:rPr lang="en-US" sz="900">
                          <a:solidFill>
                            <a:schemeClr val="tx1"/>
                          </a:solidFill>
                        </a:rPr>
                        <a:t>M10</a:t>
                      </a:r>
                    </a:p>
                  </a:txBody>
                  <a:tcPr/>
                </a:tc>
                <a:tc>
                  <a:txBody>
                    <a:bodyPr/>
                    <a:lstStyle/>
                    <a:p>
                      <a:r>
                        <a:rPr lang="en-US" sz="900">
                          <a:solidFill>
                            <a:schemeClr val="tx1"/>
                          </a:solidFill>
                        </a:rPr>
                        <a:t>After the CanSat has separated from the rocket, and if the nose cone portion of the CanSat is to be separated from the rest of the CanSat, the nose cone portion shall descent at less than 10 m/s using any type of descent control device.</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40</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581176908"/>
                  </a:ext>
                </a:extLst>
              </a:tr>
            </a:tbl>
          </a:graphicData>
        </a:graphic>
      </p:graphicFrame>
    </p:spTree>
    <p:extLst>
      <p:ext uri="{BB962C8B-B14F-4D97-AF65-F5344CB8AC3E}">
        <p14:creationId xmlns:p14="http://schemas.microsoft.com/office/powerpoint/2010/main" val="13488627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 (4/7)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dirty="0">
                <a:solidFill>
                  <a:schemeClr val="dk1"/>
                </a:solidFill>
                <a:latin typeface="Arial"/>
                <a:ea typeface="Arial"/>
                <a:cs typeface="Arial"/>
                <a:sym typeface="Arial"/>
              </a:rPr>
              <a:t>105</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3374478685"/>
              </p:ext>
            </p:extLst>
          </p:nvPr>
        </p:nvGraphicFramePr>
        <p:xfrm>
          <a:off x="271841" y="1220744"/>
          <a:ext cx="8600315" cy="4963408"/>
        </p:xfrm>
        <a:graphic>
          <a:graphicData uri="http://schemas.openxmlformats.org/drawingml/2006/table">
            <a:tbl>
              <a:tblPr firstRow="1" bandRow="1">
                <a:tableStyleId>{9F04E99A-474F-47B1-879B-63DCE3DC75A0}</a:tableStyleId>
              </a:tblPr>
              <a:tblGrid>
                <a:gridCol w="534310">
                  <a:extLst>
                    <a:ext uri="{9D8B030D-6E8A-4147-A177-3AD203B41FA5}">
                      <a16:colId xmlns:a16="http://schemas.microsoft.com/office/drawing/2014/main" val="2149998631"/>
                    </a:ext>
                  </a:extLst>
                </a:gridCol>
                <a:gridCol w="3302489">
                  <a:extLst>
                    <a:ext uri="{9D8B030D-6E8A-4147-A177-3AD203B41FA5}">
                      <a16:colId xmlns:a16="http://schemas.microsoft.com/office/drawing/2014/main" val="3344805926"/>
                    </a:ext>
                  </a:extLst>
                </a:gridCol>
                <a:gridCol w="1635567">
                  <a:extLst>
                    <a:ext uri="{9D8B030D-6E8A-4147-A177-3AD203B41FA5}">
                      <a16:colId xmlns:a16="http://schemas.microsoft.com/office/drawing/2014/main" val="3690142235"/>
                    </a:ext>
                  </a:extLst>
                </a:gridCol>
                <a:gridCol w="1509969">
                  <a:extLst>
                    <a:ext uri="{9D8B030D-6E8A-4147-A177-3AD203B41FA5}">
                      <a16:colId xmlns:a16="http://schemas.microsoft.com/office/drawing/2014/main" val="3531079671"/>
                    </a:ext>
                  </a:extLst>
                </a:gridCol>
                <a:gridCol w="1617980">
                  <a:extLst>
                    <a:ext uri="{9D8B030D-6E8A-4147-A177-3AD203B41FA5}">
                      <a16:colId xmlns:a16="http://schemas.microsoft.com/office/drawing/2014/main" val="1280781255"/>
                    </a:ext>
                  </a:extLst>
                </a:gridCol>
              </a:tblGrid>
              <a:tr h="450465">
                <a:tc>
                  <a:txBody>
                    <a:bodyPr/>
                    <a:lstStyle/>
                    <a:p>
                      <a:pPr algn="ctr"/>
                      <a:r>
                        <a:rPr lang="en-US" sz="900" b="1">
                          <a:solidFill>
                            <a:schemeClr val="bg1"/>
                          </a:solidFill>
                          <a:latin typeface="+mn-lt"/>
                        </a:rPr>
                        <a:t>Req # </a:t>
                      </a:r>
                    </a:p>
                  </a:txBody>
                  <a:tcPr>
                    <a:solidFill>
                      <a:schemeClr val="accent2"/>
                    </a:solidFill>
                  </a:tcPr>
                </a:tc>
                <a:tc>
                  <a:txBody>
                    <a:bodyPr/>
                    <a:lstStyle/>
                    <a:p>
                      <a:pPr algn="ctr"/>
                      <a:r>
                        <a:rPr lang="en-US" sz="900" b="1">
                          <a:solidFill>
                            <a:schemeClr val="bg1"/>
                          </a:solidFill>
                          <a:latin typeface="+mn-lt"/>
                        </a:rPr>
                        <a:t>Description</a:t>
                      </a:r>
                    </a:p>
                  </a:txBody>
                  <a:tcPr>
                    <a:solidFill>
                      <a:schemeClr val="accent2"/>
                    </a:solidFill>
                  </a:tcPr>
                </a:tc>
                <a:tc>
                  <a:txBody>
                    <a:bodyPr/>
                    <a:lstStyle/>
                    <a:p>
                      <a:pPr algn="ctr"/>
                      <a:r>
                        <a:rPr lang="en-US" sz="900" b="1">
                          <a:solidFill>
                            <a:schemeClr val="bg1"/>
                          </a:solidFill>
                          <a:latin typeface="+mn-lt"/>
                        </a:rPr>
                        <a:t>Comply / No Comply/ Partial</a:t>
                      </a:r>
                    </a:p>
                  </a:txBody>
                  <a:tcPr>
                    <a:solidFill>
                      <a:schemeClr val="accent2"/>
                    </a:solidFill>
                  </a:tcPr>
                </a:tc>
                <a:tc>
                  <a:txBody>
                    <a:bodyPr/>
                    <a:lstStyle/>
                    <a:p>
                      <a:pPr algn="ctr"/>
                      <a:r>
                        <a:rPr lang="en-US" sz="900" b="1">
                          <a:solidFill>
                            <a:schemeClr val="bg1"/>
                          </a:solidFill>
                          <a:latin typeface="+mn-lt"/>
                        </a:rPr>
                        <a:t>X-Ref Slide(s) Demonstrating Compliance</a:t>
                      </a:r>
                    </a:p>
                  </a:txBody>
                  <a:tcPr>
                    <a:solidFill>
                      <a:schemeClr val="accent2"/>
                    </a:solidFill>
                  </a:tcPr>
                </a:tc>
                <a:tc>
                  <a:txBody>
                    <a:bodyPr/>
                    <a:lstStyle/>
                    <a:p>
                      <a:pPr algn="ctr"/>
                      <a:r>
                        <a:rPr lang="en-US" sz="900" b="1">
                          <a:solidFill>
                            <a:schemeClr val="bg1"/>
                          </a:solidFill>
                          <a:latin typeface="+mn-lt"/>
                        </a:rPr>
                        <a:t>Team Comments or notes</a:t>
                      </a:r>
                    </a:p>
                  </a:txBody>
                  <a:tcPr>
                    <a:solidFill>
                      <a:schemeClr val="accent2"/>
                    </a:solidFill>
                  </a:tcPr>
                </a:tc>
                <a:extLst>
                  <a:ext uri="{0D108BD9-81ED-4DB2-BD59-A6C34878D82A}">
                    <a16:rowId xmlns:a16="http://schemas.microsoft.com/office/drawing/2014/main" val="611849538"/>
                  </a:ext>
                </a:extLst>
              </a:tr>
              <a:tr h="341762">
                <a:tc>
                  <a:txBody>
                    <a:bodyPr/>
                    <a:lstStyle/>
                    <a:p>
                      <a:r>
                        <a:rPr lang="en-US" sz="900">
                          <a:solidFill>
                            <a:schemeClr val="tx1"/>
                          </a:solidFill>
                        </a:rPr>
                        <a:t>E1</a:t>
                      </a:r>
                    </a:p>
                  </a:txBody>
                  <a:tcPr/>
                </a:tc>
                <a:tc>
                  <a:txBody>
                    <a:bodyPr/>
                    <a:lstStyle/>
                    <a:p>
                      <a:pPr lvl="0">
                        <a:buNone/>
                      </a:pPr>
                      <a:r>
                        <a:rPr lang="en-US" sz="900">
                          <a:solidFill>
                            <a:schemeClr val="tx1"/>
                          </a:solidFill>
                        </a:rPr>
                        <a:t>Lithium polymer batteries are not allowed.</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68</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2807679756"/>
                  </a:ext>
                </a:extLst>
              </a:tr>
              <a:tr h="493270">
                <a:tc>
                  <a:txBody>
                    <a:bodyPr/>
                    <a:lstStyle/>
                    <a:p>
                      <a:pPr lvl="0">
                        <a:buNone/>
                      </a:pPr>
                      <a:r>
                        <a:rPr lang="en-US" sz="900">
                          <a:solidFill>
                            <a:schemeClr val="tx1"/>
                          </a:solidFill>
                        </a:rPr>
                        <a:t>E2</a:t>
                      </a:r>
                      <a:endParaRPr lang="en-US"/>
                    </a:p>
                  </a:txBody>
                  <a:tcPr/>
                </a:tc>
                <a:tc>
                  <a:txBody>
                    <a:bodyPr/>
                    <a:lstStyle/>
                    <a:p>
                      <a:r>
                        <a:rPr lang="en-US" sz="900">
                          <a:solidFill>
                            <a:schemeClr val="tx1"/>
                          </a:solidFill>
                        </a:rPr>
                        <a:t>Battery source may be alkaline, Ni-Cad, NiMH or Lithium. Lithium cells must be manufactured with a metal package similar to 18650 cells. Coin cells are allowed.</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68</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469455501"/>
                  </a:ext>
                </a:extLst>
              </a:tr>
              <a:tr h="348497">
                <a:tc>
                  <a:txBody>
                    <a:bodyPr/>
                    <a:lstStyle/>
                    <a:p>
                      <a:r>
                        <a:rPr lang="en-US" sz="900">
                          <a:solidFill>
                            <a:schemeClr val="tx1"/>
                          </a:solidFill>
                        </a:rPr>
                        <a:t>E3</a:t>
                      </a:r>
                    </a:p>
                  </a:txBody>
                  <a:tcPr/>
                </a:tc>
                <a:tc>
                  <a:txBody>
                    <a:bodyPr/>
                    <a:lstStyle/>
                    <a:p>
                      <a:r>
                        <a:rPr lang="en-US" sz="900">
                          <a:solidFill>
                            <a:schemeClr val="tx1"/>
                          </a:solidFill>
                        </a:rPr>
                        <a:t>The power switch must be easily accessible.</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66</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81220804"/>
                  </a:ext>
                </a:extLst>
              </a:tr>
              <a:tr h="374904">
                <a:tc>
                  <a:txBody>
                    <a:bodyPr/>
                    <a:lstStyle/>
                    <a:p>
                      <a:pPr lvl="0">
                        <a:buNone/>
                      </a:pPr>
                      <a:r>
                        <a:rPr lang="en-US" sz="900">
                          <a:solidFill>
                            <a:schemeClr val="tx1"/>
                          </a:solidFill>
                        </a:rPr>
                        <a:t>E4</a:t>
                      </a:r>
                    </a:p>
                  </a:txBody>
                  <a:tcPr/>
                </a:tc>
                <a:tc>
                  <a:txBody>
                    <a:bodyPr/>
                    <a:lstStyle/>
                    <a:p>
                      <a:pPr lvl="0">
                        <a:buNone/>
                      </a:pPr>
                      <a:r>
                        <a:rPr lang="en-US" sz="900">
                          <a:solidFill>
                            <a:schemeClr val="tx1"/>
                          </a:solidFill>
                        </a:rPr>
                        <a:t>There must be a power indicator.</a:t>
                      </a:r>
                    </a:p>
                  </a:txBody>
                  <a:tcPr/>
                </a:tc>
                <a:tc>
                  <a:txBody>
                    <a:bodyPr/>
                    <a:lstStyle/>
                    <a:p>
                      <a:pPr lvl="0">
                        <a:buNone/>
                      </a:pPr>
                      <a:r>
                        <a:rPr lang="en-US" sz="900">
                          <a:solidFill>
                            <a:schemeClr val="tx1"/>
                          </a:solidFill>
                        </a:rPr>
                        <a:t>Comply</a:t>
                      </a:r>
                      <a:endParaRPr lang="en-US" sz="900" err="1">
                        <a:solidFill>
                          <a:schemeClr val="tx1"/>
                        </a:solidFill>
                      </a:endParaRPr>
                    </a:p>
                  </a:txBody>
                  <a:tcPr>
                    <a:solidFill>
                      <a:srgbClr val="00B050"/>
                    </a:solidFill>
                  </a:tcPr>
                </a:tc>
                <a:tc>
                  <a:txBody>
                    <a:bodyPr/>
                    <a:lstStyle/>
                    <a:p>
                      <a:pPr lvl="0" algn="ctr">
                        <a:buNone/>
                      </a:pPr>
                      <a:r>
                        <a:rPr lang="en-US" sz="900">
                          <a:solidFill>
                            <a:schemeClr val="tx1"/>
                          </a:solidFill>
                        </a:rPr>
                        <a:t>67</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522957897"/>
                  </a:ext>
                </a:extLst>
              </a:tr>
              <a:tr h="450465">
                <a:tc>
                  <a:txBody>
                    <a:bodyPr/>
                    <a:lstStyle/>
                    <a:p>
                      <a:r>
                        <a:rPr lang="en-US" sz="900">
                          <a:solidFill>
                            <a:schemeClr val="tx1"/>
                          </a:solidFill>
                        </a:rPr>
                        <a:t>E5</a:t>
                      </a:r>
                    </a:p>
                  </a:txBody>
                  <a:tcPr/>
                </a:tc>
                <a:tc>
                  <a:txBody>
                    <a:bodyPr/>
                    <a:lstStyle/>
                    <a:p>
                      <a:r>
                        <a:rPr lang="en-US" sz="900">
                          <a:solidFill>
                            <a:schemeClr val="tx1"/>
                          </a:solidFill>
                        </a:rPr>
                        <a:t>The CanSat shall operate for a minimum of two hours when integrated into the rocket</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69</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938391041"/>
                  </a:ext>
                </a:extLst>
              </a:tr>
              <a:tr h="450465">
                <a:tc>
                  <a:txBody>
                    <a:bodyPr/>
                    <a:lstStyle/>
                    <a:p>
                      <a:r>
                        <a:rPr lang="en-US" sz="900">
                          <a:solidFill>
                            <a:schemeClr val="tx1"/>
                          </a:solidFill>
                        </a:rPr>
                        <a:t>X1</a:t>
                      </a:r>
                    </a:p>
                  </a:txBody>
                  <a:tcPr/>
                </a:tc>
                <a:tc>
                  <a:txBody>
                    <a:bodyPr/>
                    <a:lstStyle/>
                    <a:p>
                      <a:r>
                        <a:rPr lang="en-US" sz="900">
                          <a:solidFill>
                            <a:schemeClr val="tx1"/>
                          </a:solidFill>
                        </a:rPr>
                        <a:t>XBEE radios shall be used for telemetry. 2.4 GHz Series in addition to 900 MHz Series are allowed.</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81</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494010540"/>
                  </a:ext>
                </a:extLst>
              </a:tr>
              <a:tr h="450465">
                <a:tc>
                  <a:txBody>
                    <a:bodyPr/>
                    <a:lstStyle/>
                    <a:p>
                      <a:pPr lvl="0">
                        <a:buNone/>
                      </a:pPr>
                      <a:r>
                        <a:rPr lang="en-US" sz="900">
                          <a:solidFill>
                            <a:schemeClr val="tx1"/>
                          </a:solidFill>
                        </a:rPr>
                        <a:t>X2</a:t>
                      </a:r>
                    </a:p>
                  </a:txBody>
                  <a:tcPr/>
                </a:tc>
                <a:tc>
                  <a:txBody>
                    <a:bodyPr/>
                    <a:lstStyle/>
                    <a:p>
                      <a:pPr lvl="0">
                        <a:buNone/>
                      </a:pPr>
                      <a:r>
                        <a:rPr lang="en-US" sz="900">
                          <a:solidFill>
                            <a:schemeClr val="tx1"/>
                          </a:solidFill>
                        </a:rPr>
                        <a:t>XBEE radios shall have their NETID/PANID set to their team number.</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81</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3824507875"/>
                  </a:ext>
                </a:extLst>
              </a:tr>
              <a:tr h="450465">
                <a:tc>
                  <a:txBody>
                    <a:bodyPr/>
                    <a:lstStyle/>
                    <a:p>
                      <a:pPr lvl="0">
                        <a:buNone/>
                      </a:pPr>
                      <a:r>
                        <a:rPr lang="en-US" sz="900">
                          <a:solidFill>
                            <a:schemeClr val="tx1"/>
                          </a:solidFill>
                        </a:rPr>
                        <a:t>X3</a:t>
                      </a:r>
                    </a:p>
                  </a:txBody>
                  <a:tcPr/>
                </a:tc>
                <a:tc>
                  <a:txBody>
                    <a:bodyPr/>
                    <a:lstStyle/>
                    <a:p>
                      <a:pPr lvl="0">
                        <a:buNone/>
                      </a:pPr>
                      <a:r>
                        <a:rPr lang="en-US" sz="900">
                          <a:solidFill>
                            <a:schemeClr val="tx1"/>
                          </a:solidFill>
                        </a:rPr>
                        <a:t>XBEE radios shall not use broadcast mode.</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81</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809328955"/>
                  </a:ext>
                </a:extLst>
              </a:tr>
              <a:tr h="450465">
                <a:tc>
                  <a:txBody>
                    <a:bodyPr/>
                    <a:lstStyle/>
                    <a:p>
                      <a:pPr lvl="0">
                        <a:buNone/>
                      </a:pPr>
                      <a:r>
                        <a:rPr lang="en-US" sz="900">
                          <a:solidFill>
                            <a:schemeClr val="tx1"/>
                          </a:solidFill>
                        </a:rPr>
                        <a:t>X4</a:t>
                      </a:r>
                    </a:p>
                  </a:txBody>
                  <a:tcPr/>
                </a:tc>
                <a:tc>
                  <a:txBody>
                    <a:bodyPr/>
                    <a:lstStyle/>
                    <a:p>
                      <a:pPr lvl="0">
                        <a:buNone/>
                      </a:pPr>
                      <a:r>
                        <a:rPr lang="en-US" sz="900">
                          <a:solidFill>
                            <a:schemeClr val="tx1"/>
                          </a:solidFill>
                        </a:rPr>
                        <a:t>The CanSat shall transmit telemetry once per second.</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60</a:t>
                      </a:r>
                    </a:p>
                  </a:txBody>
                  <a:tcPr anchor="ctr"/>
                </a:tc>
                <a:tc>
                  <a:txBody>
                    <a:bodyPr/>
                    <a:lstStyle/>
                    <a:p>
                      <a:pPr lvl="0" algn="ctr">
                        <a:buNone/>
                      </a:pPr>
                      <a:endParaRPr lang="en-US" sz="900">
                        <a:solidFill>
                          <a:schemeClr val="tx1"/>
                        </a:solidFill>
                      </a:endParaRPr>
                    </a:p>
                  </a:txBody>
                  <a:tcPr anchor="ctr"/>
                </a:tc>
                <a:extLst>
                  <a:ext uri="{0D108BD9-81ED-4DB2-BD59-A6C34878D82A}">
                    <a16:rowId xmlns:a16="http://schemas.microsoft.com/office/drawing/2014/main" val="327403139"/>
                  </a:ext>
                </a:extLst>
              </a:tr>
              <a:tr h="627799">
                <a:tc>
                  <a:txBody>
                    <a:bodyPr/>
                    <a:lstStyle/>
                    <a:p>
                      <a:r>
                        <a:rPr lang="en-US" sz="900">
                          <a:solidFill>
                            <a:schemeClr val="tx1"/>
                          </a:solidFill>
                        </a:rPr>
                        <a:t>X5</a:t>
                      </a:r>
                    </a:p>
                  </a:txBody>
                  <a:tcPr/>
                </a:tc>
                <a:tc>
                  <a:txBody>
                    <a:bodyPr/>
                    <a:lstStyle/>
                    <a:p>
                      <a:r>
                        <a:rPr lang="en-US" sz="900">
                          <a:solidFill>
                            <a:schemeClr val="tx1"/>
                          </a:solidFill>
                        </a:rPr>
                        <a:t>The CanSat telemetry shall include altitude, air pressure, temperature, battery voltage, tilt angles, air speed, command echo, and GPS coordinates which include latitude, longitude, altitude, and number of satellites.</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22</a:t>
                      </a:r>
                    </a:p>
                  </a:txBody>
                  <a:tcPr anchor="ctr"/>
                </a:tc>
                <a:tc>
                  <a:txBody>
                    <a:bodyPr/>
                    <a:lstStyle/>
                    <a:p>
                      <a:pPr algn="ctr"/>
                      <a:endParaRPr lang="en-US" sz="900">
                        <a:solidFill>
                          <a:schemeClr val="tx1"/>
                        </a:solidFill>
                      </a:endParaRPr>
                    </a:p>
                  </a:txBody>
                  <a:tcPr anchor="ctr"/>
                </a:tc>
                <a:extLst>
                  <a:ext uri="{0D108BD9-81ED-4DB2-BD59-A6C34878D82A}">
                    <a16:rowId xmlns:a16="http://schemas.microsoft.com/office/drawing/2014/main" val="3581176908"/>
                  </a:ext>
                </a:extLst>
              </a:tr>
            </a:tbl>
          </a:graphicData>
        </a:graphic>
      </p:graphicFrame>
    </p:spTree>
    <p:extLst>
      <p:ext uri="{BB962C8B-B14F-4D97-AF65-F5344CB8AC3E}">
        <p14:creationId xmlns:p14="http://schemas.microsoft.com/office/powerpoint/2010/main" val="30860155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 (5/7)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dirty="0">
                <a:solidFill>
                  <a:schemeClr val="dk1"/>
                </a:solidFill>
                <a:latin typeface="Arial"/>
                <a:ea typeface="Arial"/>
                <a:cs typeface="Arial"/>
                <a:sym typeface="Arial"/>
              </a:rPr>
              <a:t>106</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1008519207"/>
              </p:ext>
            </p:extLst>
          </p:nvPr>
        </p:nvGraphicFramePr>
        <p:xfrm>
          <a:off x="225425" y="1189354"/>
          <a:ext cx="8693151" cy="5012690"/>
        </p:xfrm>
        <a:graphic>
          <a:graphicData uri="http://schemas.openxmlformats.org/drawingml/2006/table">
            <a:tbl>
              <a:tblPr firstRow="1" bandRow="1">
                <a:tableStyleId>{9F04E99A-474F-47B1-879B-63DCE3DC75A0}</a:tableStyleId>
              </a:tblPr>
              <a:tblGrid>
                <a:gridCol w="525039">
                  <a:extLst>
                    <a:ext uri="{9D8B030D-6E8A-4147-A177-3AD203B41FA5}">
                      <a16:colId xmlns:a16="http://schemas.microsoft.com/office/drawing/2014/main" val="2149998631"/>
                    </a:ext>
                  </a:extLst>
                </a:gridCol>
                <a:gridCol w="3068553">
                  <a:extLst>
                    <a:ext uri="{9D8B030D-6E8A-4147-A177-3AD203B41FA5}">
                      <a16:colId xmlns:a16="http://schemas.microsoft.com/office/drawing/2014/main" val="3344805926"/>
                    </a:ext>
                  </a:extLst>
                </a:gridCol>
                <a:gridCol w="1639951">
                  <a:extLst>
                    <a:ext uri="{9D8B030D-6E8A-4147-A177-3AD203B41FA5}">
                      <a16:colId xmlns:a16="http://schemas.microsoft.com/office/drawing/2014/main" val="1856744743"/>
                    </a:ext>
                  </a:extLst>
                </a:gridCol>
                <a:gridCol w="1682496">
                  <a:extLst>
                    <a:ext uri="{9D8B030D-6E8A-4147-A177-3AD203B41FA5}">
                      <a16:colId xmlns:a16="http://schemas.microsoft.com/office/drawing/2014/main" val="1967221464"/>
                    </a:ext>
                  </a:extLst>
                </a:gridCol>
                <a:gridCol w="1777112">
                  <a:extLst>
                    <a:ext uri="{9D8B030D-6E8A-4147-A177-3AD203B41FA5}">
                      <a16:colId xmlns:a16="http://schemas.microsoft.com/office/drawing/2014/main" val="3219788806"/>
                    </a:ext>
                  </a:extLst>
                </a:gridCol>
              </a:tblGrid>
              <a:tr h="524510">
                <a:tc>
                  <a:txBody>
                    <a:bodyPr/>
                    <a:lstStyle/>
                    <a:p>
                      <a:pPr algn="ctr"/>
                      <a:r>
                        <a:rPr lang="en-US" sz="900" b="1">
                          <a:solidFill>
                            <a:schemeClr val="bg1"/>
                          </a:solidFill>
                          <a:latin typeface="+mn-lt"/>
                        </a:rPr>
                        <a:t>Req # </a:t>
                      </a:r>
                    </a:p>
                  </a:txBody>
                  <a:tcPr>
                    <a:solidFill>
                      <a:schemeClr val="accent2"/>
                    </a:solidFill>
                  </a:tcPr>
                </a:tc>
                <a:tc>
                  <a:txBody>
                    <a:bodyPr/>
                    <a:lstStyle/>
                    <a:p>
                      <a:pPr algn="ctr"/>
                      <a:r>
                        <a:rPr lang="en-US" sz="900" b="1">
                          <a:solidFill>
                            <a:schemeClr val="bg1"/>
                          </a:solidFill>
                          <a:latin typeface="+mn-lt"/>
                        </a:rPr>
                        <a:t>Description</a:t>
                      </a:r>
                    </a:p>
                  </a:txBody>
                  <a:tcPr>
                    <a:solidFill>
                      <a:schemeClr val="accent2"/>
                    </a:solidFill>
                  </a:tcPr>
                </a:tc>
                <a:tc>
                  <a:txBody>
                    <a:bodyPr/>
                    <a:lstStyle/>
                    <a:p>
                      <a:pPr algn="ctr"/>
                      <a:r>
                        <a:rPr lang="en-US" sz="900" b="1">
                          <a:solidFill>
                            <a:schemeClr val="bg1"/>
                          </a:solidFill>
                          <a:latin typeface="+mn-lt"/>
                        </a:rPr>
                        <a:t>Comply / No Comply/ Partial</a:t>
                      </a:r>
                    </a:p>
                  </a:txBody>
                  <a:tcPr>
                    <a:solidFill>
                      <a:schemeClr val="accent2"/>
                    </a:solidFill>
                  </a:tcPr>
                </a:tc>
                <a:tc>
                  <a:txBody>
                    <a:bodyPr/>
                    <a:lstStyle/>
                    <a:p>
                      <a:pPr algn="ctr"/>
                      <a:r>
                        <a:rPr lang="en-US" sz="900" b="1">
                          <a:solidFill>
                            <a:schemeClr val="bg1"/>
                          </a:solidFill>
                          <a:latin typeface="+mn-lt"/>
                        </a:rPr>
                        <a:t>X-Ref Slide(s) Demonstrating Compliance</a:t>
                      </a:r>
                    </a:p>
                  </a:txBody>
                  <a:tcPr>
                    <a:solidFill>
                      <a:schemeClr val="accent2"/>
                    </a:solidFill>
                  </a:tcPr>
                </a:tc>
                <a:tc>
                  <a:txBody>
                    <a:bodyPr/>
                    <a:lstStyle/>
                    <a:p>
                      <a:pPr algn="ctr"/>
                      <a:r>
                        <a:rPr lang="en-US" sz="900" b="1">
                          <a:solidFill>
                            <a:schemeClr val="bg1"/>
                          </a:solidFill>
                          <a:latin typeface="+mn-lt"/>
                        </a:rPr>
                        <a:t>Team Comments or notes</a:t>
                      </a:r>
                    </a:p>
                  </a:txBody>
                  <a:tcPr>
                    <a:solidFill>
                      <a:schemeClr val="accent2"/>
                    </a:solidFill>
                  </a:tcPr>
                </a:tc>
                <a:extLst>
                  <a:ext uri="{0D108BD9-81ED-4DB2-BD59-A6C34878D82A}">
                    <a16:rowId xmlns:a16="http://schemas.microsoft.com/office/drawing/2014/main" val="611849538"/>
                  </a:ext>
                </a:extLst>
              </a:tr>
              <a:tr h="472440">
                <a:tc>
                  <a:txBody>
                    <a:bodyPr/>
                    <a:lstStyle/>
                    <a:p>
                      <a:r>
                        <a:rPr lang="en-US" sz="900">
                          <a:solidFill>
                            <a:schemeClr val="tx1"/>
                          </a:solidFill>
                        </a:rPr>
                        <a:t>SN1</a:t>
                      </a:r>
                    </a:p>
                  </a:txBody>
                  <a:tcPr/>
                </a:tc>
                <a:tc>
                  <a:txBody>
                    <a:bodyPr/>
                    <a:lstStyle/>
                    <a:p>
                      <a:pPr lvl="0">
                        <a:buNone/>
                      </a:pPr>
                      <a:r>
                        <a:rPr lang="en-US" sz="900">
                          <a:solidFill>
                            <a:schemeClr val="tx1"/>
                          </a:solidFill>
                        </a:rPr>
                        <a:t>CanSat shall measure its speed with a pitot tube during both ascent and descent.</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26</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2807679756"/>
                  </a:ext>
                </a:extLst>
              </a:tr>
              <a:tr h="3931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a:solidFill>
                            <a:schemeClr val="tx1"/>
                          </a:solidFill>
                        </a:rPr>
                        <a:t>SN1</a:t>
                      </a:r>
                    </a:p>
                    <a:p>
                      <a:pPr lvl="0">
                        <a:buNone/>
                      </a:pPr>
                      <a:endParaRPr lang="en-US"/>
                    </a:p>
                  </a:txBody>
                  <a:tcPr/>
                </a:tc>
                <a:tc>
                  <a:txBody>
                    <a:bodyPr/>
                    <a:lstStyle/>
                    <a:p>
                      <a:r>
                        <a:rPr lang="en-US" sz="900">
                          <a:solidFill>
                            <a:schemeClr val="tx1"/>
                          </a:solidFill>
                        </a:rPr>
                        <a:t>CanSat shall measure its altitude using air pressure.</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23</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469455501"/>
                  </a:ext>
                </a:extLst>
              </a:tr>
              <a:tr h="426720">
                <a:tc>
                  <a:txBody>
                    <a:bodyPr/>
                    <a:lstStyle/>
                    <a:p>
                      <a:r>
                        <a:rPr lang="en-US" sz="900">
                          <a:solidFill>
                            <a:schemeClr val="tx1"/>
                          </a:solidFill>
                        </a:rPr>
                        <a:t>SN3</a:t>
                      </a:r>
                    </a:p>
                  </a:txBody>
                  <a:tcPr/>
                </a:tc>
                <a:tc>
                  <a:txBody>
                    <a:bodyPr/>
                    <a:lstStyle/>
                    <a:p>
                      <a:r>
                        <a:rPr lang="en-US" sz="900">
                          <a:solidFill>
                            <a:schemeClr val="tx1"/>
                          </a:solidFill>
                        </a:rPr>
                        <a:t>CanSat shall measure its internal temperature.</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24</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381220804"/>
                  </a:ext>
                </a:extLst>
              </a:tr>
              <a:tr h="524510">
                <a:tc>
                  <a:txBody>
                    <a:bodyPr/>
                    <a:lstStyle/>
                    <a:p>
                      <a:pPr lvl="0">
                        <a:buNone/>
                      </a:pPr>
                      <a:r>
                        <a:rPr lang="en-US" sz="900">
                          <a:solidFill>
                            <a:schemeClr val="tx1"/>
                          </a:solidFill>
                        </a:rPr>
                        <a:t>SN4</a:t>
                      </a:r>
                    </a:p>
                  </a:txBody>
                  <a:tcPr/>
                </a:tc>
                <a:tc>
                  <a:txBody>
                    <a:bodyPr/>
                    <a:lstStyle/>
                    <a:p>
                      <a:pPr lvl="0">
                        <a:buNone/>
                      </a:pPr>
                      <a:r>
                        <a:rPr lang="en-US" sz="900">
                          <a:solidFill>
                            <a:schemeClr val="tx1"/>
                          </a:solidFill>
                        </a:rPr>
                        <a:t>CanSat shall measure its angle stability with the aerobraking mechanism deployed.</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27</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522957897"/>
                  </a:ext>
                </a:extLst>
              </a:tr>
              <a:tr h="524510">
                <a:tc>
                  <a:txBody>
                    <a:bodyPr/>
                    <a:lstStyle/>
                    <a:p>
                      <a:r>
                        <a:rPr lang="en-US" sz="900">
                          <a:solidFill>
                            <a:schemeClr val="tx1"/>
                          </a:solidFill>
                        </a:rPr>
                        <a:t>SN5</a:t>
                      </a:r>
                    </a:p>
                  </a:txBody>
                  <a:tcPr/>
                </a:tc>
                <a:tc>
                  <a:txBody>
                    <a:bodyPr/>
                    <a:lstStyle/>
                    <a:p>
                      <a:r>
                        <a:rPr lang="en-US" sz="900">
                          <a:solidFill>
                            <a:schemeClr val="tx1"/>
                          </a:solidFill>
                        </a:rPr>
                        <a:t>CanSat shall measure its rotation rate during descent.</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28</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3938391041"/>
                  </a:ext>
                </a:extLst>
              </a:tr>
              <a:tr h="524510">
                <a:tc>
                  <a:txBody>
                    <a:bodyPr/>
                    <a:lstStyle/>
                    <a:p>
                      <a:r>
                        <a:rPr lang="en-US" sz="900">
                          <a:solidFill>
                            <a:schemeClr val="tx1"/>
                          </a:solidFill>
                        </a:rPr>
                        <a:t>SN6</a:t>
                      </a:r>
                    </a:p>
                  </a:txBody>
                  <a:tcPr/>
                </a:tc>
                <a:tc>
                  <a:txBody>
                    <a:bodyPr/>
                    <a:lstStyle/>
                    <a:p>
                      <a:r>
                        <a:rPr lang="en-US" sz="900">
                          <a:solidFill>
                            <a:schemeClr val="tx1"/>
                          </a:solidFill>
                        </a:rPr>
                        <a:t>CanSat shall measure its battery voltage.</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25</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3494010540"/>
                  </a:ext>
                </a:extLst>
              </a:tr>
              <a:tr h="524510">
                <a:tc>
                  <a:txBody>
                    <a:bodyPr/>
                    <a:lstStyle/>
                    <a:p>
                      <a:pPr lvl="0">
                        <a:buNone/>
                      </a:pPr>
                      <a:r>
                        <a:rPr lang="en-US" sz="900">
                          <a:solidFill>
                            <a:schemeClr val="tx1"/>
                          </a:solidFill>
                        </a:rPr>
                        <a:t>SN7</a:t>
                      </a:r>
                    </a:p>
                  </a:txBody>
                  <a:tcPr/>
                </a:tc>
                <a:tc>
                  <a:txBody>
                    <a:bodyPr/>
                    <a:lstStyle/>
                    <a:p>
                      <a:pPr lvl="0">
                        <a:buNone/>
                      </a:pPr>
                      <a:r>
                        <a:rPr lang="en-US" sz="900">
                          <a:solidFill>
                            <a:schemeClr val="tx1"/>
                          </a:solidFill>
                        </a:rPr>
                        <a:t>The CanSat shall include a video camera pointing horizontally.</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30</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3824507875"/>
                  </a:ext>
                </a:extLst>
              </a:tr>
              <a:tr h="524510">
                <a:tc>
                  <a:txBody>
                    <a:bodyPr/>
                    <a:lstStyle/>
                    <a:p>
                      <a:pPr lvl="0">
                        <a:buNone/>
                      </a:pPr>
                      <a:r>
                        <a:rPr lang="en-US" sz="900">
                          <a:solidFill>
                            <a:schemeClr val="tx1"/>
                          </a:solidFill>
                        </a:rPr>
                        <a:t>SN8</a:t>
                      </a:r>
                    </a:p>
                  </a:txBody>
                  <a:tcPr/>
                </a:tc>
                <a:tc>
                  <a:txBody>
                    <a:bodyPr/>
                    <a:lstStyle/>
                    <a:p>
                      <a:pPr lvl="0">
                        <a:buNone/>
                      </a:pPr>
                      <a:r>
                        <a:rPr lang="en-US" sz="900">
                          <a:solidFill>
                            <a:schemeClr val="tx1"/>
                          </a:solidFill>
                        </a:rPr>
                        <a:t>The video camera shall record the flight of the CanSat from launch to landing.</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30</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809328955"/>
                  </a:ext>
                </a:extLst>
              </a:tr>
              <a:tr h="524510">
                <a:tc>
                  <a:txBody>
                    <a:bodyPr/>
                    <a:lstStyle/>
                    <a:p>
                      <a:pPr lvl="0">
                        <a:buNone/>
                      </a:pPr>
                      <a:r>
                        <a:rPr lang="en-US" sz="900">
                          <a:solidFill>
                            <a:schemeClr val="tx1"/>
                          </a:solidFill>
                        </a:rPr>
                        <a:t>SN9</a:t>
                      </a:r>
                    </a:p>
                  </a:txBody>
                  <a:tcPr/>
                </a:tc>
                <a:tc>
                  <a:txBody>
                    <a:bodyPr/>
                    <a:lstStyle/>
                    <a:p>
                      <a:pPr lvl="0">
                        <a:buNone/>
                      </a:pPr>
                      <a:r>
                        <a:rPr lang="en-US" sz="900">
                          <a:solidFill>
                            <a:schemeClr val="tx1"/>
                          </a:solidFill>
                        </a:rPr>
                        <a:t>The video camera shall record video in color and with a minimum resolution of 640x480.</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30</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327403139"/>
                  </a:ext>
                </a:extLst>
              </a:tr>
            </a:tbl>
          </a:graphicData>
        </a:graphic>
      </p:graphicFrame>
    </p:spTree>
    <p:extLst>
      <p:ext uri="{BB962C8B-B14F-4D97-AF65-F5344CB8AC3E}">
        <p14:creationId xmlns:p14="http://schemas.microsoft.com/office/powerpoint/2010/main" val="22517326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 (6/7)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dirty="0">
                <a:solidFill>
                  <a:schemeClr val="dk1"/>
                </a:solidFill>
                <a:latin typeface="Arial"/>
                <a:ea typeface="Arial"/>
                <a:cs typeface="Arial"/>
                <a:sym typeface="Arial"/>
              </a:rPr>
              <a:t>107</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1813858011"/>
              </p:ext>
            </p:extLst>
          </p:nvPr>
        </p:nvGraphicFramePr>
        <p:xfrm>
          <a:off x="237744" y="1054101"/>
          <a:ext cx="8668512" cy="5197112"/>
        </p:xfrm>
        <a:graphic>
          <a:graphicData uri="http://schemas.openxmlformats.org/drawingml/2006/table">
            <a:tbl>
              <a:tblPr firstRow="1" bandRow="1">
                <a:tableStyleId>{9F04E99A-474F-47B1-879B-63DCE3DC75A0}</a:tableStyleId>
              </a:tblPr>
              <a:tblGrid>
                <a:gridCol w="551180">
                  <a:extLst>
                    <a:ext uri="{9D8B030D-6E8A-4147-A177-3AD203B41FA5}">
                      <a16:colId xmlns:a16="http://schemas.microsoft.com/office/drawing/2014/main" val="2149998631"/>
                    </a:ext>
                  </a:extLst>
                </a:gridCol>
                <a:gridCol w="3591052">
                  <a:extLst>
                    <a:ext uri="{9D8B030D-6E8A-4147-A177-3AD203B41FA5}">
                      <a16:colId xmlns:a16="http://schemas.microsoft.com/office/drawing/2014/main" val="3344805926"/>
                    </a:ext>
                  </a:extLst>
                </a:gridCol>
                <a:gridCol w="1463040">
                  <a:extLst>
                    <a:ext uri="{9D8B030D-6E8A-4147-A177-3AD203B41FA5}">
                      <a16:colId xmlns:a16="http://schemas.microsoft.com/office/drawing/2014/main" val="144739096"/>
                    </a:ext>
                  </a:extLst>
                </a:gridCol>
                <a:gridCol w="1500378">
                  <a:extLst>
                    <a:ext uri="{9D8B030D-6E8A-4147-A177-3AD203B41FA5}">
                      <a16:colId xmlns:a16="http://schemas.microsoft.com/office/drawing/2014/main" val="3590126170"/>
                    </a:ext>
                  </a:extLst>
                </a:gridCol>
                <a:gridCol w="1562862">
                  <a:extLst>
                    <a:ext uri="{9D8B030D-6E8A-4147-A177-3AD203B41FA5}">
                      <a16:colId xmlns:a16="http://schemas.microsoft.com/office/drawing/2014/main" val="1496084481"/>
                    </a:ext>
                  </a:extLst>
                </a:gridCol>
              </a:tblGrid>
              <a:tr h="434067">
                <a:tc>
                  <a:txBody>
                    <a:bodyPr/>
                    <a:lstStyle/>
                    <a:p>
                      <a:pPr algn="ctr"/>
                      <a:r>
                        <a:rPr lang="en-US" sz="900" b="1">
                          <a:solidFill>
                            <a:schemeClr val="bg1"/>
                          </a:solidFill>
                          <a:latin typeface="+mn-lt"/>
                        </a:rPr>
                        <a:t>Req # </a:t>
                      </a:r>
                    </a:p>
                  </a:txBody>
                  <a:tcPr>
                    <a:solidFill>
                      <a:schemeClr val="accent2"/>
                    </a:solidFill>
                  </a:tcPr>
                </a:tc>
                <a:tc>
                  <a:txBody>
                    <a:bodyPr/>
                    <a:lstStyle/>
                    <a:p>
                      <a:pPr algn="ctr"/>
                      <a:r>
                        <a:rPr lang="en-US" sz="900" b="1">
                          <a:solidFill>
                            <a:schemeClr val="bg1"/>
                          </a:solidFill>
                          <a:latin typeface="+mn-lt"/>
                        </a:rPr>
                        <a:t>Description</a:t>
                      </a:r>
                    </a:p>
                  </a:txBody>
                  <a:tcPr>
                    <a:solidFill>
                      <a:schemeClr val="accent2"/>
                    </a:solidFill>
                  </a:tcPr>
                </a:tc>
                <a:tc>
                  <a:txBody>
                    <a:bodyPr/>
                    <a:lstStyle/>
                    <a:p>
                      <a:pPr algn="ctr"/>
                      <a:r>
                        <a:rPr lang="en-US" sz="900" b="1">
                          <a:solidFill>
                            <a:schemeClr val="bg1"/>
                          </a:solidFill>
                          <a:latin typeface="+mn-lt"/>
                        </a:rPr>
                        <a:t>Comply / No Comply/ Partial</a:t>
                      </a:r>
                    </a:p>
                  </a:txBody>
                  <a:tcPr>
                    <a:solidFill>
                      <a:schemeClr val="accent2"/>
                    </a:solidFill>
                  </a:tcPr>
                </a:tc>
                <a:tc>
                  <a:txBody>
                    <a:bodyPr/>
                    <a:lstStyle/>
                    <a:p>
                      <a:pPr algn="ctr"/>
                      <a:r>
                        <a:rPr lang="en-US" sz="900" b="1">
                          <a:solidFill>
                            <a:schemeClr val="bg1"/>
                          </a:solidFill>
                          <a:latin typeface="+mn-lt"/>
                        </a:rPr>
                        <a:t>X-Ref Slide(s) Demonstrating Compliance</a:t>
                      </a:r>
                    </a:p>
                  </a:txBody>
                  <a:tcPr>
                    <a:solidFill>
                      <a:schemeClr val="accent2"/>
                    </a:solidFill>
                  </a:tcPr>
                </a:tc>
                <a:tc>
                  <a:txBody>
                    <a:bodyPr/>
                    <a:lstStyle/>
                    <a:p>
                      <a:pPr algn="ctr"/>
                      <a:r>
                        <a:rPr lang="en-US" sz="900" b="1">
                          <a:solidFill>
                            <a:schemeClr val="bg1"/>
                          </a:solidFill>
                          <a:latin typeface="+mn-lt"/>
                        </a:rPr>
                        <a:t>Team Comments or notes</a:t>
                      </a:r>
                    </a:p>
                  </a:txBody>
                  <a:tcPr>
                    <a:solidFill>
                      <a:schemeClr val="accent2"/>
                    </a:solidFill>
                  </a:tcPr>
                </a:tc>
                <a:extLst>
                  <a:ext uri="{0D108BD9-81ED-4DB2-BD59-A6C34878D82A}">
                    <a16:rowId xmlns:a16="http://schemas.microsoft.com/office/drawing/2014/main" val="611849538"/>
                  </a:ext>
                </a:extLst>
              </a:tr>
              <a:tr h="435609">
                <a:tc>
                  <a:txBody>
                    <a:bodyPr/>
                    <a:lstStyle/>
                    <a:p>
                      <a:r>
                        <a:rPr lang="en-US" sz="900">
                          <a:solidFill>
                            <a:schemeClr val="tx1"/>
                          </a:solidFill>
                        </a:rPr>
                        <a:t>G1</a:t>
                      </a:r>
                    </a:p>
                  </a:txBody>
                  <a:tcPr/>
                </a:tc>
                <a:tc>
                  <a:txBody>
                    <a:bodyPr/>
                    <a:lstStyle/>
                    <a:p>
                      <a:pPr lvl="0">
                        <a:buNone/>
                      </a:pPr>
                      <a:r>
                        <a:rPr lang="en-US" sz="900">
                          <a:solidFill>
                            <a:schemeClr val="tx1"/>
                          </a:solidFill>
                        </a:rPr>
                        <a:t>The ground station shall command the </a:t>
                      </a:r>
                      <a:r>
                        <a:rPr lang="en-US" sz="900" err="1">
                          <a:solidFill>
                            <a:schemeClr val="tx1"/>
                          </a:solidFill>
                        </a:rPr>
                        <a:t>CanSat</a:t>
                      </a:r>
                      <a:r>
                        <a:rPr lang="en-US" sz="900">
                          <a:solidFill>
                            <a:schemeClr val="tx1"/>
                          </a:solidFill>
                        </a:rPr>
                        <a:t> to calibrate the altitude to zero when the </a:t>
                      </a:r>
                      <a:r>
                        <a:rPr lang="en-US" sz="900" err="1">
                          <a:solidFill>
                            <a:schemeClr val="tx1"/>
                          </a:solidFill>
                        </a:rPr>
                        <a:t>CanSat</a:t>
                      </a:r>
                      <a:r>
                        <a:rPr lang="en-US" sz="900">
                          <a:solidFill>
                            <a:schemeClr val="tx1"/>
                          </a:solidFill>
                        </a:rPr>
                        <a:t> is on the launch pad prior to launch.</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73</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2807679756"/>
                  </a:ext>
                </a:extLst>
              </a:tr>
              <a:tr h="34571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a:solidFill>
                            <a:schemeClr val="tx1"/>
                          </a:solidFill>
                        </a:rPr>
                        <a:t>G2</a:t>
                      </a:r>
                    </a:p>
                    <a:p>
                      <a:pPr lvl="0">
                        <a:buNone/>
                      </a:pPr>
                      <a:endParaRPr lang="en-US"/>
                    </a:p>
                  </a:txBody>
                  <a:tcPr/>
                </a:tc>
                <a:tc>
                  <a:txBody>
                    <a:bodyPr/>
                    <a:lstStyle/>
                    <a:p>
                      <a:r>
                        <a:rPr lang="en-US" sz="900">
                          <a:solidFill>
                            <a:schemeClr val="tx1"/>
                          </a:solidFill>
                        </a:rPr>
                        <a:t>The ground station shall generate csv files of all sensor data as specified in the Telemetry Requirements section.</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84</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469455501"/>
                  </a:ext>
                </a:extLst>
              </a:tr>
              <a:tr h="349795">
                <a:tc>
                  <a:txBody>
                    <a:bodyPr/>
                    <a:lstStyle/>
                    <a:p>
                      <a:r>
                        <a:rPr lang="en-US" sz="900">
                          <a:solidFill>
                            <a:schemeClr val="tx1"/>
                          </a:solidFill>
                        </a:rPr>
                        <a:t>G3</a:t>
                      </a:r>
                    </a:p>
                  </a:txBody>
                  <a:tcPr/>
                </a:tc>
                <a:tc>
                  <a:txBody>
                    <a:bodyPr/>
                    <a:lstStyle/>
                    <a:p>
                      <a:r>
                        <a:rPr lang="en-US" sz="900">
                          <a:solidFill>
                            <a:schemeClr val="tx1"/>
                          </a:solidFill>
                        </a:rPr>
                        <a:t>Telemetry shall include mission time with 1 second or better resolution.</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57</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381220804"/>
                  </a:ext>
                </a:extLst>
              </a:tr>
              <a:tr h="434067">
                <a:tc>
                  <a:txBody>
                    <a:bodyPr/>
                    <a:lstStyle/>
                    <a:p>
                      <a:pPr lvl="0">
                        <a:buNone/>
                      </a:pPr>
                      <a:r>
                        <a:rPr lang="en-US" sz="900">
                          <a:solidFill>
                            <a:schemeClr val="tx1"/>
                          </a:solidFill>
                        </a:rPr>
                        <a:t>G4</a:t>
                      </a:r>
                    </a:p>
                  </a:txBody>
                  <a:tcPr/>
                </a:tc>
                <a:tc>
                  <a:txBody>
                    <a:bodyPr/>
                    <a:lstStyle/>
                    <a:p>
                      <a:pPr lvl="0">
                        <a:buNone/>
                      </a:pPr>
                      <a:r>
                        <a:rPr lang="en-US" sz="900">
                          <a:solidFill>
                            <a:schemeClr val="tx1"/>
                          </a:solidFill>
                        </a:rPr>
                        <a:t>Configuration states such as zero altitude calibration shall be maintained in the event of a processor reset during launch and mission.</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73</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522957897"/>
                  </a:ext>
                </a:extLst>
              </a:tr>
              <a:tr h="295458">
                <a:tc>
                  <a:txBody>
                    <a:bodyPr/>
                    <a:lstStyle/>
                    <a:p>
                      <a:r>
                        <a:rPr lang="en-US" sz="900">
                          <a:solidFill>
                            <a:schemeClr val="tx1"/>
                          </a:solidFill>
                        </a:rPr>
                        <a:t>G5</a:t>
                      </a:r>
                    </a:p>
                  </a:txBody>
                  <a:tcPr/>
                </a:tc>
                <a:tc>
                  <a:txBody>
                    <a:bodyPr/>
                    <a:lstStyle/>
                    <a:p>
                      <a:r>
                        <a:rPr lang="en-US" sz="900">
                          <a:solidFill>
                            <a:schemeClr val="tx1"/>
                          </a:solidFill>
                        </a:rPr>
                        <a:t>Each team shall develop their own ground station.</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81</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3938391041"/>
                  </a:ext>
                </a:extLst>
              </a:tr>
              <a:tr h="324941">
                <a:tc>
                  <a:txBody>
                    <a:bodyPr/>
                    <a:lstStyle/>
                    <a:p>
                      <a:r>
                        <a:rPr lang="en-US" sz="900">
                          <a:solidFill>
                            <a:schemeClr val="tx1"/>
                          </a:solidFill>
                        </a:rPr>
                        <a:t>G6</a:t>
                      </a:r>
                    </a:p>
                  </a:txBody>
                  <a:tcPr/>
                </a:tc>
                <a:tc>
                  <a:txBody>
                    <a:bodyPr/>
                    <a:lstStyle/>
                    <a:p>
                      <a:r>
                        <a:rPr lang="en-US" sz="900">
                          <a:solidFill>
                            <a:schemeClr val="tx1"/>
                          </a:solidFill>
                        </a:rPr>
                        <a:t>All telemetry shall be displayed in real time during descent on the ground station.</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85</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3494010540"/>
                  </a:ext>
                </a:extLst>
              </a:tr>
              <a:tr h="434067">
                <a:tc>
                  <a:txBody>
                    <a:bodyPr/>
                    <a:lstStyle/>
                    <a:p>
                      <a:pPr lvl="0">
                        <a:buNone/>
                      </a:pPr>
                      <a:r>
                        <a:rPr lang="en-US" sz="900">
                          <a:solidFill>
                            <a:schemeClr val="tx1"/>
                          </a:solidFill>
                        </a:rPr>
                        <a:t>G7</a:t>
                      </a:r>
                    </a:p>
                  </a:txBody>
                  <a:tcPr/>
                </a:tc>
                <a:tc>
                  <a:txBody>
                    <a:bodyPr/>
                    <a:lstStyle/>
                    <a:p>
                      <a:pPr lvl="0">
                        <a:buNone/>
                      </a:pPr>
                      <a:r>
                        <a:rPr lang="en-US" sz="900">
                          <a:solidFill>
                            <a:schemeClr val="tx1"/>
                          </a:solidFill>
                        </a:rPr>
                        <a:t>All telemetry shall be displayed in engineering units and the units shall be indicated on the displays.</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85</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3824507875"/>
                  </a:ext>
                </a:extLst>
              </a:tr>
              <a:tr h="276587">
                <a:tc>
                  <a:txBody>
                    <a:bodyPr/>
                    <a:lstStyle/>
                    <a:p>
                      <a:pPr lvl="0">
                        <a:buNone/>
                      </a:pPr>
                      <a:r>
                        <a:rPr lang="en-US" sz="900">
                          <a:solidFill>
                            <a:schemeClr val="tx1"/>
                          </a:solidFill>
                        </a:rPr>
                        <a:t>G8</a:t>
                      </a:r>
                    </a:p>
                  </a:txBody>
                  <a:tcPr/>
                </a:tc>
                <a:tc>
                  <a:txBody>
                    <a:bodyPr/>
                    <a:lstStyle/>
                    <a:p>
                      <a:pPr lvl="0">
                        <a:buNone/>
                      </a:pPr>
                      <a:r>
                        <a:rPr lang="en-US" sz="900">
                          <a:solidFill>
                            <a:schemeClr val="tx1"/>
                          </a:solidFill>
                        </a:rPr>
                        <a:t>Teams shall plot each telemetry data field in real time.</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85</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809328955"/>
                  </a:ext>
                </a:extLst>
              </a:tr>
              <a:tr h="434067">
                <a:tc>
                  <a:txBody>
                    <a:bodyPr/>
                    <a:lstStyle/>
                    <a:p>
                      <a:pPr lvl="0">
                        <a:buNone/>
                      </a:pPr>
                      <a:r>
                        <a:rPr lang="en-US" sz="900">
                          <a:solidFill>
                            <a:schemeClr val="tx1"/>
                          </a:solidFill>
                        </a:rPr>
                        <a:t>G9</a:t>
                      </a:r>
                    </a:p>
                  </a:txBody>
                  <a:tcPr/>
                </a:tc>
                <a:tc>
                  <a:txBody>
                    <a:bodyPr/>
                    <a:lstStyle/>
                    <a:p>
                      <a:pPr lvl="0">
                        <a:buNone/>
                      </a:pPr>
                      <a:r>
                        <a:rPr lang="en-US" sz="900">
                          <a:solidFill>
                            <a:schemeClr val="tx1"/>
                          </a:solidFill>
                        </a:rPr>
                        <a:t>The ground station shall include one laptop computer with a minimum of two hours battery operation, XBEE radio, and an antenna.</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82</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327403139"/>
                  </a:ext>
                </a:extLst>
              </a:tr>
              <a:tr h="434067">
                <a:tc>
                  <a:txBody>
                    <a:bodyPr/>
                    <a:lstStyle/>
                    <a:p>
                      <a:pPr lvl="0">
                        <a:buNone/>
                      </a:pPr>
                      <a:r>
                        <a:rPr lang="en-US" sz="900">
                          <a:solidFill>
                            <a:schemeClr val="tx1"/>
                          </a:solidFill>
                        </a:rPr>
                        <a:t>G10</a:t>
                      </a:r>
                    </a:p>
                  </a:txBody>
                  <a:tcPr/>
                </a:tc>
                <a:tc>
                  <a:txBody>
                    <a:bodyPr/>
                    <a:lstStyle/>
                    <a:p>
                      <a:pPr lvl="0">
                        <a:buNone/>
                      </a:pPr>
                      <a:r>
                        <a:rPr lang="en-US" sz="900">
                          <a:solidFill>
                            <a:schemeClr val="tx1"/>
                          </a:solidFill>
                        </a:rPr>
                        <a:t>The ground station must be portable so that the team can be positioned at the ground station operation site along the flight line. AC power will be not available.</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82</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418931717"/>
                  </a:ext>
                </a:extLst>
              </a:tr>
              <a:tr h="413207">
                <a:tc>
                  <a:txBody>
                    <a:bodyPr/>
                    <a:lstStyle/>
                    <a:p>
                      <a:pPr lvl="0">
                        <a:buNone/>
                      </a:pPr>
                      <a:r>
                        <a:rPr lang="en-US" sz="900">
                          <a:solidFill>
                            <a:schemeClr val="tx1"/>
                          </a:solidFill>
                        </a:rPr>
                        <a:t>G11</a:t>
                      </a:r>
                    </a:p>
                  </a:txBody>
                  <a:tcPr/>
                </a:tc>
                <a:tc>
                  <a:txBody>
                    <a:bodyPr/>
                    <a:lstStyle/>
                    <a:p>
                      <a:pPr lvl="0">
                        <a:buNone/>
                      </a:pPr>
                      <a:r>
                        <a:rPr lang="en-US" sz="900">
                          <a:solidFill>
                            <a:schemeClr val="tx1"/>
                          </a:solidFill>
                        </a:rPr>
                        <a:t>The ground station software shall be able to command the payload to operate in simulation mode by sending two commands, SIMULATION ENABLE and SIMULATION ACTIVATE.</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77</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2010201763"/>
                  </a:ext>
                </a:extLst>
              </a:tr>
            </a:tbl>
          </a:graphicData>
        </a:graphic>
      </p:graphicFrame>
    </p:spTree>
    <p:extLst>
      <p:ext uri="{BB962C8B-B14F-4D97-AF65-F5344CB8AC3E}">
        <p14:creationId xmlns:p14="http://schemas.microsoft.com/office/powerpoint/2010/main" val="11500910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 (7/7)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dirty="0">
                <a:solidFill>
                  <a:schemeClr val="dk1"/>
                </a:solidFill>
                <a:latin typeface="Arial"/>
                <a:ea typeface="Arial"/>
                <a:cs typeface="Arial"/>
                <a:sym typeface="Arial"/>
              </a:rPr>
              <a:t>108</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3494340339"/>
              </p:ext>
            </p:extLst>
          </p:nvPr>
        </p:nvGraphicFramePr>
        <p:xfrm>
          <a:off x="228600" y="1085849"/>
          <a:ext cx="8661400" cy="5239679"/>
        </p:xfrm>
        <a:graphic>
          <a:graphicData uri="http://schemas.openxmlformats.org/drawingml/2006/table">
            <a:tbl>
              <a:tblPr firstRow="1" bandRow="1">
                <a:tableStyleId>{9F04E99A-474F-47B1-879B-63DCE3DC75A0}</a:tableStyleId>
              </a:tblPr>
              <a:tblGrid>
                <a:gridCol w="584168">
                  <a:extLst>
                    <a:ext uri="{9D8B030D-6E8A-4147-A177-3AD203B41FA5}">
                      <a16:colId xmlns:a16="http://schemas.microsoft.com/office/drawing/2014/main" val="2149998631"/>
                    </a:ext>
                  </a:extLst>
                </a:gridCol>
                <a:gridCol w="3548081">
                  <a:extLst>
                    <a:ext uri="{9D8B030D-6E8A-4147-A177-3AD203B41FA5}">
                      <a16:colId xmlns:a16="http://schemas.microsoft.com/office/drawing/2014/main" val="3344805926"/>
                    </a:ext>
                  </a:extLst>
                </a:gridCol>
                <a:gridCol w="1372439">
                  <a:extLst>
                    <a:ext uri="{9D8B030D-6E8A-4147-A177-3AD203B41FA5}">
                      <a16:colId xmlns:a16="http://schemas.microsoft.com/office/drawing/2014/main" val="2671289731"/>
                    </a:ext>
                  </a:extLst>
                </a:gridCol>
                <a:gridCol w="1676273">
                  <a:extLst>
                    <a:ext uri="{9D8B030D-6E8A-4147-A177-3AD203B41FA5}">
                      <a16:colId xmlns:a16="http://schemas.microsoft.com/office/drawing/2014/main" val="1338153812"/>
                    </a:ext>
                  </a:extLst>
                </a:gridCol>
                <a:gridCol w="1480439">
                  <a:extLst>
                    <a:ext uri="{9D8B030D-6E8A-4147-A177-3AD203B41FA5}">
                      <a16:colId xmlns:a16="http://schemas.microsoft.com/office/drawing/2014/main" val="3014588809"/>
                    </a:ext>
                  </a:extLst>
                </a:gridCol>
              </a:tblGrid>
              <a:tr h="456198">
                <a:tc>
                  <a:txBody>
                    <a:bodyPr/>
                    <a:lstStyle/>
                    <a:p>
                      <a:pPr algn="ctr"/>
                      <a:r>
                        <a:rPr lang="en-US" sz="900" b="1">
                          <a:solidFill>
                            <a:schemeClr val="bg1"/>
                          </a:solidFill>
                          <a:latin typeface="+mn-lt"/>
                        </a:rPr>
                        <a:t>Req # </a:t>
                      </a:r>
                    </a:p>
                  </a:txBody>
                  <a:tcPr>
                    <a:solidFill>
                      <a:schemeClr val="accent2"/>
                    </a:solidFill>
                  </a:tcPr>
                </a:tc>
                <a:tc>
                  <a:txBody>
                    <a:bodyPr/>
                    <a:lstStyle/>
                    <a:p>
                      <a:pPr algn="ctr"/>
                      <a:r>
                        <a:rPr lang="en-US" sz="900" b="1">
                          <a:solidFill>
                            <a:schemeClr val="bg1"/>
                          </a:solidFill>
                          <a:latin typeface="+mn-lt"/>
                        </a:rPr>
                        <a:t>Description</a:t>
                      </a:r>
                    </a:p>
                  </a:txBody>
                  <a:tcPr>
                    <a:solidFill>
                      <a:schemeClr val="accent2"/>
                    </a:solidFill>
                  </a:tcPr>
                </a:tc>
                <a:tc>
                  <a:txBody>
                    <a:bodyPr/>
                    <a:lstStyle/>
                    <a:p>
                      <a:pPr algn="ctr"/>
                      <a:r>
                        <a:rPr lang="en-US" sz="900" b="1">
                          <a:solidFill>
                            <a:schemeClr val="bg1"/>
                          </a:solidFill>
                          <a:latin typeface="+mn-lt"/>
                        </a:rPr>
                        <a:t>Comply / No Comply/ Partial</a:t>
                      </a:r>
                    </a:p>
                  </a:txBody>
                  <a:tcPr>
                    <a:solidFill>
                      <a:schemeClr val="accent2"/>
                    </a:solidFill>
                  </a:tcPr>
                </a:tc>
                <a:tc>
                  <a:txBody>
                    <a:bodyPr/>
                    <a:lstStyle/>
                    <a:p>
                      <a:pPr algn="ctr"/>
                      <a:r>
                        <a:rPr lang="en-US" sz="900" b="1">
                          <a:solidFill>
                            <a:schemeClr val="bg1"/>
                          </a:solidFill>
                          <a:latin typeface="+mn-lt"/>
                        </a:rPr>
                        <a:t>X-Ref Slide(s) Demonstrating Compliance</a:t>
                      </a:r>
                    </a:p>
                  </a:txBody>
                  <a:tcPr>
                    <a:solidFill>
                      <a:schemeClr val="accent2"/>
                    </a:solidFill>
                  </a:tcPr>
                </a:tc>
                <a:tc>
                  <a:txBody>
                    <a:bodyPr/>
                    <a:lstStyle/>
                    <a:p>
                      <a:pPr algn="ctr"/>
                      <a:r>
                        <a:rPr lang="en-US" sz="900" b="1">
                          <a:solidFill>
                            <a:schemeClr val="bg1"/>
                          </a:solidFill>
                          <a:latin typeface="+mn-lt"/>
                        </a:rPr>
                        <a:t>Team Comments or notes</a:t>
                      </a:r>
                    </a:p>
                  </a:txBody>
                  <a:tcPr>
                    <a:solidFill>
                      <a:schemeClr val="accent2"/>
                    </a:solidFill>
                  </a:tcPr>
                </a:tc>
                <a:extLst>
                  <a:ext uri="{0D108BD9-81ED-4DB2-BD59-A6C34878D82A}">
                    <a16:rowId xmlns:a16="http://schemas.microsoft.com/office/drawing/2014/main" val="611849538"/>
                  </a:ext>
                </a:extLst>
              </a:tr>
              <a:tr h="499513">
                <a:tc>
                  <a:txBody>
                    <a:bodyPr/>
                    <a:lstStyle/>
                    <a:p>
                      <a:r>
                        <a:rPr lang="en-US" sz="900">
                          <a:solidFill>
                            <a:schemeClr val="tx1"/>
                          </a:solidFill>
                        </a:rPr>
                        <a:t>G12</a:t>
                      </a:r>
                    </a:p>
                  </a:txBody>
                  <a:tcPr/>
                </a:tc>
                <a:tc>
                  <a:txBody>
                    <a:bodyPr/>
                    <a:lstStyle/>
                    <a:p>
                      <a:pPr lvl="0">
                        <a:buNone/>
                      </a:pPr>
                      <a:r>
                        <a:rPr lang="en-US" sz="900">
                          <a:solidFill>
                            <a:schemeClr val="tx1"/>
                          </a:solidFill>
                        </a:rPr>
                        <a:t>When in simulation mode, the ground station shall transmit pressure data from a csv file provided by the competition at 1 Hz interval to the CanSat.</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60</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2807679756"/>
                  </a:ext>
                </a:extLst>
              </a:tr>
              <a:tr h="2615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a:solidFill>
                            <a:schemeClr val="tx1"/>
                          </a:solidFill>
                        </a:rPr>
                        <a:t>G13</a:t>
                      </a:r>
                    </a:p>
                  </a:txBody>
                  <a:tcPr/>
                </a:tc>
                <a:tc>
                  <a:txBody>
                    <a:bodyPr/>
                    <a:lstStyle/>
                    <a:p>
                      <a:r>
                        <a:rPr lang="en-US" sz="900">
                          <a:solidFill>
                            <a:schemeClr val="tx1"/>
                          </a:solidFill>
                        </a:rPr>
                        <a:t>The ground station shall use a tabletop or handheld antenna.</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83</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469455501"/>
                  </a:ext>
                </a:extLst>
              </a:tr>
              <a:tr h="635744">
                <a:tc>
                  <a:txBody>
                    <a:bodyPr/>
                    <a:lstStyle/>
                    <a:p>
                      <a:r>
                        <a:rPr lang="en-US" sz="900">
                          <a:solidFill>
                            <a:schemeClr val="tx1"/>
                          </a:solidFill>
                        </a:rPr>
                        <a:t>G14</a:t>
                      </a:r>
                    </a:p>
                  </a:txBody>
                  <a:tcPr/>
                </a:tc>
                <a:tc>
                  <a:txBody>
                    <a:bodyPr/>
                    <a:lstStyle/>
                    <a:p>
                      <a:r>
                        <a:rPr lang="en-US" sz="900">
                          <a:solidFill>
                            <a:schemeClr val="tx1"/>
                          </a:solidFill>
                        </a:rPr>
                        <a:t>The displays on the ground station shall be designed with larger fonts (14pt minimum), bold plot traces and axes, and dark text on a light background since the ground station will be viewed in bright sunlight.</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85</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381220804"/>
                  </a:ext>
                </a:extLst>
              </a:tr>
              <a:tr h="499513">
                <a:tc>
                  <a:txBody>
                    <a:bodyPr/>
                    <a:lstStyle/>
                    <a:p>
                      <a:pPr lvl="0">
                        <a:buNone/>
                      </a:pPr>
                      <a:r>
                        <a:rPr lang="en-US" sz="900">
                          <a:solidFill>
                            <a:schemeClr val="tx1"/>
                          </a:solidFill>
                        </a:rPr>
                        <a:t>G15</a:t>
                      </a:r>
                    </a:p>
                  </a:txBody>
                  <a:tcPr/>
                </a:tc>
                <a:tc>
                  <a:txBody>
                    <a:bodyPr/>
                    <a:lstStyle/>
                    <a:p>
                      <a:pPr lvl="0">
                        <a:buNone/>
                      </a:pPr>
                      <a:r>
                        <a:rPr lang="en-US" sz="900">
                          <a:solidFill>
                            <a:schemeClr val="tx1"/>
                          </a:solidFill>
                        </a:rPr>
                        <a:t>The ground system shall count the number of received packets. This is not the number of transmitted packets, but the number of packets successfully received at the ground station.</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85</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522957897"/>
                  </a:ext>
                </a:extLst>
              </a:tr>
              <a:tr h="635744">
                <a:tc>
                  <a:txBody>
                    <a:bodyPr/>
                    <a:lstStyle/>
                    <a:p>
                      <a:r>
                        <a:rPr lang="en-US" sz="900">
                          <a:solidFill>
                            <a:schemeClr val="tx1"/>
                          </a:solidFill>
                        </a:rPr>
                        <a:t>F1</a:t>
                      </a:r>
                    </a:p>
                  </a:txBody>
                  <a:tcPr/>
                </a:tc>
                <a:tc>
                  <a:txBody>
                    <a:bodyPr/>
                    <a:lstStyle/>
                    <a:p>
                      <a:r>
                        <a:rPr lang="en-US" sz="900">
                          <a:solidFill>
                            <a:schemeClr val="tx1"/>
                          </a:solidFill>
                        </a:rPr>
                        <a:t>The flight software shall maintain a count of packets transmitted which shall increment with each packet transmission through the mission. This value shall be maintained through processor resets.</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85</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3938391041"/>
                  </a:ext>
                </a:extLst>
              </a:tr>
              <a:tr h="363282">
                <a:tc>
                  <a:txBody>
                    <a:bodyPr/>
                    <a:lstStyle/>
                    <a:p>
                      <a:r>
                        <a:rPr lang="en-US" sz="900">
                          <a:solidFill>
                            <a:schemeClr val="tx1"/>
                          </a:solidFill>
                        </a:rPr>
                        <a:t>F2</a:t>
                      </a:r>
                    </a:p>
                  </a:txBody>
                  <a:tcPr/>
                </a:tc>
                <a:tc>
                  <a:txBody>
                    <a:bodyPr/>
                    <a:lstStyle/>
                    <a:p>
                      <a:r>
                        <a:rPr lang="en-US" sz="900">
                          <a:solidFill>
                            <a:schemeClr val="tx1"/>
                          </a:solidFill>
                        </a:rPr>
                        <a:t>The CanSat shall maintain mission time throughout the whole mission regardless of processor resets or power loss.</a:t>
                      </a:r>
                    </a:p>
                  </a:txBody>
                  <a:tcPr/>
                </a:tc>
                <a:tc>
                  <a:txBody>
                    <a:bodyPr/>
                    <a:lstStyle/>
                    <a:p>
                      <a:r>
                        <a:rPr lang="en-US" sz="900">
                          <a:solidFill>
                            <a:schemeClr val="tx1"/>
                          </a:solidFill>
                        </a:rPr>
                        <a:t>Comply</a:t>
                      </a:r>
                    </a:p>
                  </a:txBody>
                  <a:tcPr>
                    <a:solidFill>
                      <a:srgbClr val="00B050"/>
                    </a:solidFill>
                  </a:tcPr>
                </a:tc>
                <a:tc>
                  <a:txBody>
                    <a:bodyPr/>
                    <a:lstStyle/>
                    <a:p>
                      <a:pPr algn="ctr"/>
                      <a:r>
                        <a:rPr lang="en-US" sz="900">
                          <a:solidFill>
                            <a:schemeClr val="tx1"/>
                          </a:solidFill>
                        </a:rPr>
                        <a:t>85</a:t>
                      </a:r>
                    </a:p>
                  </a:txBody>
                  <a:tcPr anchor="ctr"/>
                </a:tc>
                <a:tc>
                  <a:txBody>
                    <a:bodyPr/>
                    <a:lstStyle/>
                    <a:p>
                      <a:endParaRPr lang="en-US" sz="900">
                        <a:solidFill>
                          <a:schemeClr val="tx1"/>
                        </a:solidFill>
                      </a:endParaRPr>
                    </a:p>
                  </a:txBody>
                  <a:tcPr/>
                </a:tc>
                <a:extLst>
                  <a:ext uri="{0D108BD9-81ED-4DB2-BD59-A6C34878D82A}">
                    <a16:rowId xmlns:a16="http://schemas.microsoft.com/office/drawing/2014/main" val="3494010540"/>
                  </a:ext>
                </a:extLst>
              </a:tr>
              <a:tr h="363282">
                <a:tc>
                  <a:txBody>
                    <a:bodyPr/>
                    <a:lstStyle/>
                    <a:p>
                      <a:pPr lvl="0">
                        <a:buNone/>
                      </a:pPr>
                      <a:r>
                        <a:rPr lang="en-US" sz="900">
                          <a:solidFill>
                            <a:schemeClr val="tx1"/>
                          </a:solidFill>
                        </a:rPr>
                        <a:t>F3</a:t>
                      </a:r>
                    </a:p>
                  </a:txBody>
                  <a:tcPr/>
                </a:tc>
                <a:tc>
                  <a:txBody>
                    <a:bodyPr/>
                    <a:lstStyle/>
                    <a:p>
                      <a:pPr lvl="0">
                        <a:buNone/>
                      </a:pPr>
                      <a:r>
                        <a:rPr lang="en-US" sz="900">
                          <a:solidFill>
                            <a:schemeClr val="tx1"/>
                          </a:solidFill>
                        </a:rPr>
                        <a:t>The CanSat shall have its time set to within one second UTC time prior to launch.</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57</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3824507875"/>
                  </a:ext>
                </a:extLst>
              </a:tr>
              <a:tr h="499513">
                <a:tc>
                  <a:txBody>
                    <a:bodyPr/>
                    <a:lstStyle/>
                    <a:p>
                      <a:pPr lvl="0">
                        <a:buNone/>
                      </a:pPr>
                      <a:r>
                        <a:rPr lang="en-US" sz="900">
                          <a:solidFill>
                            <a:schemeClr val="tx1"/>
                          </a:solidFill>
                        </a:rPr>
                        <a:t>F4</a:t>
                      </a:r>
                    </a:p>
                  </a:txBody>
                  <a:tcPr/>
                </a:tc>
                <a:tc>
                  <a:txBody>
                    <a:bodyPr/>
                    <a:lstStyle/>
                    <a:p>
                      <a:pPr lvl="0">
                        <a:buNone/>
                      </a:pPr>
                      <a:r>
                        <a:rPr lang="en-US" sz="900">
                          <a:solidFill>
                            <a:schemeClr val="tx1"/>
                          </a:solidFill>
                        </a:rPr>
                        <a:t>The flight software shall support simulated flight mode where the ground station sends air pressure values at a one second interval using a provided flight profile csv file.</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77</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809328955"/>
                  </a:ext>
                </a:extLst>
              </a:tr>
              <a:tr h="499513">
                <a:tc>
                  <a:txBody>
                    <a:bodyPr/>
                    <a:lstStyle/>
                    <a:p>
                      <a:pPr lvl="0">
                        <a:buNone/>
                      </a:pPr>
                      <a:r>
                        <a:rPr lang="en-US" sz="900">
                          <a:solidFill>
                            <a:schemeClr val="tx1"/>
                          </a:solidFill>
                        </a:rPr>
                        <a:t>F5</a:t>
                      </a:r>
                    </a:p>
                  </a:txBody>
                  <a:tcPr/>
                </a:tc>
                <a:tc>
                  <a:txBody>
                    <a:bodyPr/>
                    <a:lstStyle/>
                    <a:p>
                      <a:pPr lvl="0">
                        <a:buNone/>
                      </a:pPr>
                      <a:r>
                        <a:rPr lang="en-US" sz="900">
                          <a:solidFill>
                            <a:schemeClr val="tx1"/>
                          </a:solidFill>
                        </a:rPr>
                        <a:t>In simulation mode, the flight software shall use the radio uplink pressure values in place of the pressure sensor for determining the payload altitude.</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77</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327403139"/>
                  </a:ext>
                </a:extLst>
              </a:tr>
              <a:tr h="499513">
                <a:tc>
                  <a:txBody>
                    <a:bodyPr/>
                    <a:lstStyle/>
                    <a:p>
                      <a:pPr lvl="0">
                        <a:buNone/>
                      </a:pPr>
                      <a:r>
                        <a:rPr lang="en-US" sz="900">
                          <a:solidFill>
                            <a:schemeClr val="tx1"/>
                          </a:solidFill>
                        </a:rPr>
                        <a:t>F6</a:t>
                      </a:r>
                    </a:p>
                  </a:txBody>
                  <a:tcPr/>
                </a:tc>
                <a:tc>
                  <a:txBody>
                    <a:bodyPr/>
                    <a:lstStyle/>
                    <a:p>
                      <a:pPr lvl="0">
                        <a:buNone/>
                      </a:pPr>
                      <a:r>
                        <a:rPr lang="en-US" sz="900">
                          <a:solidFill>
                            <a:schemeClr val="tx1"/>
                          </a:solidFill>
                        </a:rPr>
                        <a:t>The payload flight software shall only enter simulation mode after it receives the SIMULATION ENABLE and SIMULATION ACTIVE commands.</a:t>
                      </a:r>
                    </a:p>
                  </a:txBody>
                  <a:tcPr/>
                </a:tc>
                <a:tc>
                  <a:txBody>
                    <a:bodyPr/>
                    <a:lstStyle/>
                    <a:p>
                      <a:pPr lvl="0">
                        <a:buNone/>
                      </a:pPr>
                      <a:r>
                        <a:rPr lang="en-US" sz="900">
                          <a:solidFill>
                            <a:schemeClr val="tx1"/>
                          </a:solidFill>
                        </a:rPr>
                        <a:t>Comply</a:t>
                      </a:r>
                    </a:p>
                  </a:txBody>
                  <a:tcPr>
                    <a:solidFill>
                      <a:srgbClr val="00B050"/>
                    </a:solidFill>
                  </a:tcPr>
                </a:tc>
                <a:tc>
                  <a:txBody>
                    <a:bodyPr/>
                    <a:lstStyle/>
                    <a:p>
                      <a:pPr lvl="0" algn="ctr">
                        <a:buNone/>
                      </a:pPr>
                      <a:r>
                        <a:rPr lang="en-US" sz="900">
                          <a:solidFill>
                            <a:schemeClr val="tx1"/>
                          </a:solidFill>
                        </a:rPr>
                        <a:t>77</a:t>
                      </a:r>
                    </a:p>
                  </a:txBody>
                  <a:tcPr anchor="ctr"/>
                </a:tc>
                <a:tc>
                  <a:txBody>
                    <a:bodyPr/>
                    <a:lstStyle/>
                    <a:p>
                      <a:pPr lvl="0">
                        <a:buNone/>
                      </a:pPr>
                      <a:endParaRPr lang="en-US" sz="900">
                        <a:solidFill>
                          <a:schemeClr val="tx1"/>
                        </a:solidFill>
                      </a:endParaRPr>
                    </a:p>
                  </a:txBody>
                  <a:tcPr/>
                </a:tc>
                <a:extLst>
                  <a:ext uri="{0D108BD9-81ED-4DB2-BD59-A6C34878D82A}">
                    <a16:rowId xmlns:a16="http://schemas.microsoft.com/office/drawing/2014/main" val="418931717"/>
                  </a:ext>
                </a:extLst>
              </a:tr>
            </a:tbl>
          </a:graphicData>
        </a:graphic>
      </p:graphicFrame>
    </p:spTree>
    <p:extLst>
      <p:ext uri="{BB962C8B-B14F-4D97-AF65-F5344CB8AC3E}">
        <p14:creationId xmlns:p14="http://schemas.microsoft.com/office/powerpoint/2010/main" val="26124254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89"/>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109</a:t>
            </a:fld>
            <a:endParaRPr sz="1000" b="0" i="0" u="none" strike="noStrike" cap="none">
              <a:solidFill>
                <a:schemeClr val="dk1"/>
              </a:solidFill>
              <a:latin typeface="Arial"/>
              <a:ea typeface="Arial"/>
              <a:cs typeface="Arial"/>
              <a:sym typeface="Arial"/>
            </a:endParaRPr>
          </a:p>
        </p:txBody>
      </p:sp>
      <p:sp>
        <p:nvSpPr>
          <p:cNvPr id="857" name="Google Shape;857;p89"/>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Management</a:t>
            </a:r>
            <a:endParaRPr/>
          </a:p>
        </p:txBody>
      </p:sp>
      <p:sp>
        <p:nvSpPr>
          <p:cNvPr id="858" name="Google Shape;858;p89"/>
          <p:cNvSpPr txBox="1">
            <a:spLocks noGrp="1"/>
          </p:cNvSpPr>
          <p:nvPr>
            <p:ph type="subTitle" idx="1"/>
          </p:nvPr>
        </p:nvSpPr>
        <p:spPr>
          <a:xfrm>
            <a:off x="1371600" y="4343400"/>
            <a:ext cx="6400799"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Max Epstein, Melissa Gonzalez</a:t>
            </a:r>
            <a:endParaRPr/>
          </a:p>
        </p:txBody>
      </p:sp>
      <p:pic>
        <p:nvPicPr>
          <p:cNvPr id="2" name="Picture 1">
            <a:extLst>
              <a:ext uri="{FF2B5EF4-FFF2-40B4-BE49-F238E27FC236}">
                <a16:creationId xmlns:a16="http://schemas.microsoft.com/office/drawing/2014/main" id="{5C9AC768-3410-4A23-BF16-B4A2B0B74B74}"/>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3C2BAE32-D8B8-A2C7-AC86-30EFAC776638}"/>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(4/7)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515885926"/>
              </p:ext>
            </p:extLst>
          </p:nvPr>
        </p:nvGraphicFramePr>
        <p:xfrm>
          <a:off x="482352" y="1452443"/>
          <a:ext cx="8179294" cy="4468260"/>
        </p:xfrm>
        <a:graphic>
          <a:graphicData uri="http://schemas.openxmlformats.org/drawingml/2006/table">
            <a:tbl>
              <a:tblPr firstRow="1" bandRow="1">
                <a:tableStyleId>{9F04E99A-474F-47B1-879B-63DCE3DC75A0}</a:tableStyleId>
              </a:tblPr>
              <a:tblGrid>
                <a:gridCol w="2911404">
                  <a:extLst>
                    <a:ext uri="{9D8B030D-6E8A-4147-A177-3AD203B41FA5}">
                      <a16:colId xmlns:a16="http://schemas.microsoft.com/office/drawing/2014/main" val="2149998631"/>
                    </a:ext>
                  </a:extLst>
                </a:gridCol>
                <a:gridCol w="5267890">
                  <a:extLst>
                    <a:ext uri="{9D8B030D-6E8A-4147-A177-3AD203B41FA5}">
                      <a16:colId xmlns:a16="http://schemas.microsoft.com/office/drawing/2014/main" val="3344805926"/>
                    </a:ext>
                  </a:extLst>
                </a:gridCol>
              </a:tblGrid>
              <a:tr h="384225">
                <a:tc>
                  <a:txBody>
                    <a:bodyPr/>
                    <a:lstStyle/>
                    <a:p>
                      <a:r>
                        <a:rPr lang="en-US" sz="1100" b="1">
                          <a:solidFill>
                            <a:schemeClr val="bg1"/>
                          </a:solidFill>
                        </a:rPr>
                        <a:t>Requirement Number</a:t>
                      </a:r>
                    </a:p>
                  </a:txBody>
                  <a:tcPr>
                    <a:solidFill>
                      <a:schemeClr val="accent2"/>
                    </a:solidFill>
                  </a:tcPr>
                </a:tc>
                <a:tc>
                  <a:txBody>
                    <a:bodyPr/>
                    <a:lstStyle/>
                    <a:p>
                      <a:r>
                        <a:rPr lang="en-US" sz="1100" b="1">
                          <a:solidFill>
                            <a:schemeClr val="bg1"/>
                          </a:solidFill>
                        </a:rPr>
                        <a:t>Description</a:t>
                      </a:r>
                    </a:p>
                  </a:txBody>
                  <a:tcPr>
                    <a:solidFill>
                      <a:schemeClr val="accent2"/>
                    </a:solidFill>
                  </a:tcPr>
                </a:tc>
                <a:extLst>
                  <a:ext uri="{0D108BD9-81ED-4DB2-BD59-A6C34878D82A}">
                    <a16:rowId xmlns:a16="http://schemas.microsoft.com/office/drawing/2014/main" val="611849538"/>
                  </a:ext>
                </a:extLst>
              </a:tr>
              <a:tr h="384225">
                <a:tc>
                  <a:txBody>
                    <a:bodyPr/>
                    <a:lstStyle/>
                    <a:p>
                      <a:r>
                        <a:rPr lang="en-US" sz="1050">
                          <a:solidFill>
                            <a:schemeClr val="tx1"/>
                          </a:solidFill>
                        </a:rPr>
                        <a:t>E1</a:t>
                      </a:r>
                    </a:p>
                  </a:txBody>
                  <a:tcPr/>
                </a:tc>
                <a:tc>
                  <a:txBody>
                    <a:bodyPr/>
                    <a:lstStyle/>
                    <a:p>
                      <a:pPr lvl="0">
                        <a:buNone/>
                      </a:pPr>
                      <a:r>
                        <a:rPr lang="en-US" sz="1050">
                          <a:solidFill>
                            <a:schemeClr val="tx1"/>
                          </a:solidFill>
                        </a:rPr>
                        <a:t>Lithium polymer batteries are not allowed.</a:t>
                      </a:r>
                    </a:p>
                  </a:txBody>
                  <a:tcPr/>
                </a:tc>
                <a:extLst>
                  <a:ext uri="{0D108BD9-81ED-4DB2-BD59-A6C34878D82A}">
                    <a16:rowId xmlns:a16="http://schemas.microsoft.com/office/drawing/2014/main" val="2807679756"/>
                  </a:ext>
                </a:extLst>
              </a:tr>
              <a:tr h="384225">
                <a:tc>
                  <a:txBody>
                    <a:bodyPr/>
                    <a:lstStyle/>
                    <a:p>
                      <a:pPr lvl="0">
                        <a:buNone/>
                      </a:pPr>
                      <a:r>
                        <a:rPr lang="en-US" sz="1050">
                          <a:solidFill>
                            <a:schemeClr val="tx1"/>
                          </a:solidFill>
                        </a:rPr>
                        <a:t>E2</a:t>
                      </a:r>
                      <a:endParaRPr lang="en-US" sz="1050"/>
                    </a:p>
                  </a:txBody>
                  <a:tcPr/>
                </a:tc>
                <a:tc>
                  <a:txBody>
                    <a:bodyPr/>
                    <a:lstStyle/>
                    <a:p>
                      <a:r>
                        <a:rPr lang="en-US" sz="1050">
                          <a:solidFill>
                            <a:schemeClr val="tx1"/>
                          </a:solidFill>
                        </a:rPr>
                        <a:t>Battery source may be alkaline, Ni-Cad, NiMH or Lithium. Lithium cells must be manufactured with a metal package similar to 18650 cells. Coin cells are allowed.</a:t>
                      </a:r>
                    </a:p>
                  </a:txBody>
                  <a:tcPr/>
                </a:tc>
                <a:extLst>
                  <a:ext uri="{0D108BD9-81ED-4DB2-BD59-A6C34878D82A}">
                    <a16:rowId xmlns:a16="http://schemas.microsoft.com/office/drawing/2014/main" val="469455501"/>
                  </a:ext>
                </a:extLst>
              </a:tr>
              <a:tr h="384225">
                <a:tc>
                  <a:txBody>
                    <a:bodyPr/>
                    <a:lstStyle/>
                    <a:p>
                      <a:r>
                        <a:rPr lang="en-US" sz="1050">
                          <a:solidFill>
                            <a:schemeClr val="tx1"/>
                          </a:solidFill>
                        </a:rPr>
                        <a:t>E3</a:t>
                      </a:r>
                    </a:p>
                  </a:txBody>
                  <a:tcPr/>
                </a:tc>
                <a:tc>
                  <a:txBody>
                    <a:bodyPr/>
                    <a:lstStyle/>
                    <a:p>
                      <a:r>
                        <a:rPr lang="en-US" sz="1050">
                          <a:solidFill>
                            <a:schemeClr val="tx1"/>
                          </a:solidFill>
                        </a:rPr>
                        <a:t>The power switch must be easily accessible.</a:t>
                      </a:r>
                    </a:p>
                  </a:txBody>
                  <a:tcPr/>
                </a:tc>
                <a:extLst>
                  <a:ext uri="{0D108BD9-81ED-4DB2-BD59-A6C34878D82A}">
                    <a16:rowId xmlns:a16="http://schemas.microsoft.com/office/drawing/2014/main" val="381220804"/>
                  </a:ext>
                </a:extLst>
              </a:tr>
              <a:tr h="384225">
                <a:tc>
                  <a:txBody>
                    <a:bodyPr/>
                    <a:lstStyle/>
                    <a:p>
                      <a:pPr lvl="0">
                        <a:buNone/>
                      </a:pPr>
                      <a:r>
                        <a:rPr lang="en-US" sz="1050">
                          <a:solidFill>
                            <a:schemeClr val="tx1"/>
                          </a:solidFill>
                        </a:rPr>
                        <a:t>E4</a:t>
                      </a:r>
                    </a:p>
                  </a:txBody>
                  <a:tcPr/>
                </a:tc>
                <a:tc>
                  <a:txBody>
                    <a:bodyPr/>
                    <a:lstStyle/>
                    <a:p>
                      <a:pPr lvl="0">
                        <a:buNone/>
                      </a:pPr>
                      <a:r>
                        <a:rPr lang="en-US" sz="1050">
                          <a:solidFill>
                            <a:schemeClr val="tx1"/>
                          </a:solidFill>
                        </a:rPr>
                        <a:t>There must be a power indicator.</a:t>
                      </a:r>
                    </a:p>
                  </a:txBody>
                  <a:tcPr/>
                </a:tc>
                <a:extLst>
                  <a:ext uri="{0D108BD9-81ED-4DB2-BD59-A6C34878D82A}">
                    <a16:rowId xmlns:a16="http://schemas.microsoft.com/office/drawing/2014/main" val="522957897"/>
                  </a:ext>
                </a:extLst>
              </a:tr>
              <a:tr h="384225">
                <a:tc>
                  <a:txBody>
                    <a:bodyPr/>
                    <a:lstStyle/>
                    <a:p>
                      <a:r>
                        <a:rPr lang="en-US" sz="1050">
                          <a:solidFill>
                            <a:schemeClr val="tx1"/>
                          </a:solidFill>
                        </a:rPr>
                        <a:t>E5</a:t>
                      </a:r>
                    </a:p>
                  </a:txBody>
                  <a:tcPr/>
                </a:tc>
                <a:tc>
                  <a:txBody>
                    <a:bodyPr/>
                    <a:lstStyle/>
                    <a:p>
                      <a:r>
                        <a:rPr lang="en-US" sz="1050">
                          <a:solidFill>
                            <a:schemeClr val="tx1"/>
                          </a:solidFill>
                        </a:rPr>
                        <a:t>The </a:t>
                      </a:r>
                      <a:r>
                        <a:rPr lang="en-US" sz="1050" err="1">
                          <a:solidFill>
                            <a:schemeClr val="tx1"/>
                          </a:solidFill>
                        </a:rPr>
                        <a:t>CanSat</a:t>
                      </a:r>
                      <a:r>
                        <a:rPr lang="en-US" sz="1050">
                          <a:solidFill>
                            <a:schemeClr val="tx1"/>
                          </a:solidFill>
                        </a:rPr>
                        <a:t> shall operate for a minimum of two hours when integrated into the rocket.</a:t>
                      </a:r>
                    </a:p>
                  </a:txBody>
                  <a:tcPr/>
                </a:tc>
                <a:extLst>
                  <a:ext uri="{0D108BD9-81ED-4DB2-BD59-A6C34878D82A}">
                    <a16:rowId xmlns:a16="http://schemas.microsoft.com/office/drawing/2014/main" val="3938391041"/>
                  </a:ext>
                </a:extLst>
              </a:tr>
              <a:tr h="384225">
                <a:tc>
                  <a:txBody>
                    <a:bodyPr/>
                    <a:lstStyle/>
                    <a:p>
                      <a:r>
                        <a:rPr lang="en-US" sz="1050">
                          <a:solidFill>
                            <a:schemeClr val="tx1"/>
                          </a:solidFill>
                        </a:rPr>
                        <a:t>X1</a:t>
                      </a:r>
                    </a:p>
                  </a:txBody>
                  <a:tcPr/>
                </a:tc>
                <a:tc>
                  <a:txBody>
                    <a:bodyPr/>
                    <a:lstStyle/>
                    <a:p>
                      <a:r>
                        <a:rPr lang="en-US" sz="1050">
                          <a:solidFill>
                            <a:schemeClr val="tx1"/>
                          </a:solidFill>
                        </a:rPr>
                        <a:t>XBEE radios shall be used for telemetry. 2.4 GHz Series in addition to 900 MHz Series are allowed.</a:t>
                      </a:r>
                    </a:p>
                  </a:txBody>
                  <a:tcPr/>
                </a:tc>
                <a:extLst>
                  <a:ext uri="{0D108BD9-81ED-4DB2-BD59-A6C34878D82A}">
                    <a16:rowId xmlns:a16="http://schemas.microsoft.com/office/drawing/2014/main" val="3494010540"/>
                  </a:ext>
                </a:extLst>
              </a:tr>
              <a:tr h="384225">
                <a:tc>
                  <a:txBody>
                    <a:bodyPr/>
                    <a:lstStyle/>
                    <a:p>
                      <a:pPr lvl="0">
                        <a:buNone/>
                      </a:pPr>
                      <a:r>
                        <a:rPr lang="en-US" sz="1050">
                          <a:solidFill>
                            <a:schemeClr val="tx1"/>
                          </a:solidFill>
                        </a:rPr>
                        <a:t>X2</a:t>
                      </a:r>
                    </a:p>
                  </a:txBody>
                  <a:tcPr/>
                </a:tc>
                <a:tc>
                  <a:txBody>
                    <a:bodyPr/>
                    <a:lstStyle/>
                    <a:p>
                      <a:pPr lvl="0">
                        <a:buNone/>
                      </a:pPr>
                      <a:r>
                        <a:rPr lang="en-US" sz="1050">
                          <a:solidFill>
                            <a:schemeClr val="tx1"/>
                          </a:solidFill>
                        </a:rPr>
                        <a:t>XBEE radios shall have their NETID/PANID set to their team number.</a:t>
                      </a:r>
                    </a:p>
                  </a:txBody>
                  <a:tcPr/>
                </a:tc>
                <a:extLst>
                  <a:ext uri="{0D108BD9-81ED-4DB2-BD59-A6C34878D82A}">
                    <a16:rowId xmlns:a16="http://schemas.microsoft.com/office/drawing/2014/main" val="3824507875"/>
                  </a:ext>
                </a:extLst>
              </a:tr>
              <a:tr h="384225">
                <a:tc>
                  <a:txBody>
                    <a:bodyPr/>
                    <a:lstStyle/>
                    <a:p>
                      <a:pPr lvl="0">
                        <a:buNone/>
                      </a:pPr>
                      <a:r>
                        <a:rPr lang="en-US" sz="1050">
                          <a:solidFill>
                            <a:schemeClr val="tx1"/>
                          </a:solidFill>
                        </a:rPr>
                        <a:t>X3</a:t>
                      </a:r>
                    </a:p>
                  </a:txBody>
                  <a:tcPr/>
                </a:tc>
                <a:tc>
                  <a:txBody>
                    <a:bodyPr/>
                    <a:lstStyle/>
                    <a:p>
                      <a:pPr lvl="0">
                        <a:buNone/>
                      </a:pPr>
                      <a:r>
                        <a:rPr lang="en-US" sz="1050">
                          <a:solidFill>
                            <a:schemeClr val="tx1"/>
                          </a:solidFill>
                        </a:rPr>
                        <a:t>XBEE radios shall not use broadcast mode.</a:t>
                      </a:r>
                    </a:p>
                  </a:txBody>
                  <a:tcPr/>
                </a:tc>
                <a:extLst>
                  <a:ext uri="{0D108BD9-81ED-4DB2-BD59-A6C34878D82A}">
                    <a16:rowId xmlns:a16="http://schemas.microsoft.com/office/drawing/2014/main" val="809328955"/>
                  </a:ext>
                </a:extLst>
              </a:tr>
              <a:tr h="384225">
                <a:tc>
                  <a:txBody>
                    <a:bodyPr/>
                    <a:lstStyle/>
                    <a:p>
                      <a:pPr lvl="0">
                        <a:buNone/>
                      </a:pPr>
                      <a:r>
                        <a:rPr lang="en-US" sz="1050">
                          <a:solidFill>
                            <a:schemeClr val="tx1"/>
                          </a:solidFill>
                        </a:rPr>
                        <a:t>X4</a:t>
                      </a:r>
                    </a:p>
                  </a:txBody>
                  <a:tcPr/>
                </a:tc>
                <a:tc>
                  <a:txBody>
                    <a:bodyPr/>
                    <a:lstStyle/>
                    <a:p>
                      <a:pPr lvl="0">
                        <a:buNone/>
                      </a:pPr>
                      <a:r>
                        <a:rPr lang="en-US" sz="1050">
                          <a:solidFill>
                            <a:schemeClr val="tx1"/>
                          </a:solidFill>
                        </a:rPr>
                        <a:t>The CanSat shall transmit telemetry once per second.</a:t>
                      </a:r>
                    </a:p>
                  </a:txBody>
                  <a:tcPr/>
                </a:tc>
                <a:extLst>
                  <a:ext uri="{0D108BD9-81ED-4DB2-BD59-A6C34878D82A}">
                    <a16:rowId xmlns:a16="http://schemas.microsoft.com/office/drawing/2014/main" val="327403139"/>
                  </a:ext>
                </a:extLst>
              </a:tr>
              <a:tr h="384225">
                <a:tc>
                  <a:txBody>
                    <a:bodyPr/>
                    <a:lstStyle/>
                    <a:p>
                      <a:r>
                        <a:rPr lang="en-US" sz="1050">
                          <a:solidFill>
                            <a:schemeClr val="tx1"/>
                          </a:solidFill>
                        </a:rPr>
                        <a:t>X5</a:t>
                      </a:r>
                    </a:p>
                  </a:txBody>
                  <a:tcPr/>
                </a:tc>
                <a:tc>
                  <a:txBody>
                    <a:bodyPr/>
                    <a:lstStyle/>
                    <a:p>
                      <a:r>
                        <a:rPr lang="en-US" sz="1050">
                          <a:solidFill>
                            <a:schemeClr val="tx1"/>
                          </a:solidFill>
                        </a:rPr>
                        <a:t>The </a:t>
                      </a:r>
                      <a:r>
                        <a:rPr lang="en-US" sz="1050" err="1">
                          <a:solidFill>
                            <a:schemeClr val="tx1"/>
                          </a:solidFill>
                        </a:rPr>
                        <a:t>CanSat</a:t>
                      </a:r>
                      <a:r>
                        <a:rPr lang="en-US" sz="1050">
                          <a:solidFill>
                            <a:schemeClr val="tx1"/>
                          </a:solidFill>
                        </a:rPr>
                        <a:t> telemetry shall include altitude, air pressure, temperature, battery voltage, tilt angles, air speed, command echo, and GPS coordinates which include latitude, longitude, altitude, and number of satellites.</a:t>
                      </a:r>
                    </a:p>
                  </a:txBody>
                  <a:tcPr/>
                </a:tc>
                <a:extLst>
                  <a:ext uri="{0D108BD9-81ED-4DB2-BD59-A6C34878D82A}">
                    <a16:rowId xmlns:a16="http://schemas.microsoft.com/office/drawing/2014/main" val="3581176908"/>
                  </a:ext>
                </a:extLst>
              </a:tr>
            </a:tbl>
          </a:graphicData>
        </a:graphic>
      </p:graphicFrame>
    </p:spTree>
    <p:extLst>
      <p:ext uri="{BB962C8B-B14F-4D97-AF65-F5344CB8AC3E}">
        <p14:creationId xmlns:p14="http://schemas.microsoft.com/office/powerpoint/2010/main" val="36834855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4" name="Google Shape;864;p9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110</a:t>
            </a:fld>
            <a:endParaRPr sz="1000" b="0" i="0" u="none" strike="noStrike" cap="none">
              <a:solidFill>
                <a:schemeClr val="dk1"/>
              </a:solidFill>
              <a:latin typeface="Arial"/>
              <a:ea typeface="Arial"/>
              <a:cs typeface="Arial"/>
              <a:sym typeface="Arial"/>
            </a:endParaRPr>
          </a:p>
        </p:txBody>
      </p:sp>
      <p:sp>
        <p:nvSpPr>
          <p:cNvPr id="865" name="Google Shape;865;p9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Budget – Hardware</a:t>
            </a:r>
            <a:endParaRPr/>
          </a:p>
        </p:txBody>
      </p:sp>
      <p:pic>
        <p:nvPicPr>
          <p:cNvPr id="2" name="Picture 1">
            <a:extLst>
              <a:ext uri="{FF2B5EF4-FFF2-40B4-BE49-F238E27FC236}">
                <a16:creationId xmlns:a16="http://schemas.microsoft.com/office/drawing/2014/main" id="{5AE2D7C5-AB00-A042-DB07-5122D0580F85}"/>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8387DEC-7D14-AEF9-96EB-54B27A0C5654}"/>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7" name="Table 6">
            <a:extLst>
              <a:ext uri="{FF2B5EF4-FFF2-40B4-BE49-F238E27FC236}">
                <a16:creationId xmlns:a16="http://schemas.microsoft.com/office/drawing/2014/main" id="{2EC607B5-FCCB-CC91-84DB-2BCC767B3F77}"/>
              </a:ext>
            </a:extLst>
          </p:cNvPr>
          <p:cNvGraphicFramePr>
            <a:graphicFrameLocks noGrp="1"/>
          </p:cNvGraphicFramePr>
          <p:nvPr>
            <p:extLst>
              <p:ext uri="{D42A27DB-BD31-4B8C-83A1-F6EECF244321}">
                <p14:modId xmlns:p14="http://schemas.microsoft.com/office/powerpoint/2010/main" val="482872731"/>
              </p:ext>
            </p:extLst>
          </p:nvPr>
        </p:nvGraphicFramePr>
        <p:xfrm>
          <a:off x="228600" y="1146048"/>
          <a:ext cx="8683751" cy="4586608"/>
        </p:xfrm>
        <a:graphic>
          <a:graphicData uri="http://schemas.openxmlformats.org/drawingml/2006/table">
            <a:tbl>
              <a:tblPr/>
              <a:tblGrid>
                <a:gridCol w="2511102">
                  <a:extLst>
                    <a:ext uri="{9D8B030D-6E8A-4147-A177-3AD203B41FA5}">
                      <a16:colId xmlns:a16="http://schemas.microsoft.com/office/drawing/2014/main" val="4219960560"/>
                    </a:ext>
                  </a:extLst>
                </a:gridCol>
                <a:gridCol w="1124856">
                  <a:extLst>
                    <a:ext uri="{9D8B030D-6E8A-4147-A177-3AD203B41FA5}">
                      <a16:colId xmlns:a16="http://schemas.microsoft.com/office/drawing/2014/main" val="586400595"/>
                    </a:ext>
                  </a:extLst>
                </a:gridCol>
                <a:gridCol w="1672927">
                  <a:extLst>
                    <a:ext uri="{9D8B030D-6E8A-4147-A177-3AD203B41FA5}">
                      <a16:colId xmlns:a16="http://schemas.microsoft.com/office/drawing/2014/main" val="3316040083"/>
                    </a:ext>
                  </a:extLst>
                </a:gridCol>
                <a:gridCol w="1711607">
                  <a:extLst>
                    <a:ext uri="{9D8B030D-6E8A-4147-A177-3AD203B41FA5}">
                      <a16:colId xmlns:a16="http://schemas.microsoft.com/office/drawing/2014/main" val="2665241575"/>
                    </a:ext>
                  </a:extLst>
                </a:gridCol>
                <a:gridCol w="1663259">
                  <a:extLst>
                    <a:ext uri="{9D8B030D-6E8A-4147-A177-3AD203B41FA5}">
                      <a16:colId xmlns:a16="http://schemas.microsoft.com/office/drawing/2014/main" val="431892754"/>
                    </a:ext>
                  </a:extLst>
                </a:gridCol>
              </a:tblGrid>
              <a:tr h="330469">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Component</a:t>
                      </a:r>
                      <a:r>
                        <a:rPr lang="en-US" sz="1100" b="0" i="0">
                          <a:solidFill>
                            <a:srgbClr val="000000"/>
                          </a:solidFill>
                          <a:effectLst/>
                          <a:latin typeface="Arial" panose="020B0604020202020204" pitchFamily="34" charset="0"/>
                          <a:cs typeface="Arial" panose="020B0604020202020204" pitchFamily="34" charset="0"/>
                        </a:rPr>
                        <a:t>​</a:t>
                      </a:r>
                      <a:endParaRPr lang="en-US" sz="9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Quantity</a:t>
                      </a:r>
                      <a:r>
                        <a:rPr lang="en-US" sz="1100" b="0" i="0">
                          <a:solidFill>
                            <a:srgbClr val="000000"/>
                          </a:solidFill>
                          <a:effectLst/>
                          <a:latin typeface="Arial" panose="020B0604020202020204" pitchFamily="34" charset="0"/>
                          <a:cs typeface="Arial" panose="020B0604020202020204" pitchFamily="34" charset="0"/>
                        </a:rPr>
                        <a:t>​</a:t>
                      </a:r>
                      <a:endParaRPr lang="en-US" sz="9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Unit Price ($)</a:t>
                      </a:r>
                      <a:r>
                        <a:rPr lang="en-US" sz="1100" b="0" i="0">
                          <a:solidFill>
                            <a:srgbClr val="000000"/>
                          </a:solidFill>
                          <a:effectLst/>
                          <a:latin typeface="Arial" panose="020B0604020202020204" pitchFamily="34" charset="0"/>
                          <a:cs typeface="Arial" panose="020B0604020202020204" pitchFamily="34" charset="0"/>
                        </a:rPr>
                        <a:t>​</a:t>
                      </a:r>
                      <a:endParaRPr lang="en-US" sz="9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Total Price ($)</a:t>
                      </a:r>
                      <a:r>
                        <a:rPr lang="en-US" sz="1100" b="0" i="0">
                          <a:solidFill>
                            <a:srgbClr val="000000"/>
                          </a:solidFill>
                          <a:effectLst/>
                          <a:latin typeface="Arial" panose="020B0604020202020204" pitchFamily="34" charset="0"/>
                          <a:cs typeface="Arial" panose="020B0604020202020204" pitchFamily="34" charset="0"/>
                        </a:rPr>
                        <a:t>​</a:t>
                      </a:r>
                      <a:endParaRPr lang="en-US" sz="9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Value Type</a:t>
                      </a:r>
                      <a:r>
                        <a:rPr lang="en-US" sz="1100" b="0" i="0">
                          <a:solidFill>
                            <a:srgbClr val="000000"/>
                          </a:solidFill>
                          <a:effectLst/>
                          <a:latin typeface="Arial" panose="020B0604020202020204" pitchFamily="34" charset="0"/>
                          <a:cs typeface="Arial" panose="020B0604020202020204" pitchFamily="34" charset="0"/>
                        </a:rPr>
                        <a:t>​</a:t>
                      </a:r>
                      <a:endParaRPr lang="en-US" sz="9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681700690"/>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Adafruit BMP280</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1</a:t>
                      </a:r>
                      <a:endParaRPr lang="en-US" sz="11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9.95</a:t>
                      </a:r>
                      <a:endParaRPr lang="en-US" sz="11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9.95</a:t>
                      </a:r>
                      <a:endParaRPr lang="en-US" sz="11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605326"/>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BNO-055</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34.95</a:t>
                      </a:r>
                      <a:endParaRPr lang="en-US" sz="11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34.95</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978399"/>
                  </a:ext>
                </a:extLst>
              </a:tr>
              <a:tr h="314371">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Adafruit Ultimate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1</a:t>
                      </a:r>
                      <a:endParaRPr lang="en-US" sz="11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29.95</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29.95</a:t>
                      </a:r>
                      <a:endParaRPr lang="en-US" sz="11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5916139"/>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Arduino Nano</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1</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25.00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25.00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048403"/>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ANT-900-RP-2-A</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1</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3.99</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3.99</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6712109"/>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ESP 32</a:t>
                      </a:r>
                    </a:p>
                  </a:txBody>
                  <a:tcPr marL="7620" marR="7620" marT="762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1</a:t>
                      </a:r>
                      <a:endParaRPr lang="en-US" sz="11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9.99</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9.99</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7666503"/>
                  </a:ext>
                </a:extLst>
              </a:tr>
              <a:tr h="329567">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Mirco SD cards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1</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4.20</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4.20</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137367"/>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PX4 Pitot Tube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55.88</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55.88</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456255"/>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XBEE Pro 900 Mhz Radio</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1</a:t>
                      </a:r>
                      <a:endParaRPr lang="en-US" sz="11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68.25</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68.25</a:t>
                      </a:r>
                      <a:endParaRPr lang="en-US" sz="1100" b="0" i="0">
                        <a:solidFill>
                          <a:srgbClr val="000000"/>
                        </a:solidFill>
                        <a:effectLst/>
                        <a:latin typeface="Arial" panose="020B0604020202020204" pitchFamily="34" charset="0"/>
                        <a:cs typeface="Arial" panose="020B0604020202020204" pitchFamily="34" charset="0"/>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838235"/>
                  </a:ext>
                </a:extLst>
              </a:tr>
              <a:tr h="357321">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9 Volt Battery</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1</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1.62</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1.62</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8116638"/>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INA 260</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6.38</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6.38</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445438"/>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Linear Actuator</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65.00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65.00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Actual</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448018"/>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Servo Motor</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8.84</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8.84</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Actual</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0919586"/>
                  </a:ext>
                </a:extLst>
              </a:tr>
            </a:tbl>
          </a:graphicData>
        </a:graphic>
      </p:graphicFrame>
      <p:sp>
        <p:nvSpPr>
          <p:cNvPr id="4" name="Google Shape;878;p91">
            <a:extLst>
              <a:ext uri="{FF2B5EF4-FFF2-40B4-BE49-F238E27FC236}">
                <a16:creationId xmlns:a16="http://schemas.microsoft.com/office/drawing/2014/main" id="{145DAB17-6EA4-A276-1ACC-6935F2AB301B}"/>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 </a:t>
            </a:r>
            <a:endParaRPr lang="en-US" sz="10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4" name="Google Shape;864;p9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111</a:t>
            </a:fld>
            <a:endParaRPr sz="1000" b="0" i="0" u="none" strike="noStrike" cap="none">
              <a:solidFill>
                <a:schemeClr val="dk1"/>
              </a:solidFill>
              <a:latin typeface="Arial"/>
              <a:ea typeface="Arial"/>
              <a:cs typeface="Arial"/>
              <a:sym typeface="Arial"/>
            </a:endParaRPr>
          </a:p>
        </p:txBody>
      </p:sp>
      <p:sp>
        <p:nvSpPr>
          <p:cNvPr id="865" name="Google Shape;865;p9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Budget – Hardware</a:t>
            </a:r>
            <a:endParaRPr/>
          </a:p>
        </p:txBody>
      </p:sp>
      <p:pic>
        <p:nvPicPr>
          <p:cNvPr id="2" name="Picture 1">
            <a:extLst>
              <a:ext uri="{FF2B5EF4-FFF2-40B4-BE49-F238E27FC236}">
                <a16:creationId xmlns:a16="http://schemas.microsoft.com/office/drawing/2014/main" id="{5AE2D7C5-AB00-A042-DB07-5122D0580F85}"/>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8387DEC-7D14-AEF9-96EB-54B27A0C5654}"/>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7" name="Table 6">
            <a:extLst>
              <a:ext uri="{FF2B5EF4-FFF2-40B4-BE49-F238E27FC236}">
                <a16:creationId xmlns:a16="http://schemas.microsoft.com/office/drawing/2014/main" id="{2EC607B5-FCCB-CC91-84DB-2BCC767B3F77}"/>
              </a:ext>
            </a:extLst>
          </p:cNvPr>
          <p:cNvGraphicFramePr>
            <a:graphicFrameLocks noGrp="1"/>
          </p:cNvGraphicFramePr>
          <p:nvPr>
            <p:extLst>
              <p:ext uri="{D42A27DB-BD31-4B8C-83A1-F6EECF244321}">
                <p14:modId xmlns:p14="http://schemas.microsoft.com/office/powerpoint/2010/main" val="3566499160"/>
              </p:ext>
            </p:extLst>
          </p:nvPr>
        </p:nvGraphicFramePr>
        <p:xfrm>
          <a:off x="228600" y="1146048"/>
          <a:ext cx="8683751" cy="3252823"/>
        </p:xfrm>
        <a:graphic>
          <a:graphicData uri="http://schemas.openxmlformats.org/drawingml/2006/table">
            <a:tbl>
              <a:tblPr/>
              <a:tblGrid>
                <a:gridCol w="2511102">
                  <a:extLst>
                    <a:ext uri="{9D8B030D-6E8A-4147-A177-3AD203B41FA5}">
                      <a16:colId xmlns:a16="http://schemas.microsoft.com/office/drawing/2014/main" val="4219960560"/>
                    </a:ext>
                  </a:extLst>
                </a:gridCol>
                <a:gridCol w="1124856">
                  <a:extLst>
                    <a:ext uri="{9D8B030D-6E8A-4147-A177-3AD203B41FA5}">
                      <a16:colId xmlns:a16="http://schemas.microsoft.com/office/drawing/2014/main" val="586400595"/>
                    </a:ext>
                  </a:extLst>
                </a:gridCol>
                <a:gridCol w="1672927">
                  <a:extLst>
                    <a:ext uri="{9D8B030D-6E8A-4147-A177-3AD203B41FA5}">
                      <a16:colId xmlns:a16="http://schemas.microsoft.com/office/drawing/2014/main" val="3316040083"/>
                    </a:ext>
                  </a:extLst>
                </a:gridCol>
                <a:gridCol w="1711607">
                  <a:extLst>
                    <a:ext uri="{9D8B030D-6E8A-4147-A177-3AD203B41FA5}">
                      <a16:colId xmlns:a16="http://schemas.microsoft.com/office/drawing/2014/main" val="2665241575"/>
                    </a:ext>
                  </a:extLst>
                </a:gridCol>
                <a:gridCol w="1663259">
                  <a:extLst>
                    <a:ext uri="{9D8B030D-6E8A-4147-A177-3AD203B41FA5}">
                      <a16:colId xmlns:a16="http://schemas.microsoft.com/office/drawing/2014/main" val="431892754"/>
                    </a:ext>
                  </a:extLst>
                </a:gridCol>
              </a:tblGrid>
              <a:tr h="330469">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Component</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Quantity</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Unit Price ($)</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Total Price ($)</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100" b="1" i="0" u="none" strike="noStrike">
                          <a:solidFill>
                            <a:srgbClr val="FFFFFF"/>
                          </a:solidFill>
                          <a:effectLst/>
                          <a:latin typeface="Arial" panose="020B0604020202020204" pitchFamily="34" charset="0"/>
                          <a:cs typeface="Arial" panose="020B0604020202020204" pitchFamily="34" charset="0"/>
                        </a:rPr>
                        <a:t>Value Type</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681700690"/>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Threaded Aluminum Rod</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3</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3.67</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11.01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605326"/>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Nut</a:t>
                      </a:r>
                      <a:endParaRPr lang="en-US" sz="1100" b="0" i="0" u="none" strike="noStrike" err="1">
                        <a:solidFill>
                          <a:srgbClr val="000000"/>
                        </a:solidFill>
                        <a:effectLst/>
                        <a:latin typeface="Arial" panose="020B0604020202020204" pitchFamily="34" charset="0"/>
                        <a:cs typeface="Arial" panose="020B0604020202020204" pitchFamily="34" charset="0"/>
                      </a:endParaRP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18</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2.09</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37.58</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978399"/>
                  </a:ext>
                </a:extLst>
              </a:tr>
              <a:tr h="314371">
                <a:tc>
                  <a:txBody>
                    <a:bodyPr/>
                    <a:lstStyle/>
                    <a:p>
                      <a:pPr lvl="0" algn="ctr">
                        <a:buNone/>
                      </a:pPr>
                      <a:r>
                        <a:rPr lang="en-US" sz="1100" b="0" i="0" u="none" strike="noStrike" noProof="0">
                          <a:solidFill>
                            <a:srgbClr val="000000"/>
                          </a:solidFill>
                          <a:effectLst/>
                          <a:latin typeface="Arial" panose="020B0604020202020204" pitchFamily="34" charset="0"/>
                          <a:cs typeface="Arial" panose="020B0604020202020204" pitchFamily="34" charset="0"/>
                        </a:rPr>
                        <a:t>Fiberglass Eyebolt</a:t>
                      </a:r>
                      <a:endParaRPr lang="en-US" sz="1100">
                        <a:latin typeface="Arial" panose="020B0604020202020204" pitchFamily="34" charset="0"/>
                        <a:cs typeface="Arial" panose="020B0604020202020204" pitchFamily="34" charset="0"/>
                      </a:endParaRP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8.12</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8.12</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5916139"/>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Torsion Spring</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4</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1.63</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6.51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048403"/>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Parachute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36.50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a:solidFill>
                            <a:srgbClr val="000000"/>
                          </a:solidFill>
                          <a:effectLst/>
                          <a:latin typeface="Arial" panose="020B0604020202020204" pitchFamily="34" charset="0"/>
                          <a:cs typeface="Arial" panose="020B0604020202020204" pitchFamily="34" charset="0"/>
                        </a:rPr>
                        <a:t>36.50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6712109"/>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Mylar Fabric</a:t>
                      </a:r>
                    </a:p>
                  </a:txBody>
                  <a:tcPr marL="7620" marR="7620" marT="762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26.00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26.00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7666503"/>
                  </a:ext>
                </a:extLst>
              </a:tr>
              <a:tr h="329567">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Elastic Bands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2</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0.85</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1.70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137367"/>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High Performance Adhesive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3.88</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3.88</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Arial" panose="020B0604020202020204" pitchFamily="34" charset="0"/>
                          <a:cs typeface="Arial" panose="020B0604020202020204" pitchFamily="34" charset="0"/>
                        </a:rPr>
                        <a:t>Actual</a:t>
                      </a:r>
                      <a:r>
                        <a:rPr lang="en-US" sz="1100" b="0" i="0">
                          <a:solidFill>
                            <a:srgbClr val="000000"/>
                          </a:solidFill>
                          <a:effectLst/>
                          <a:latin typeface="Arial" panose="020B0604020202020204" pitchFamily="34" charset="0"/>
                          <a:cs typeface="Arial" panose="020B0604020202020204" pitchFamily="34" charset="0"/>
                        </a:rPr>
                        <a:t>​</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456255"/>
                  </a:ext>
                </a:extLst>
              </a:tr>
              <a:tr h="325488">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Memory Foam</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10.00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10.00</a:t>
                      </a: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Actual</a:t>
                      </a: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838235"/>
                  </a:ext>
                </a:extLst>
              </a:tr>
            </a:tbl>
          </a:graphicData>
        </a:graphic>
      </p:graphicFrame>
      <p:sp>
        <p:nvSpPr>
          <p:cNvPr id="4" name="Google Shape;878;p91">
            <a:extLst>
              <a:ext uri="{FF2B5EF4-FFF2-40B4-BE49-F238E27FC236}">
                <a16:creationId xmlns:a16="http://schemas.microsoft.com/office/drawing/2014/main" id="{A5DA5124-DF07-30C4-F9D8-A92B87D65FE0}"/>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 </a:t>
            </a:r>
            <a:endParaRPr lang="en-US" sz="1000"/>
          </a:p>
        </p:txBody>
      </p:sp>
    </p:spTree>
    <p:extLst>
      <p:ext uri="{BB962C8B-B14F-4D97-AF65-F5344CB8AC3E}">
        <p14:creationId xmlns:p14="http://schemas.microsoft.com/office/powerpoint/2010/main" val="2449659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3" name="Google Shape;873;p91"/>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112</a:t>
            </a:fld>
            <a:endParaRPr sz="1000" b="0" i="0" u="none" strike="noStrike" cap="none">
              <a:solidFill>
                <a:schemeClr val="dk1"/>
              </a:solidFill>
              <a:latin typeface="Arial"/>
              <a:ea typeface="Arial"/>
              <a:cs typeface="Arial"/>
              <a:sym typeface="Arial"/>
            </a:endParaRPr>
          </a:p>
        </p:txBody>
      </p:sp>
      <p:sp>
        <p:nvSpPr>
          <p:cNvPr id="874" name="Google Shape;874;p91"/>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Budget – Other Costs (1/2)</a:t>
            </a:r>
            <a:endParaRPr/>
          </a:p>
        </p:txBody>
      </p:sp>
      <p:pic>
        <p:nvPicPr>
          <p:cNvPr id="2" name="Picture 1">
            <a:extLst>
              <a:ext uri="{FF2B5EF4-FFF2-40B4-BE49-F238E27FC236}">
                <a16:creationId xmlns:a16="http://schemas.microsoft.com/office/drawing/2014/main" id="{136CFA43-2F1F-7DF8-E9F0-2FDF79B793E6}"/>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01531D0E-4F1A-6FB0-A07D-D816DE0B7AF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5" name="Table 4">
            <a:extLst>
              <a:ext uri="{FF2B5EF4-FFF2-40B4-BE49-F238E27FC236}">
                <a16:creationId xmlns:a16="http://schemas.microsoft.com/office/drawing/2014/main" id="{CECFBF3A-3D3C-60A0-0F92-2E2C442C274F}"/>
              </a:ext>
            </a:extLst>
          </p:cNvPr>
          <p:cNvGraphicFramePr>
            <a:graphicFrameLocks noGrp="1"/>
          </p:cNvGraphicFramePr>
          <p:nvPr>
            <p:extLst>
              <p:ext uri="{D42A27DB-BD31-4B8C-83A1-F6EECF244321}">
                <p14:modId xmlns:p14="http://schemas.microsoft.com/office/powerpoint/2010/main" val="334634978"/>
              </p:ext>
            </p:extLst>
          </p:nvPr>
        </p:nvGraphicFramePr>
        <p:xfrm>
          <a:off x="423153" y="1171099"/>
          <a:ext cx="8297692" cy="3755998"/>
        </p:xfrm>
        <a:graphic>
          <a:graphicData uri="http://schemas.openxmlformats.org/drawingml/2006/table">
            <a:tbl>
              <a:tblPr/>
              <a:tblGrid>
                <a:gridCol w="1984231">
                  <a:extLst>
                    <a:ext uri="{9D8B030D-6E8A-4147-A177-3AD203B41FA5}">
                      <a16:colId xmlns:a16="http://schemas.microsoft.com/office/drawing/2014/main" val="205269166"/>
                    </a:ext>
                  </a:extLst>
                </a:gridCol>
                <a:gridCol w="1237009">
                  <a:extLst>
                    <a:ext uri="{9D8B030D-6E8A-4147-A177-3AD203B41FA5}">
                      <a16:colId xmlns:a16="http://schemas.microsoft.com/office/drawing/2014/main" val="2492886915"/>
                    </a:ext>
                  </a:extLst>
                </a:gridCol>
                <a:gridCol w="1661384">
                  <a:extLst>
                    <a:ext uri="{9D8B030D-6E8A-4147-A177-3AD203B41FA5}">
                      <a16:colId xmlns:a16="http://schemas.microsoft.com/office/drawing/2014/main" val="153195650"/>
                    </a:ext>
                  </a:extLst>
                </a:gridCol>
                <a:gridCol w="1707534">
                  <a:extLst>
                    <a:ext uri="{9D8B030D-6E8A-4147-A177-3AD203B41FA5}">
                      <a16:colId xmlns:a16="http://schemas.microsoft.com/office/drawing/2014/main" val="4141090729"/>
                    </a:ext>
                  </a:extLst>
                </a:gridCol>
                <a:gridCol w="1707534">
                  <a:extLst>
                    <a:ext uri="{9D8B030D-6E8A-4147-A177-3AD203B41FA5}">
                      <a16:colId xmlns:a16="http://schemas.microsoft.com/office/drawing/2014/main" val="2739034542"/>
                    </a:ext>
                  </a:extLst>
                </a:gridCol>
              </a:tblGrid>
              <a:tr h="614087">
                <a:tc>
                  <a:txBody>
                    <a:bodyPr/>
                    <a:lstStyle/>
                    <a:p>
                      <a:pPr algn="ctr" fontAlgn="base"/>
                      <a:r>
                        <a:rPr lang="en-US" sz="1400" b="1" i="0" u="none" strike="noStrike">
                          <a:solidFill>
                            <a:srgbClr val="FFFFFF"/>
                          </a:solidFill>
                          <a:effectLst/>
                          <a:latin typeface="Arial"/>
                        </a:rPr>
                        <a:t>Component</a:t>
                      </a:r>
                      <a:r>
                        <a:rPr lang="en-US" sz="1400" b="0" i="0">
                          <a:solidFill>
                            <a:srgbClr val="000000"/>
                          </a:solidFill>
                          <a:effectLst/>
                          <a:latin typeface="Arial"/>
                        </a:rPr>
                        <a:t>​</a:t>
                      </a:r>
                      <a:endParaRPr lang="en-US" sz="1100" b="0" i="0">
                        <a:solidFill>
                          <a:srgbClr val="000000"/>
                        </a:solidFill>
                        <a:effectLst/>
                        <a:latin typeface="Arial"/>
                      </a:endParaRP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400" b="1" i="0" u="none" strike="noStrike">
                          <a:solidFill>
                            <a:srgbClr val="FFFFFF"/>
                          </a:solidFill>
                          <a:effectLst/>
                          <a:latin typeface="Arial"/>
                        </a:rPr>
                        <a:t>Quantity</a:t>
                      </a:r>
                      <a:r>
                        <a:rPr lang="en-US" sz="1400" b="0" i="0">
                          <a:solidFill>
                            <a:srgbClr val="000000"/>
                          </a:solidFill>
                          <a:effectLst/>
                          <a:latin typeface="Arial"/>
                        </a:rPr>
                        <a:t>​</a:t>
                      </a:r>
                      <a:endParaRPr lang="en-US" sz="1100"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400" b="1" i="0" u="none" strike="noStrike">
                          <a:solidFill>
                            <a:srgbClr val="FFFFFF"/>
                          </a:solidFill>
                          <a:effectLst/>
                          <a:latin typeface="Arial"/>
                        </a:rPr>
                        <a:t>Unit Price ($)</a:t>
                      </a:r>
                      <a:r>
                        <a:rPr lang="en-US" sz="1400" b="0" i="0">
                          <a:solidFill>
                            <a:srgbClr val="000000"/>
                          </a:solidFill>
                          <a:effectLst/>
                          <a:latin typeface="Arial"/>
                        </a:rPr>
                        <a:t>​</a:t>
                      </a:r>
                      <a:endParaRPr lang="en-US" sz="1100"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400" b="1" i="0" u="none" strike="noStrike">
                          <a:solidFill>
                            <a:srgbClr val="FFFFFF"/>
                          </a:solidFill>
                          <a:effectLst/>
                          <a:latin typeface="Arial"/>
                        </a:rPr>
                        <a:t>Total Price ($)</a:t>
                      </a:r>
                      <a:r>
                        <a:rPr lang="en-US" sz="1400" b="0" i="0">
                          <a:solidFill>
                            <a:srgbClr val="000000"/>
                          </a:solidFill>
                          <a:effectLst/>
                          <a:latin typeface="Arial"/>
                        </a:rPr>
                        <a:t>​</a:t>
                      </a:r>
                      <a:endParaRPr lang="en-US" sz="1100"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400" b="1" i="0" u="none" strike="noStrike">
                          <a:solidFill>
                            <a:srgbClr val="FFFFFF"/>
                          </a:solidFill>
                          <a:effectLst/>
                          <a:latin typeface="Arial"/>
                        </a:rPr>
                        <a:t>Value Type</a:t>
                      </a:r>
                      <a:r>
                        <a:rPr lang="en-US" sz="1400" b="0" i="0">
                          <a:solidFill>
                            <a:srgbClr val="000000"/>
                          </a:solidFill>
                          <a:effectLst/>
                          <a:latin typeface="Arial"/>
                        </a:rPr>
                        <a:t>​</a:t>
                      </a:r>
                      <a:endParaRPr lang="en-US" sz="1100"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3049841642"/>
                  </a:ext>
                </a:extLst>
              </a:tr>
              <a:tr h="295988">
                <a:tc>
                  <a:txBody>
                    <a:bodyPr/>
                    <a:lstStyle/>
                    <a:p>
                      <a:pPr algn="ctr" fontAlgn="base"/>
                      <a:r>
                        <a:rPr lang="en-US" sz="1100" b="1" i="0" u="none" strike="noStrike">
                          <a:solidFill>
                            <a:srgbClr val="000000"/>
                          </a:solidFill>
                          <a:effectLst/>
                          <a:latin typeface="Arial"/>
                        </a:rPr>
                        <a:t>Ground Station</a:t>
                      </a:r>
                      <a:r>
                        <a:rPr lang="en-US" sz="1100" b="0" i="0">
                          <a:solidFill>
                            <a:srgbClr val="000000"/>
                          </a:solidFill>
                          <a:effectLst/>
                          <a:latin typeface="Arial"/>
                        </a:rPr>
                        <a:t>​</a:t>
                      </a: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5829922"/>
                  </a:ext>
                </a:extLst>
              </a:tr>
              <a:tr h="295988">
                <a:tc>
                  <a:txBody>
                    <a:bodyPr/>
                    <a:lstStyle/>
                    <a:p>
                      <a:pPr algn="ctr" fontAlgn="base"/>
                      <a:r>
                        <a:rPr lang="en-US" sz="1100" b="0" i="0" u="none" strike="noStrike">
                          <a:solidFill>
                            <a:srgbClr val="000000"/>
                          </a:solidFill>
                          <a:effectLst/>
                          <a:latin typeface="Arial"/>
                        </a:rPr>
                        <a:t>Xbee USB Shield</a:t>
                      </a:r>
                      <a:r>
                        <a:rPr lang="en-US" sz="1100" b="0" i="0">
                          <a:solidFill>
                            <a:srgbClr val="000000"/>
                          </a:solidFill>
                          <a:effectLst/>
                          <a:latin typeface="Arial"/>
                        </a:rPr>
                        <a:t>​</a:t>
                      </a: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26.00</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26.00</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Actual</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207175"/>
                  </a:ext>
                </a:extLst>
              </a:tr>
              <a:tr h="503179">
                <a:tc>
                  <a:txBody>
                    <a:bodyPr/>
                    <a:lstStyle/>
                    <a:p>
                      <a:pPr algn="ctr"/>
                      <a:r>
                        <a:rPr lang="it-IT" sz="1100" b="0" i="0" u="none" strike="noStrike" cap="none">
                          <a:solidFill>
                            <a:schemeClr val="tx1"/>
                          </a:solidFill>
                          <a:effectLst/>
                          <a:latin typeface="+mn-lt"/>
                          <a:ea typeface="+mn-ea"/>
                          <a:cs typeface="+mn-cs"/>
                          <a:sym typeface="Arial"/>
                        </a:rPr>
                        <a:t>900 MHz 14 dBi Al Yagi Antenna - reuse</a:t>
                      </a: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72.32</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72.32</a:t>
                      </a:r>
                      <a:endParaRPr lang="en-US" sz="1100"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Actual</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2596567"/>
                  </a:ext>
                </a:extLst>
              </a:tr>
              <a:tr h="327655">
                <a:tc>
                  <a:txBody>
                    <a:bodyPr/>
                    <a:lstStyle/>
                    <a:p>
                      <a:pPr algn="ctr" fontAlgn="base"/>
                      <a:r>
                        <a:rPr lang="fr-FR" sz="1100" b="0" i="0" u="none" strike="noStrike">
                          <a:solidFill>
                            <a:srgbClr val="000000"/>
                          </a:solidFill>
                          <a:effectLst/>
                          <a:latin typeface="Arial"/>
                        </a:rPr>
                        <a:t>900 MHz XBEE Radio - reuse</a:t>
                      </a:r>
                      <a:endParaRPr lang="fr-FR" sz="1100" b="0" i="0">
                        <a:solidFill>
                          <a:srgbClr val="000000"/>
                        </a:solidFill>
                        <a:effectLst/>
                        <a:latin typeface="Arial"/>
                      </a:endParaRP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ctr">
                        <a:buNone/>
                      </a:pPr>
                      <a:r>
                        <a:rPr lang="en-US" sz="1100" b="0" i="0" u="none" strike="noStrike">
                          <a:solidFill>
                            <a:srgbClr val="000000"/>
                          </a:solidFill>
                          <a:effectLst/>
                          <a:latin typeface="Arial"/>
                        </a:rPr>
                        <a:t>68.25</a:t>
                      </a:r>
                      <a:endParaRPr lang="en-US" sz="1100"/>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ctr">
                        <a:buNone/>
                      </a:pPr>
                      <a:r>
                        <a:rPr lang="en-US" sz="1100" b="0" i="0" u="none" strike="noStrike">
                          <a:solidFill>
                            <a:srgbClr val="000000"/>
                          </a:solidFill>
                          <a:effectLst/>
                          <a:latin typeface="Arial"/>
                        </a:rPr>
                        <a:t>68.25</a:t>
                      </a:r>
                      <a:endParaRPr lang="en-US" sz="1100"/>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Actual</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626523"/>
                  </a:ext>
                </a:extLst>
              </a:tr>
              <a:tr h="503179">
                <a:tc>
                  <a:txBody>
                    <a:bodyPr/>
                    <a:lstStyle/>
                    <a:p>
                      <a:pPr algn="ctr" fontAlgn="base"/>
                      <a:r>
                        <a:rPr lang="en-US" sz="1100" b="0" i="0" u="none" strike="noStrike">
                          <a:solidFill>
                            <a:srgbClr val="000000"/>
                          </a:solidFill>
                          <a:effectLst/>
                          <a:latin typeface="Arial"/>
                        </a:rPr>
                        <a:t>Laptop</a:t>
                      </a:r>
                      <a:r>
                        <a:rPr lang="en-US" sz="1100" b="0" i="0">
                          <a:solidFill>
                            <a:srgbClr val="000000"/>
                          </a:solidFill>
                          <a:effectLst/>
                          <a:latin typeface="Arial"/>
                        </a:rPr>
                        <a:t>​</a:t>
                      </a: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0</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Provided by Team Member</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9324071"/>
                  </a:ext>
                </a:extLst>
              </a:tr>
              <a:tr h="295988">
                <a:tc>
                  <a:txBody>
                    <a:bodyPr/>
                    <a:lstStyle/>
                    <a:p>
                      <a:pPr algn="ctr" fontAlgn="base"/>
                      <a:r>
                        <a:rPr lang="en-US" sz="1100" b="0" i="0" u="none" strike="noStrike">
                          <a:solidFill>
                            <a:srgbClr val="000000"/>
                          </a:solidFill>
                          <a:effectLst/>
                          <a:latin typeface="Arial"/>
                        </a:rPr>
                        <a:t>Prototyping </a:t>
                      </a:r>
                      <a:r>
                        <a:rPr lang="en-US" sz="1100" b="0" i="0">
                          <a:solidFill>
                            <a:srgbClr val="000000"/>
                          </a:solidFill>
                          <a:effectLst/>
                          <a:latin typeface="Arial"/>
                        </a:rPr>
                        <a:t>​</a:t>
                      </a: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150.00</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Estimate</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1657104"/>
                  </a:ext>
                </a:extLst>
              </a:tr>
              <a:tr h="295988">
                <a:tc>
                  <a:txBody>
                    <a:bodyPr/>
                    <a:lstStyle/>
                    <a:p>
                      <a:pPr algn="ctr" fontAlgn="base"/>
                      <a:r>
                        <a:rPr lang="en-US" sz="1100" b="0" i="0" u="none" strike="noStrike">
                          <a:solidFill>
                            <a:srgbClr val="000000"/>
                          </a:solidFill>
                          <a:effectLst/>
                          <a:latin typeface="Arial"/>
                        </a:rPr>
                        <a:t>Test Supplies</a:t>
                      </a:r>
                      <a:r>
                        <a:rPr lang="en-US" sz="1100" b="0" i="0">
                          <a:solidFill>
                            <a:srgbClr val="000000"/>
                          </a:solidFill>
                          <a:effectLst/>
                          <a:latin typeface="Arial"/>
                        </a:rPr>
                        <a:t>​</a:t>
                      </a: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150.00</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Estimate</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178008"/>
                  </a:ext>
                </a:extLst>
              </a:tr>
              <a:tr h="524881">
                <a:tc>
                  <a:txBody>
                    <a:bodyPr/>
                    <a:lstStyle/>
                    <a:p>
                      <a:pPr algn="ctr" fontAlgn="base"/>
                      <a:r>
                        <a:rPr lang="en-US" sz="1100" b="0" i="0" u="none" strike="noStrike">
                          <a:solidFill>
                            <a:srgbClr val="000000"/>
                          </a:solidFill>
                          <a:effectLst/>
                          <a:latin typeface="Arial"/>
                        </a:rPr>
                        <a:t>Test Facilities/</a:t>
                      </a:r>
                      <a:r>
                        <a:rPr lang="en-US" sz="1100" b="0" i="0">
                          <a:solidFill>
                            <a:srgbClr val="000000"/>
                          </a:solidFill>
                          <a:effectLst/>
                          <a:latin typeface="Arial"/>
                        </a:rPr>
                        <a:t>​</a:t>
                      </a:r>
                    </a:p>
                    <a:p>
                      <a:pPr algn="ctr" fontAlgn="base"/>
                      <a:r>
                        <a:rPr lang="en-US" sz="1100" b="0" i="0" u="none" strike="noStrike">
                          <a:solidFill>
                            <a:srgbClr val="000000"/>
                          </a:solidFill>
                          <a:effectLst/>
                          <a:latin typeface="Arial"/>
                        </a:rPr>
                        <a:t>Manufacturing Equipment</a:t>
                      </a:r>
                      <a:r>
                        <a:rPr lang="en-US" sz="1100" b="0" i="0">
                          <a:solidFill>
                            <a:srgbClr val="000000"/>
                          </a:solidFill>
                          <a:effectLst/>
                          <a:latin typeface="Arial"/>
                        </a:rPr>
                        <a:t>​</a:t>
                      </a: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1</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0</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Covered by University</a:t>
                      </a:r>
                      <a:r>
                        <a:rPr lang="en-US" sz="1100" b="0" i="0">
                          <a:solidFill>
                            <a:srgbClr val="000000"/>
                          </a:solidFill>
                          <a:effectLst/>
                          <a:latin typeface="Arial"/>
                        </a:rPr>
                        <a:t>​</a:t>
                      </a: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637735"/>
                  </a:ext>
                </a:extLst>
              </a:tr>
            </a:tbl>
          </a:graphicData>
        </a:graphic>
      </p:graphicFrame>
      <p:sp>
        <p:nvSpPr>
          <p:cNvPr id="4" name="Google Shape;878;p91">
            <a:extLst>
              <a:ext uri="{FF2B5EF4-FFF2-40B4-BE49-F238E27FC236}">
                <a16:creationId xmlns:a16="http://schemas.microsoft.com/office/drawing/2014/main" id="{9BAD1C44-94C0-A57B-D9CC-38558AF1F1A0}"/>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 </a:t>
            </a:r>
            <a:endParaRPr lang="en-US" sz="1000"/>
          </a:p>
        </p:txBody>
      </p:sp>
    </p:spTree>
    <p:extLst>
      <p:ext uri="{BB962C8B-B14F-4D97-AF65-F5344CB8AC3E}">
        <p14:creationId xmlns:p14="http://schemas.microsoft.com/office/powerpoint/2010/main" val="14993222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6" name="Google Shape;876;p9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Budget – Other Costs (2/2)</a:t>
            </a:r>
            <a:endParaRPr/>
          </a:p>
        </p:txBody>
      </p:sp>
      <p:sp>
        <p:nvSpPr>
          <p:cNvPr id="875" name="Google Shape;875;p9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113</a:t>
            </a:fld>
            <a:endParaRPr sz="1000" b="0" i="0" u="none" strike="noStrike" cap="none">
              <a:solidFill>
                <a:schemeClr val="dk1"/>
              </a:solidFill>
              <a:latin typeface="Arial"/>
              <a:ea typeface="Arial"/>
              <a:cs typeface="Arial"/>
              <a:sym typeface="Arial"/>
            </a:endParaRPr>
          </a:p>
        </p:txBody>
      </p:sp>
      <p:sp>
        <p:nvSpPr>
          <p:cNvPr id="878" name="Google Shape;878;p91"/>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 </a:t>
            </a:r>
            <a:endParaRPr lang="en-US" sz="1000"/>
          </a:p>
        </p:txBody>
      </p:sp>
      <p:pic>
        <p:nvPicPr>
          <p:cNvPr id="2" name="Picture 1">
            <a:extLst>
              <a:ext uri="{FF2B5EF4-FFF2-40B4-BE49-F238E27FC236}">
                <a16:creationId xmlns:a16="http://schemas.microsoft.com/office/drawing/2014/main" id="{0B32A163-1295-0120-7B94-95DA93E6AD5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2">
            <a:extLst>
              <a:ext uri="{FF2B5EF4-FFF2-40B4-BE49-F238E27FC236}">
                <a16:creationId xmlns:a16="http://schemas.microsoft.com/office/drawing/2014/main" id="{958C78AA-884A-EE71-CCA2-733AF51EC251}"/>
              </a:ext>
            </a:extLst>
          </p:cNvPr>
          <p:cNvGraphicFramePr>
            <a:graphicFrameLocks noGrp="1"/>
          </p:cNvGraphicFramePr>
          <p:nvPr>
            <p:extLst>
              <p:ext uri="{D42A27DB-BD31-4B8C-83A1-F6EECF244321}">
                <p14:modId xmlns:p14="http://schemas.microsoft.com/office/powerpoint/2010/main" val="4003582170"/>
              </p:ext>
            </p:extLst>
          </p:nvPr>
        </p:nvGraphicFramePr>
        <p:xfrm>
          <a:off x="752880" y="1223366"/>
          <a:ext cx="7219949" cy="975360"/>
        </p:xfrm>
        <a:graphic>
          <a:graphicData uri="http://schemas.openxmlformats.org/drawingml/2006/table">
            <a:tbl>
              <a:tblPr/>
              <a:tblGrid>
                <a:gridCol w="3580793">
                  <a:extLst>
                    <a:ext uri="{9D8B030D-6E8A-4147-A177-3AD203B41FA5}">
                      <a16:colId xmlns:a16="http://schemas.microsoft.com/office/drawing/2014/main" val="240122489"/>
                    </a:ext>
                  </a:extLst>
                </a:gridCol>
                <a:gridCol w="3639156">
                  <a:extLst>
                    <a:ext uri="{9D8B030D-6E8A-4147-A177-3AD203B41FA5}">
                      <a16:colId xmlns:a16="http://schemas.microsoft.com/office/drawing/2014/main" val="4014145608"/>
                    </a:ext>
                  </a:extLst>
                </a:gridCol>
              </a:tblGrid>
              <a:tr h="304800">
                <a:tc>
                  <a:txBody>
                    <a:bodyPr/>
                    <a:lstStyle/>
                    <a:p>
                      <a:pPr algn="l" fontAlgn="base"/>
                      <a:r>
                        <a:rPr lang="en-US" sz="2400" b="1" i="0" u="none" strike="noStrike">
                          <a:solidFill>
                            <a:srgbClr val="FFFFFF"/>
                          </a:solidFill>
                          <a:effectLst/>
                          <a:latin typeface="Arial" panose="020B0604020202020204" pitchFamily="34" charset="0"/>
                        </a:rPr>
                        <a:t>Source of Income:</a:t>
                      </a:r>
                      <a:r>
                        <a:rPr lang="en-US" sz="24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chemeClr val="accent2"/>
                    </a:solidFill>
                  </a:tcPr>
                </a:tc>
                <a:tc>
                  <a:txBody>
                    <a:bodyPr/>
                    <a:lstStyle/>
                    <a:p>
                      <a:pPr algn="l" fontAlgn="base"/>
                      <a:r>
                        <a:rPr lang="en-US" sz="2400" b="1" i="0" u="none" strike="noStrike">
                          <a:solidFill>
                            <a:srgbClr val="FFFFFF"/>
                          </a:solidFill>
                          <a:effectLst/>
                          <a:latin typeface="Arial" panose="020B0604020202020204" pitchFamily="34" charset="0"/>
                        </a:rPr>
                        <a:t>Funds Provided ($):</a:t>
                      </a:r>
                      <a:r>
                        <a:rPr lang="en-US" sz="24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151157424"/>
                  </a:ext>
                </a:extLst>
              </a:tr>
              <a:tr h="441960">
                <a:tc>
                  <a:txBody>
                    <a:bodyPr/>
                    <a:lstStyle/>
                    <a:p>
                      <a:pPr algn="l" fontAlgn="base"/>
                      <a:r>
                        <a:rPr lang="en-US" sz="2800" b="0" i="0" u="none" strike="noStrike">
                          <a:solidFill>
                            <a:srgbClr val="000000"/>
                          </a:solidFill>
                          <a:effectLst/>
                          <a:latin typeface="Arial" panose="020B0604020202020204" pitchFamily="34" charset="0"/>
                        </a:rPr>
                        <a:t>UF MAE Department</a:t>
                      </a:r>
                      <a:r>
                        <a:rPr lang="en-US" sz="2800" b="0" i="0">
                          <a:solidFill>
                            <a:srgbClr val="000000"/>
                          </a:solidFill>
                          <a:effectLst/>
                          <a:latin typeface="Arial" panose="020B0604020202020204" pitchFamily="34" charset="0"/>
                        </a:rPr>
                        <a:t>​</a:t>
                      </a:r>
                      <a:endParaRPr lang="en-US" b="0" i="0">
                        <a:solidFill>
                          <a:srgbClr val="000000"/>
                        </a:solidFill>
                        <a:effectLst/>
                      </a:endParaRPr>
                    </a:p>
                  </a:txBody>
                  <a:tcPr anchor="ct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2400" b="0" i="0">
                          <a:solidFill>
                            <a:srgbClr val="000000"/>
                          </a:solidFill>
                          <a:effectLst/>
                          <a:latin typeface="Arial" panose="020B0604020202020204" pitchFamily="34" charset="0"/>
                        </a:rPr>
                        <a:t>$2,700​</a:t>
                      </a:r>
                      <a:endParaRPr lang="en-US" b="0" i="0">
                        <a:solidFill>
                          <a:srgbClr val="000000"/>
                        </a:solidFill>
                        <a:effectLst/>
                      </a:endParaRPr>
                    </a:p>
                  </a:txBody>
                  <a:tcPr anchor="b">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3651402"/>
                  </a:ext>
                </a:extLst>
              </a:tr>
            </a:tbl>
          </a:graphicData>
        </a:graphic>
      </p:graphicFrame>
      <p:graphicFrame>
        <p:nvGraphicFramePr>
          <p:cNvPr id="4" name="Table 3">
            <a:extLst>
              <a:ext uri="{FF2B5EF4-FFF2-40B4-BE49-F238E27FC236}">
                <a16:creationId xmlns:a16="http://schemas.microsoft.com/office/drawing/2014/main" id="{CEE9D31F-3B53-033F-D89D-F0B4D964D048}"/>
              </a:ext>
            </a:extLst>
          </p:cNvPr>
          <p:cNvGraphicFramePr>
            <a:graphicFrameLocks noGrp="1"/>
          </p:cNvGraphicFramePr>
          <p:nvPr>
            <p:extLst>
              <p:ext uri="{D42A27DB-BD31-4B8C-83A1-F6EECF244321}">
                <p14:modId xmlns:p14="http://schemas.microsoft.com/office/powerpoint/2010/main" val="2568704963"/>
              </p:ext>
            </p:extLst>
          </p:nvPr>
        </p:nvGraphicFramePr>
        <p:xfrm>
          <a:off x="1813559" y="2554143"/>
          <a:ext cx="5516880" cy="1749714"/>
        </p:xfrm>
        <a:graphic>
          <a:graphicData uri="http://schemas.openxmlformats.org/drawingml/2006/table">
            <a:tbl>
              <a:tblPr/>
              <a:tblGrid>
                <a:gridCol w="2758440">
                  <a:extLst>
                    <a:ext uri="{9D8B030D-6E8A-4147-A177-3AD203B41FA5}">
                      <a16:colId xmlns:a16="http://schemas.microsoft.com/office/drawing/2014/main" val="3133341570"/>
                    </a:ext>
                  </a:extLst>
                </a:gridCol>
                <a:gridCol w="2758440">
                  <a:extLst>
                    <a:ext uri="{9D8B030D-6E8A-4147-A177-3AD203B41FA5}">
                      <a16:colId xmlns:a16="http://schemas.microsoft.com/office/drawing/2014/main" val="4181323313"/>
                    </a:ext>
                  </a:extLst>
                </a:gridCol>
              </a:tblGrid>
              <a:tr h="377936">
                <a:tc>
                  <a:txBody>
                    <a:bodyPr/>
                    <a:lstStyle/>
                    <a:p>
                      <a:pPr algn="l" fontAlgn="base"/>
                      <a:r>
                        <a:rPr lang="en-US" sz="2000" b="0" i="0" u="none" strike="noStrike">
                          <a:solidFill>
                            <a:srgbClr val="000000"/>
                          </a:solidFill>
                          <a:effectLst/>
                          <a:latin typeface="Arial" panose="020B0604020202020204" pitchFamily="34" charset="0"/>
                        </a:rPr>
                        <a:t>Hardware Costs:</a:t>
                      </a:r>
                      <a:r>
                        <a:rPr lang="en-US" sz="20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b="0" i="0">
                          <a:solidFill>
                            <a:srgbClr val="000000"/>
                          </a:solidFill>
                          <a:effectLst/>
                        </a:rPr>
                        <a:t>$465.30</a:t>
                      </a: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122447"/>
                  </a:ext>
                </a:extLst>
              </a:tr>
              <a:tr h="417657">
                <a:tc>
                  <a:txBody>
                    <a:bodyPr/>
                    <a:lstStyle/>
                    <a:p>
                      <a:pPr algn="l" fontAlgn="base"/>
                      <a:r>
                        <a:rPr lang="en-US" sz="2000" b="0" i="0" u="none" strike="noStrike">
                          <a:solidFill>
                            <a:srgbClr val="000000"/>
                          </a:solidFill>
                          <a:effectLst/>
                          <a:latin typeface="Arial" panose="020B0604020202020204" pitchFamily="34" charset="0"/>
                        </a:rPr>
                        <a:t>Other Costs:</a:t>
                      </a:r>
                      <a:r>
                        <a:rPr lang="en-US" sz="20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b="0" i="0">
                          <a:solidFill>
                            <a:srgbClr val="000000"/>
                          </a:solidFill>
                          <a:effectLst/>
                        </a:rPr>
                        <a:t>$466.57</a:t>
                      </a: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757637"/>
                  </a:ext>
                </a:extLst>
              </a:tr>
              <a:tr h="417657">
                <a:tc>
                  <a:txBody>
                    <a:bodyPr/>
                    <a:lstStyle/>
                    <a:p>
                      <a:pPr algn="l" fontAlgn="base"/>
                      <a:r>
                        <a:rPr lang="en-US" sz="2000" b="0" i="0">
                          <a:solidFill>
                            <a:srgbClr val="000000"/>
                          </a:solidFill>
                          <a:effectLst/>
                        </a:rPr>
                        <a:t>Competition Fees:</a:t>
                      </a: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$200</a:t>
                      </a: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278622"/>
                  </a:ext>
                </a:extLst>
              </a:tr>
              <a:tr h="495300">
                <a:tc>
                  <a:txBody>
                    <a:bodyPr/>
                    <a:lstStyle/>
                    <a:p>
                      <a:pPr algn="l" fontAlgn="base"/>
                      <a:r>
                        <a:rPr lang="en-US" sz="2800" b="1" i="0" u="sng">
                          <a:solidFill>
                            <a:srgbClr val="FFFFFF"/>
                          </a:solidFill>
                          <a:effectLst/>
                          <a:latin typeface="Arial" panose="020B0604020202020204" pitchFamily="34" charset="0"/>
                        </a:rPr>
                        <a:t>Total Costs:</a:t>
                      </a:r>
                      <a:r>
                        <a:rPr lang="en-US" sz="2800" b="0" i="0">
                          <a:solidFill>
                            <a:srgbClr val="000000"/>
                          </a:solidFill>
                          <a:effectLst/>
                          <a:latin typeface="Arial" panose="020B0604020202020204" pitchFamily="34" charset="0"/>
                        </a:rPr>
                        <a:t>​</a:t>
                      </a:r>
                      <a:endParaRPr lang="en-US" b="0" i="0">
                        <a:solidFill>
                          <a:srgbClr val="000000"/>
                        </a:solidFill>
                        <a:effectLst/>
                      </a:endParaRPr>
                    </a:p>
                  </a:txBody>
                  <a:tcPr anchor="b">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rgbClr val="FA4616"/>
                    </a:solidFill>
                  </a:tcPr>
                </a:tc>
                <a:tc>
                  <a:txBody>
                    <a:bodyPr/>
                    <a:lstStyle/>
                    <a:p>
                      <a:pPr algn="r" fontAlgn="base"/>
                      <a:r>
                        <a:rPr lang="en-US" sz="2800" b="1" i="0">
                          <a:solidFill>
                            <a:schemeClr val="bg1"/>
                          </a:solidFill>
                          <a:effectLst/>
                        </a:rPr>
                        <a:t>$1,131.87</a:t>
                      </a:r>
                    </a:p>
                  </a:txBody>
                  <a:tcPr anchor="b">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2470799323"/>
                  </a:ext>
                </a:extLst>
              </a:tr>
            </a:tbl>
          </a:graphicData>
        </a:graphic>
      </p:graphicFrame>
      <p:sp>
        <p:nvSpPr>
          <p:cNvPr id="6" name="TextBox 5">
            <a:extLst>
              <a:ext uri="{FF2B5EF4-FFF2-40B4-BE49-F238E27FC236}">
                <a16:creationId xmlns:a16="http://schemas.microsoft.com/office/drawing/2014/main" id="{48D401B2-11E1-9A5F-2337-21800136D175}"/>
              </a:ext>
            </a:extLst>
          </p:cNvPr>
          <p:cNvSpPr txBox="1"/>
          <p:nvPr/>
        </p:nvSpPr>
        <p:spPr>
          <a:xfrm>
            <a:off x="340468" y="4609344"/>
            <a:ext cx="8044775" cy="1631216"/>
          </a:xfrm>
          <a:prstGeom prst="rect">
            <a:avLst/>
          </a:prstGeom>
          <a:noFill/>
        </p:spPr>
        <p:txBody>
          <a:bodyPr wrap="square" rtlCol="0">
            <a:spAutoFit/>
          </a:bodyPr>
          <a:lstStyle/>
          <a:p>
            <a:r>
              <a:rPr lang="en-US" sz="2000"/>
              <a:t>A total cost of $1131.87 for the testing and building of our </a:t>
            </a:r>
            <a:r>
              <a:rPr lang="en-US" sz="2000" err="1"/>
              <a:t>CanSat</a:t>
            </a:r>
            <a:r>
              <a:rPr lang="en-US" sz="2000"/>
              <a:t> as well as </a:t>
            </a:r>
            <a:r>
              <a:rPr lang="en-US" sz="2000" err="1"/>
              <a:t>CanSat</a:t>
            </a:r>
            <a:r>
              <a:rPr lang="en-US" sz="2000"/>
              <a:t> related fees leaves us with a total of </a:t>
            </a:r>
            <a:r>
              <a:rPr lang="en-US" sz="2000" b="1">
                <a:solidFill>
                  <a:srgbClr val="00CC00"/>
                </a:solidFill>
              </a:rPr>
              <a:t>$1568.13 </a:t>
            </a:r>
            <a:r>
              <a:rPr lang="en-US" sz="2000">
                <a:solidFill>
                  <a:schemeClr val="tx1"/>
                </a:solidFill>
              </a:rPr>
              <a:t>for travel, housing, and food expense. This is expected to be more than sufficient for our 10 members. We also have various travel related sponsorships from the university.</a:t>
            </a:r>
            <a:endParaRPr lang="en-US" sz="2000" b="1">
              <a:solidFill>
                <a:srgbClr val="00CC00"/>
              </a:solidFill>
            </a:endParaRPr>
          </a:p>
        </p:txBody>
      </p:sp>
      <p:sp>
        <p:nvSpPr>
          <p:cNvPr id="5" name="Google Shape;102;p14">
            <a:extLst>
              <a:ext uri="{FF2B5EF4-FFF2-40B4-BE49-F238E27FC236}">
                <a16:creationId xmlns:a16="http://schemas.microsoft.com/office/drawing/2014/main" id="{1F424141-1998-B064-0EAB-A0F173C95E8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extLst>
      <p:ext uri="{BB962C8B-B14F-4D97-AF65-F5344CB8AC3E}">
        <p14:creationId xmlns:p14="http://schemas.microsoft.com/office/powerpoint/2010/main" val="10435994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2" name="Google Shape;882;p9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114</a:t>
            </a:fld>
            <a:endParaRPr sz="1000" b="0" i="0" u="none" strike="noStrike" cap="none">
              <a:solidFill>
                <a:schemeClr val="dk1"/>
              </a:solidFill>
              <a:latin typeface="Arial"/>
              <a:ea typeface="Arial"/>
              <a:cs typeface="Arial"/>
              <a:sym typeface="Arial"/>
            </a:endParaRPr>
          </a:p>
        </p:txBody>
      </p:sp>
      <p:sp>
        <p:nvSpPr>
          <p:cNvPr id="883" name="Google Shape;883;p92"/>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Program Schedule Overview</a:t>
            </a:r>
            <a:endParaRPr/>
          </a:p>
        </p:txBody>
      </p:sp>
      <p:sp>
        <p:nvSpPr>
          <p:cNvPr id="885" name="Google Shape;885;p9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pic>
        <p:nvPicPr>
          <p:cNvPr id="2" name="Picture 1">
            <a:extLst>
              <a:ext uri="{FF2B5EF4-FFF2-40B4-BE49-F238E27FC236}">
                <a16:creationId xmlns:a16="http://schemas.microsoft.com/office/drawing/2014/main" id="{486A4DB9-0E0B-26F5-E984-3A285E8B57CE}"/>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7DBD7AB8-ED6A-17B1-0685-1ABF3808964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7" name="Picture 6">
            <a:extLst>
              <a:ext uri="{FF2B5EF4-FFF2-40B4-BE49-F238E27FC236}">
                <a16:creationId xmlns:a16="http://schemas.microsoft.com/office/drawing/2014/main" id="{64108E5E-4C4A-660C-CA98-340CF2514E59}"/>
              </a:ext>
            </a:extLst>
          </p:cNvPr>
          <p:cNvPicPr>
            <a:picLocks noChangeAspect="1"/>
          </p:cNvPicPr>
          <p:nvPr/>
        </p:nvPicPr>
        <p:blipFill rotWithShape="1">
          <a:blip r:embed="rId4"/>
          <a:srcRect l="1932"/>
          <a:stretch/>
        </p:blipFill>
        <p:spPr>
          <a:xfrm>
            <a:off x="200158" y="2378263"/>
            <a:ext cx="8743681" cy="1676486"/>
          </a:xfrm>
          <a:prstGeom prst="rect">
            <a:avLst/>
          </a:prstGeom>
        </p:spPr>
      </p:pic>
      <p:pic>
        <p:nvPicPr>
          <p:cNvPr id="9" name="Picture 8">
            <a:extLst>
              <a:ext uri="{FF2B5EF4-FFF2-40B4-BE49-F238E27FC236}">
                <a16:creationId xmlns:a16="http://schemas.microsoft.com/office/drawing/2014/main" id="{D71D4454-B90E-27EF-A2F5-52AC65527747}"/>
              </a:ext>
            </a:extLst>
          </p:cNvPr>
          <p:cNvPicPr>
            <a:picLocks noChangeAspect="1"/>
          </p:cNvPicPr>
          <p:nvPr/>
        </p:nvPicPr>
        <p:blipFill>
          <a:blip r:embed="rId5"/>
          <a:stretch>
            <a:fillRect/>
          </a:stretch>
        </p:blipFill>
        <p:spPr>
          <a:xfrm>
            <a:off x="1975524" y="4680610"/>
            <a:ext cx="1272635" cy="266647"/>
          </a:xfrm>
          <a:prstGeom prst="rect">
            <a:avLst/>
          </a:prstGeom>
        </p:spPr>
      </p:pic>
      <p:pic>
        <p:nvPicPr>
          <p:cNvPr id="11" name="Picture 10">
            <a:extLst>
              <a:ext uri="{FF2B5EF4-FFF2-40B4-BE49-F238E27FC236}">
                <a16:creationId xmlns:a16="http://schemas.microsoft.com/office/drawing/2014/main" id="{DF1E91DC-CF29-C264-0740-2DB019387549}"/>
              </a:ext>
            </a:extLst>
          </p:cNvPr>
          <p:cNvPicPr>
            <a:picLocks noChangeAspect="1"/>
          </p:cNvPicPr>
          <p:nvPr/>
        </p:nvPicPr>
        <p:blipFill>
          <a:blip r:embed="rId6"/>
          <a:stretch>
            <a:fillRect/>
          </a:stretch>
        </p:blipFill>
        <p:spPr>
          <a:xfrm>
            <a:off x="5023524" y="4662430"/>
            <a:ext cx="1272634" cy="303008"/>
          </a:xfrm>
          <a:prstGeom prst="rect">
            <a:avLst/>
          </a:prstGeom>
        </p:spPr>
      </p:pic>
      <p:pic>
        <p:nvPicPr>
          <p:cNvPr id="13" name="Picture 12">
            <a:extLst>
              <a:ext uri="{FF2B5EF4-FFF2-40B4-BE49-F238E27FC236}">
                <a16:creationId xmlns:a16="http://schemas.microsoft.com/office/drawing/2014/main" id="{6BC4206A-5427-5C20-19F8-2771AC65A503}"/>
              </a:ext>
            </a:extLst>
          </p:cNvPr>
          <p:cNvPicPr>
            <a:picLocks noChangeAspect="1"/>
          </p:cNvPicPr>
          <p:nvPr/>
        </p:nvPicPr>
        <p:blipFill>
          <a:blip r:embed="rId7"/>
          <a:stretch>
            <a:fillRect/>
          </a:stretch>
        </p:blipFill>
        <p:spPr>
          <a:xfrm>
            <a:off x="1975524" y="5034701"/>
            <a:ext cx="1272634" cy="303008"/>
          </a:xfrm>
          <a:prstGeom prst="rect">
            <a:avLst/>
          </a:prstGeom>
        </p:spPr>
      </p:pic>
      <p:pic>
        <p:nvPicPr>
          <p:cNvPr id="15" name="Picture 14">
            <a:extLst>
              <a:ext uri="{FF2B5EF4-FFF2-40B4-BE49-F238E27FC236}">
                <a16:creationId xmlns:a16="http://schemas.microsoft.com/office/drawing/2014/main" id="{4492EF30-5400-154C-2085-4794AE70FC15}"/>
              </a:ext>
            </a:extLst>
          </p:cNvPr>
          <p:cNvPicPr>
            <a:picLocks noChangeAspect="1"/>
          </p:cNvPicPr>
          <p:nvPr/>
        </p:nvPicPr>
        <p:blipFill>
          <a:blip r:embed="rId8"/>
          <a:stretch>
            <a:fillRect/>
          </a:stretch>
        </p:blipFill>
        <p:spPr>
          <a:xfrm>
            <a:off x="5023524" y="5012979"/>
            <a:ext cx="1248395" cy="303008"/>
          </a:xfrm>
          <a:prstGeom prst="rect">
            <a:avLst/>
          </a:prstGeom>
        </p:spPr>
      </p:pic>
      <p:graphicFrame>
        <p:nvGraphicFramePr>
          <p:cNvPr id="16" name="Table 15">
            <a:extLst>
              <a:ext uri="{FF2B5EF4-FFF2-40B4-BE49-F238E27FC236}">
                <a16:creationId xmlns:a16="http://schemas.microsoft.com/office/drawing/2014/main" id="{F8CA32ED-21F2-51F8-12E8-8F253A2442CC}"/>
              </a:ext>
            </a:extLst>
          </p:cNvPr>
          <p:cNvGraphicFramePr>
            <a:graphicFrameLocks noGrp="1"/>
          </p:cNvGraphicFramePr>
          <p:nvPr>
            <p:extLst>
              <p:ext uri="{D42A27DB-BD31-4B8C-83A1-F6EECF244321}">
                <p14:modId xmlns:p14="http://schemas.microsoft.com/office/powerpoint/2010/main" val="3160502657"/>
              </p:ext>
            </p:extLst>
          </p:nvPr>
        </p:nvGraphicFramePr>
        <p:xfrm>
          <a:off x="200158" y="4629613"/>
          <a:ext cx="6096000" cy="741680"/>
        </p:xfrm>
        <a:graphic>
          <a:graphicData uri="http://schemas.openxmlformats.org/drawingml/2006/table">
            <a:tbl>
              <a:tblPr firstRow="1" bandRow="1">
                <a:tableStyleId>{9F04E99A-474F-47B1-879B-63DCE3DC75A0}</a:tableStyleId>
              </a:tblPr>
              <a:tblGrid>
                <a:gridCol w="3048000">
                  <a:extLst>
                    <a:ext uri="{9D8B030D-6E8A-4147-A177-3AD203B41FA5}">
                      <a16:colId xmlns:a16="http://schemas.microsoft.com/office/drawing/2014/main" val="307871500"/>
                    </a:ext>
                  </a:extLst>
                </a:gridCol>
                <a:gridCol w="3048000">
                  <a:extLst>
                    <a:ext uri="{9D8B030D-6E8A-4147-A177-3AD203B41FA5}">
                      <a16:colId xmlns:a16="http://schemas.microsoft.com/office/drawing/2014/main" val="3622746261"/>
                    </a:ext>
                  </a:extLst>
                </a:gridCol>
              </a:tblGrid>
              <a:tr h="370840">
                <a:tc>
                  <a:txBody>
                    <a:bodyPr/>
                    <a:lstStyle/>
                    <a:p>
                      <a:pPr algn="l"/>
                      <a:r>
                        <a:rPr lang="en-US" sz="1200"/>
                        <a:t>Design Phase Overview</a:t>
                      </a:r>
                    </a:p>
                  </a:txBody>
                  <a:tcPr anchor="ctr"/>
                </a:tc>
                <a:tc>
                  <a:txBody>
                    <a:bodyPr/>
                    <a:lstStyle/>
                    <a:p>
                      <a:pPr algn="l"/>
                      <a:r>
                        <a:rPr lang="en-US" sz="1200"/>
                        <a:t>Task</a:t>
                      </a:r>
                    </a:p>
                  </a:txBody>
                  <a:tcPr anchor="ctr"/>
                </a:tc>
                <a:extLst>
                  <a:ext uri="{0D108BD9-81ED-4DB2-BD59-A6C34878D82A}">
                    <a16:rowId xmlns:a16="http://schemas.microsoft.com/office/drawing/2014/main" val="2389897039"/>
                  </a:ext>
                </a:extLst>
              </a:tr>
              <a:tr h="370840">
                <a:tc>
                  <a:txBody>
                    <a:bodyPr/>
                    <a:lstStyle/>
                    <a:p>
                      <a:pPr algn="l"/>
                      <a:r>
                        <a:rPr lang="en-US" sz="1200"/>
                        <a:t>Important Action</a:t>
                      </a:r>
                    </a:p>
                  </a:txBody>
                  <a:tcPr anchor="ctr"/>
                </a:tc>
                <a:tc>
                  <a:txBody>
                    <a:bodyPr/>
                    <a:lstStyle/>
                    <a:p>
                      <a:pPr algn="l"/>
                      <a:r>
                        <a:rPr lang="en-US" sz="1200"/>
                        <a:t>Holiday/Vacation</a:t>
                      </a:r>
                    </a:p>
                  </a:txBody>
                  <a:tcPr anchor="ctr"/>
                </a:tc>
                <a:extLst>
                  <a:ext uri="{0D108BD9-81ED-4DB2-BD59-A6C34878D82A}">
                    <a16:rowId xmlns:a16="http://schemas.microsoft.com/office/drawing/2014/main" val="1808426754"/>
                  </a:ext>
                </a:extLst>
              </a:tr>
            </a:tbl>
          </a:graphicData>
        </a:graphic>
      </p:graphicFrame>
      <p:sp>
        <p:nvSpPr>
          <p:cNvPr id="19" name="TextBox 18">
            <a:extLst>
              <a:ext uri="{FF2B5EF4-FFF2-40B4-BE49-F238E27FC236}">
                <a16:creationId xmlns:a16="http://schemas.microsoft.com/office/drawing/2014/main" id="{01A7915B-2A6D-E402-1BF2-47A44426D0B6}"/>
              </a:ext>
            </a:extLst>
          </p:cNvPr>
          <p:cNvSpPr txBox="1"/>
          <p:nvPr/>
        </p:nvSpPr>
        <p:spPr>
          <a:xfrm>
            <a:off x="187458" y="4272657"/>
            <a:ext cx="558800" cy="338554"/>
          </a:xfrm>
          <a:prstGeom prst="rect">
            <a:avLst/>
          </a:prstGeom>
          <a:noFill/>
        </p:spPr>
        <p:txBody>
          <a:bodyPr wrap="square" rtlCol="0">
            <a:spAutoFit/>
          </a:bodyPr>
          <a:lstStyle/>
          <a:p>
            <a:r>
              <a:rPr lang="en-US" sz="1600" b="1"/>
              <a:t>Key</a:t>
            </a:r>
          </a:p>
        </p:txBody>
      </p:sp>
      <p:sp>
        <p:nvSpPr>
          <p:cNvPr id="20" name="TextBox 19">
            <a:extLst>
              <a:ext uri="{FF2B5EF4-FFF2-40B4-BE49-F238E27FC236}">
                <a16:creationId xmlns:a16="http://schemas.microsoft.com/office/drawing/2014/main" id="{CD460935-056E-8EEE-32F3-BE726AA98699}"/>
              </a:ext>
            </a:extLst>
          </p:cNvPr>
          <p:cNvSpPr txBox="1"/>
          <p:nvPr/>
        </p:nvSpPr>
        <p:spPr>
          <a:xfrm>
            <a:off x="187457" y="1656133"/>
            <a:ext cx="8743681" cy="584775"/>
          </a:xfrm>
          <a:prstGeom prst="rect">
            <a:avLst/>
          </a:prstGeom>
          <a:noFill/>
        </p:spPr>
        <p:txBody>
          <a:bodyPr wrap="square" rtlCol="0">
            <a:spAutoFit/>
          </a:bodyPr>
          <a:lstStyle/>
          <a:p>
            <a:r>
              <a:rPr lang="en-US" sz="1600" b="1"/>
              <a:t>An overview of the competition schedule is shown below, along with a key defining the symbols used in the following detailed schedule. </a:t>
            </a:r>
          </a:p>
        </p:txBody>
      </p:sp>
      <p:sp>
        <p:nvSpPr>
          <p:cNvPr id="4" name="Google Shape;838;p87">
            <a:extLst>
              <a:ext uri="{FF2B5EF4-FFF2-40B4-BE49-F238E27FC236}">
                <a16:creationId xmlns:a16="http://schemas.microsoft.com/office/drawing/2014/main" id="{72F10ED6-B500-CE02-5C6A-FADE422055FC}"/>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9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115</a:t>
            </a:fld>
            <a:endParaRPr sz="1000" b="0" i="0" u="none" strike="noStrike" cap="none">
              <a:solidFill>
                <a:schemeClr val="dk1"/>
              </a:solidFill>
              <a:latin typeface="Arial"/>
              <a:ea typeface="Arial"/>
              <a:cs typeface="Arial"/>
              <a:sym typeface="Arial"/>
            </a:endParaRPr>
          </a:p>
        </p:txBody>
      </p:sp>
      <p:sp>
        <p:nvSpPr>
          <p:cNvPr id="894" name="Google Shape;894;p93"/>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Detailed </a:t>
            </a:r>
            <a:r>
              <a:rPr lang="en-US" sz="2400" b="1" i="0" u="none" strike="noStrike" cap="none">
                <a:solidFill>
                  <a:schemeClr val="accent2"/>
                </a:solidFill>
                <a:latin typeface="Arial"/>
                <a:ea typeface="Arial"/>
                <a:cs typeface="Arial"/>
                <a:sym typeface="Arial"/>
              </a:rPr>
              <a:t>Program Schedule (1/3)</a:t>
            </a:r>
            <a:endParaRPr/>
          </a:p>
        </p:txBody>
      </p:sp>
      <p:pic>
        <p:nvPicPr>
          <p:cNvPr id="2" name="Picture 1">
            <a:extLst>
              <a:ext uri="{FF2B5EF4-FFF2-40B4-BE49-F238E27FC236}">
                <a16:creationId xmlns:a16="http://schemas.microsoft.com/office/drawing/2014/main" id="{228DFAFF-85E0-FE8F-5011-1BEA6B5316F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7A41175E-B2A4-0F95-FEDB-F828A49C111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7" name="Picture 6">
            <a:extLst>
              <a:ext uri="{FF2B5EF4-FFF2-40B4-BE49-F238E27FC236}">
                <a16:creationId xmlns:a16="http://schemas.microsoft.com/office/drawing/2014/main" id="{F8A07F81-3331-D340-F7E8-EE3CC9CA58F3}"/>
              </a:ext>
            </a:extLst>
          </p:cNvPr>
          <p:cNvPicPr>
            <a:picLocks noChangeAspect="1"/>
          </p:cNvPicPr>
          <p:nvPr/>
        </p:nvPicPr>
        <p:blipFill rotWithShape="1">
          <a:blip r:embed="rId4"/>
          <a:srcRect l="2430"/>
          <a:stretch/>
        </p:blipFill>
        <p:spPr>
          <a:xfrm>
            <a:off x="389653" y="1192726"/>
            <a:ext cx="8364694" cy="3206915"/>
          </a:xfrm>
          <a:prstGeom prst="rect">
            <a:avLst/>
          </a:prstGeom>
        </p:spPr>
      </p:pic>
      <p:pic>
        <p:nvPicPr>
          <p:cNvPr id="9" name="Picture 8">
            <a:extLst>
              <a:ext uri="{FF2B5EF4-FFF2-40B4-BE49-F238E27FC236}">
                <a16:creationId xmlns:a16="http://schemas.microsoft.com/office/drawing/2014/main" id="{E91CC592-1F0B-37C2-CDCB-74B5971D9EA4}"/>
              </a:ext>
            </a:extLst>
          </p:cNvPr>
          <p:cNvPicPr>
            <a:picLocks noChangeAspect="1"/>
          </p:cNvPicPr>
          <p:nvPr/>
        </p:nvPicPr>
        <p:blipFill rotWithShape="1">
          <a:blip r:embed="rId5"/>
          <a:srcRect l="2728"/>
          <a:stretch/>
        </p:blipFill>
        <p:spPr>
          <a:xfrm>
            <a:off x="389653" y="4399641"/>
            <a:ext cx="7416597" cy="1799991"/>
          </a:xfrm>
          <a:prstGeom prst="rect">
            <a:avLst/>
          </a:prstGeom>
        </p:spPr>
      </p:pic>
      <p:sp>
        <p:nvSpPr>
          <p:cNvPr id="4" name="Google Shape;838;p87">
            <a:extLst>
              <a:ext uri="{FF2B5EF4-FFF2-40B4-BE49-F238E27FC236}">
                <a16:creationId xmlns:a16="http://schemas.microsoft.com/office/drawing/2014/main" id="{BD2D37E3-B7A8-D0DA-26E8-DB9F43A1DABC}"/>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5" name="Google Shape;885;p92">
            <a:extLst>
              <a:ext uri="{FF2B5EF4-FFF2-40B4-BE49-F238E27FC236}">
                <a16:creationId xmlns:a16="http://schemas.microsoft.com/office/drawing/2014/main" id="{764B8FB2-4855-1C90-8964-5900E425E30A}"/>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9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116</a:t>
            </a:fld>
            <a:endParaRPr sz="1000" b="0" i="0" u="none" strike="noStrike" cap="none">
              <a:solidFill>
                <a:schemeClr val="dk1"/>
              </a:solidFill>
              <a:latin typeface="Arial"/>
              <a:ea typeface="Arial"/>
              <a:cs typeface="Arial"/>
              <a:sym typeface="Arial"/>
            </a:endParaRPr>
          </a:p>
        </p:txBody>
      </p:sp>
      <p:sp>
        <p:nvSpPr>
          <p:cNvPr id="894" name="Google Shape;894;p93"/>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Detailed </a:t>
            </a:r>
            <a:r>
              <a:rPr lang="en-US" sz="2400" b="1" i="0" u="none" strike="noStrike" cap="none">
                <a:solidFill>
                  <a:schemeClr val="accent2"/>
                </a:solidFill>
                <a:latin typeface="Arial"/>
                <a:ea typeface="Arial"/>
                <a:cs typeface="Arial"/>
                <a:sym typeface="Arial"/>
              </a:rPr>
              <a:t>Program Schedule (2/3)</a:t>
            </a:r>
            <a:endParaRPr/>
          </a:p>
        </p:txBody>
      </p:sp>
      <p:pic>
        <p:nvPicPr>
          <p:cNvPr id="2" name="Picture 1">
            <a:extLst>
              <a:ext uri="{FF2B5EF4-FFF2-40B4-BE49-F238E27FC236}">
                <a16:creationId xmlns:a16="http://schemas.microsoft.com/office/drawing/2014/main" id="{228DFAFF-85E0-FE8F-5011-1BEA6B5316F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7A41175E-B2A4-0F95-FEDB-F828A49C111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5" name="Picture 4">
            <a:extLst>
              <a:ext uri="{FF2B5EF4-FFF2-40B4-BE49-F238E27FC236}">
                <a16:creationId xmlns:a16="http://schemas.microsoft.com/office/drawing/2014/main" id="{CB51E21B-DE77-BC54-A42F-BBA4838D4841}"/>
              </a:ext>
            </a:extLst>
          </p:cNvPr>
          <p:cNvPicPr>
            <a:picLocks noChangeAspect="1"/>
          </p:cNvPicPr>
          <p:nvPr/>
        </p:nvPicPr>
        <p:blipFill rotWithShape="1">
          <a:blip r:embed="rId4"/>
          <a:srcRect l="1769" r="4087"/>
          <a:stretch/>
        </p:blipFill>
        <p:spPr>
          <a:xfrm>
            <a:off x="270483" y="1186761"/>
            <a:ext cx="8603034" cy="3816546"/>
          </a:xfrm>
          <a:prstGeom prst="rect">
            <a:avLst/>
          </a:prstGeom>
        </p:spPr>
      </p:pic>
      <p:sp>
        <p:nvSpPr>
          <p:cNvPr id="4" name="Google Shape;838;p87">
            <a:extLst>
              <a:ext uri="{FF2B5EF4-FFF2-40B4-BE49-F238E27FC236}">
                <a16:creationId xmlns:a16="http://schemas.microsoft.com/office/drawing/2014/main" id="{5A713964-1791-6E06-C2A9-6DE6DB396381}"/>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6" name="Google Shape;885;p92">
            <a:extLst>
              <a:ext uri="{FF2B5EF4-FFF2-40B4-BE49-F238E27FC236}">
                <a16:creationId xmlns:a16="http://schemas.microsoft.com/office/drawing/2014/main" id="{DDA96A2C-6DAC-810E-B5D2-AD1084E9E4EE}"/>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spTree>
    <p:extLst>
      <p:ext uri="{BB962C8B-B14F-4D97-AF65-F5344CB8AC3E}">
        <p14:creationId xmlns:p14="http://schemas.microsoft.com/office/powerpoint/2010/main" val="25564080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9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117</a:t>
            </a:fld>
            <a:endParaRPr sz="1000" b="0" i="0" u="none" strike="noStrike" cap="none">
              <a:solidFill>
                <a:schemeClr val="dk1"/>
              </a:solidFill>
              <a:latin typeface="Arial"/>
              <a:ea typeface="Arial"/>
              <a:cs typeface="Arial"/>
              <a:sym typeface="Arial"/>
            </a:endParaRPr>
          </a:p>
        </p:txBody>
      </p:sp>
      <p:sp>
        <p:nvSpPr>
          <p:cNvPr id="894" name="Google Shape;894;p93"/>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Detailed </a:t>
            </a:r>
            <a:r>
              <a:rPr lang="en-US" sz="2400" b="1" i="0" u="none" strike="noStrike" cap="none">
                <a:solidFill>
                  <a:schemeClr val="accent2"/>
                </a:solidFill>
                <a:latin typeface="Arial"/>
                <a:ea typeface="Arial"/>
                <a:cs typeface="Arial"/>
                <a:sym typeface="Arial"/>
              </a:rPr>
              <a:t>Program Schedule (3/3)</a:t>
            </a:r>
            <a:endParaRPr/>
          </a:p>
        </p:txBody>
      </p:sp>
      <p:pic>
        <p:nvPicPr>
          <p:cNvPr id="2" name="Picture 1">
            <a:extLst>
              <a:ext uri="{FF2B5EF4-FFF2-40B4-BE49-F238E27FC236}">
                <a16:creationId xmlns:a16="http://schemas.microsoft.com/office/drawing/2014/main" id="{228DFAFF-85E0-FE8F-5011-1BEA6B5316F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7A41175E-B2A4-0F95-FEDB-F828A49C111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8" name="Picture 7">
            <a:extLst>
              <a:ext uri="{FF2B5EF4-FFF2-40B4-BE49-F238E27FC236}">
                <a16:creationId xmlns:a16="http://schemas.microsoft.com/office/drawing/2014/main" id="{C8DFF2FA-B582-8102-767A-9743D38D008B}"/>
              </a:ext>
            </a:extLst>
          </p:cNvPr>
          <p:cNvPicPr>
            <a:picLocks noChangeAspect="1"/>
          </p:cNvPicPr>
          <p:nvPr/>
        </p:nvPicPr>
        <p:blipFill>
          <a:blip r:embed="rId4"/>
          <a:stretch>
            <a:fillRect/>
          </a:stretch>
        </p:blipFill>
        <p:spPr>
          <a:xfrm>
            <a:off x="1123773" y="1269874"/>
            <a:ext cx="6896454" cy="2000353"/>
          </a:xfrm>
          <a:prstGeom prst="rect">
            <a:avLst/>
          </a:prstGeom>
        </p:spPr>
      </p:pic>
      <p:sp>
        <p:nvSpPr>
          <p:cNvPr id="4" name="Google Shape;838;p87">
            <a:extLst>
              <a:ext uri="{FF2B5EF4-FFF2-40B4-BE49-F238E27FC236}">
                <a16:creationId xmlns:a16="http://schemas.microsoft.com/office/drawing/2014/main" id="{03CCE859-A7F6-3423-1905-69DCC708A124}"/>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5" name="Google Shape;885;p92">
            <a:extLst>
              <a:ext uri="{FF2B5EF4-FFF2-40B4-BE49-F238E27FC236}">
                <a16:creationId xmlns:a16="http://schemas.microsoft.com/office/drawing/2014/main" id="{B4CC5BD2-7687-77F9-E4C2-03EAF8AD2BF8}"/>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spTree>
    <p:extLst>
      <p:ext uri="{BB962C8B-B14F-4D97-AF65-F5344CB8AC3E}">
        <p14:creationId xmlns:p14="http://schemas.microsoft.com/office/powerpoint/2010/main" val="1385023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2" name="Google Shape;902;p9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118</a:t>
            </a:fld>
            <a:endParaRPr sz="1000" b="0" i="0" u="none" strike="noStrike" cap="none">
              <a:solidFill>
                <a:schemeClr val="dk1"/>
              </a:solidFill>
              <a:latin typeface="Arial"/>
              <a:ea typeface="Arial"/>
              <a:cs typeface="Arial"/>
              <a:sym typeface="Arial"/>
            </a:endParaRPr>
          </a:p>
        </p:txBody>
      </p:sp>
      <p:sp>
        <p:nvSpPr>
          <p:cNvPr id="903" name="Google Shape;903;p94"/>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Conclusions</a:t>
            </a:r>
            <a:endParaRPr/>
          </a:p>
        </p:txBody>
      </p:sp>
      <p:sp>
        <p:nvSpPr>
          <p:cNvPr id="905" name="Google Shape;905;p9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0F8481A8-F6DF-711B-9FDC-084E003CFF7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C526157C-941A-4B31-79D9-7C06ECA4E8A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2">
            <a:extLst>
              <a:ext uri="{FF2B5EF4-FFF2-40B4-BE49-F238E27FC236}">
                <a16:creationId xmlns:a16="http://schemas.microsoft.com/office/drawing/2014/main" id="{E79E7BD6-A53C-F54C-7650-36B51153302F}"/>
              </a:ext>
            </a:extLst>
          </p:cNvPr>
          <p:cNvGraphicFramePr>
            <a:graphicFrameLocks noGrp="1"/>
          </p:cNvGraphicFramePr>
          <p:nvPr>
            <p:extLst>
              <p:ext uri="{D42A27DB-BD31-4B8C-83A1-F6EECF244321}">
                <p14:modId xmlns:p14="http://schemas.microsoft.com/office/powerpoint/2010/main" val="1893715950"/>
              </p:ext>
            </p:extLst>
          </p:nvPr>
        </p:nvGraphicFramePr>
        <p:xfrm>
          <a:off x="1418617" y="1190844"/>
          <a:ext cx="6582383" cy="1529080"/>
        </p:xfrm>
        <a:graphic>
          <a:graphicData uri="http://schemas.openxmlformats.org/drawingml/2006/table">
            <a:tbl>
              <a:tblPr firstRow="1" bandRow="1"/>
              <a:tblGrid>
                <a:gridCol w="6582383">
                  <a:extLst>
                    <a:ext uri="{9D8B030D-6E8A-4147-A177-3AD203B41FA5}">
                      <a16:colId xmlns:a16="http://schemas.microsoft.com/office/drawing/2014/main" val="3550090493"/>
                    </a:ext>
                  </a:extLst>
                </a:gridCol>
              </a:tblGrid>
              <a:tr h="370840">
                <a:tc>
                  <a:txBody>
                    <a:bodyPr/>
                    <a:lstStyle/>
                    <a:p>
                      <a:pPr algn="ctr"/>
                      <a:r>
                        <a:rPr lang="en-US" sz="1800" b="1">
                          <a:solidFill>
                            <a:schemeClr val="bg1"/>
                          </a:solidFill>
                        </a:rPr>
                        <a:t>Major Accomplishments</a:t>
                      </a:r>
                    </a:p>
                  </a:txBody>
                  <a:tcPr>
                    <a:solidFill>
                      <a:schemeClr val="accent2"/>
                    </a:solidFill>
                  </a:tcPr>
                </a:tc>
                <a:extLst>
                  <a:ext uri="{0D108BD9-81ED-4DB2-BD59-A6C34878D82A}">
                    <a16:rowId xmlns:a16="http://schemas.microsoft.com/office/drawing/2014/main" val="1485154080"/>
                  </a:ext>
                </a:extLst>
              </a:tr>
              <a:tr h="370840">
                <a:tc>
                  <a:txBody>
                    <a:bodyPr/>
                    <a:lstStyle/>
                    <a:p>
                      <a:pPr marL="285750" indent="-285750">
                        <a:buFont typeface="Arial" panose="020B0604020202020204" pitchFamily="34" charset="0"/>
                        <a:buChar char="•"/>
                      </a:pPr>
                      <a:r>
                        <a:rPr lang="en-US">
                          <a:solidFill>
                            <a:schemeClr val="tx1"/>
                          </a:solidFill>
                        </a:rPr>
                        <a:t>All electronics have been purchased and ordered</a:t>
                      </a:r>
                    </a:p>
                    <a:p>
                      <a:pPr marL="285750" indent="-285750">
                        <a:buFont typeface="Arial" panose="020B0604020202020204" pitchFamily="34" charset="0"/>
                        <a:buChar char="•"/>
                      </a:pPr>
                      <a:r>
                        <a:rPr lang="en-US">
                          <a:solidFill>
                            <a:schemeClr val="tx1"/>
                          </a:solidFill>
                        </a:rPr>
                        <a:t>Majority of telemetry components programmed</a:t>
                      </a:r>
                    </a:p>
                    <a:p>
                      <a:pPr marL="285750" indent="-285750">
                        <a:buFont typeface="Arial" panose="020B0604020202020204" pitchFamily="34" charset="0"/>
                        <a:buChar char="•"/>
                      </a:pPr>
                      <a:r>
                        <a:rPr lang="en-US">
                          <a:solidFill>
                            <a:schemeClr val="tx1"/>
                          </a:solidFill>
                        </a:rPr>
                        <a:t>Avionics communication and data handling in progress</a:t>
                      </a:r>
                    </a:p>
                    <a:p>
                      <a:pPr marL="285750" indent="-285750">
                        <a:buFont typeface="Arial" panose="020B0604020202020204" pitchFamily="34" charset="0"/>
                        <a:buChar char="•"/>
                      </a:pPr>
                      <a:r>
                        <a:rPr lang="en-US">
                          <a:solidFill>
                            <a:schemeClr val="tx1"/>
                          </a:solidFill>
                        </a:rPr>
                        <a:t>Significant funding secured</a:t>
                      </a:r>
                    </a:p>
                    <a:p>
                      <a:pPr marL="285750" indent="-285750">
                        <a:buFont typeface="Arial" panose="020B0604020202020204" pitchFamily="34" charset="0"/>
                        <a:buChar char="•"/>
                      </a:pPr>
                      <a:r>
                        <a:rPr lang="en-US">
                          <a:solidFill>
                            <a:schemeClr val="tx1"/>
                          </a:solidFill>
                        </a:rPr>
                        <a:t>Started prototyping </a:t>
                      </a:r>
                      <a:r>
                        <a:rPr lang="en-US" err="1">
                          <a:solidFill>
                            <a:schemeClr val="tx1"/>
                          </a:solidFill>
                        </a:rPr>
                        <a:t>CanSat</a:t>
                      </a:r>
                      <a:r>
                        <a:rPr lang="en-US">
                          <a:solidFill>
                            <a:schemeClr val="tx1"/>
                          </a:solidFill>
                        </a:rPr>
                        <a:t> components</a:t>
                      </a:r>
                    </a:p>
                  </a:txBody>
                  <a:tcPr/>
                </a:tc>
                <a:extLst>
                  <a:ext uri="{0D108BD9-81ED-4DB2-BD59-A6C34878D82A}">
                    <a16:rowId xmlns:a16="http://schemas.microsoft.com/office/drawing/2014/main" val="1552349439"/>
                  </a:ext>
                </a:extLst>
              </a:tr>
            </a:tbl>
          </a:graphicData>
        </a:graphic>
      </p:graphicFrame>
      <p:graphicFrame>
        <p:nvGraphicFramePr>
          <p:cNvPr id="7" name="Table 2">
            <a:extLst>
              <a:ext uri="{FF2B5EF4-FFF2-40B4-BE49-F238E27FC236}">
                <a16:creationId xmlns:a16="http://schemas.microsoft.com/office/drawing/2014/main" id="{4110B654-5AC1-2DDB-D5B4-A3E611D26E72}"/>
              </a:ext>
            </a:extLst>
          </p:cNvPr>
          <p:cNvGraphicFramePr>
            <a:graphicFrameLocks noGrp="1"/>
          </p:cNvGraphicFramePr>
          <p:nvPr>
            <p:extLst>
              <p:ext uri="{D42A27DB-BD31-4B8C-83A1-F6EECF244321}">
                <p14:modId xmlns:p14="http://schemas.microsoft.com/office/powerpoint/2010/main" val="3463001378"/>
              </p:ext>
            </p:extLst>
          </p:nvPr>
        </p:nvGraphicFramePr>
        <p:xfrm>
          <a:off x="1418618" y="3196566"/>
          <a:ext cx="6582382" cy="1315720"/>
        </p:xfrm>
        <a:graphic>
          <a:graphicData uri="http://schemas.openxmlformats.org/drawingml/2006/table">
            <a:tbl>
              <a:tblPr firstRow="1" bandRow="1"/>
              <a:tblGrid>
                <a:gridCol w="6582382">
                  <a:extLst>
                    <a:ext uri="{9D8B030D-6E8A-4147-A177-3AD203B41FA5}">
                      <a16:colId xmlns:a16="http://schemas.microsoft.com/office/drawing/2014/main" val="3550090493"/>
                    </a:ext>
                  </a:extLst>
                </a:gridCol>
              </a:tblGrid>
              <a:tr h="370840">
                <a:tc>
                  <a:txBody>
                    <a:bodyPr/>
                    <a:lstStyle/>
                    <a:p>
                      <a:pPr algn="ctr"/>
                      <a:r>
                        <a:rPr lang="en-US" sz="1800" b="1">
                          <a:solidFill>
                            <a:schemeClr val="bg1"/>
                          </a:solidFill>
                        </a:rPr>
                        <a:t>Major Unfinished Work</a:t>
                      </a:r>
                    </a:p>
                  </a:txBody>
                  <a:tcPr>
                    <a:solidFill>
                      <a:srgbClr val="FA4616"/>
                    </a:solidFill>
                  </a:tcPr>
                </a:tc>
                <a:extLst>
                  <a:ext uri="{0D108BD9-81ED-4DB2-BD59-A6C34878D82A}">
                    <a16:rowId xmlns:a16="http://schemas.microsoft.com/office/drawing/2014/main" val="1485154080"/>
                  </a:ext>
                </a:extLst>
              </a:tr>
              <a:tr h="370840">
                <a:tc>
                  <a:txBody>
                    <a:bodyPr/>
                    <a:lstStyle/>
                    <a:p>
                      <a:pPr marL="285750" indent="-285750">
                        <a:buFont typeface="Arial" panose="020B0604020202020204" pitchFamily="34" charset="0"/>
                        <a:buChar char="•"/>
                      </a:pPr>
                      <a:r>
                        <a:rPr lang="en-US">
                          <a:solidFill>
                            <a:schemeClr val="tx1"/>
                          </a:solidFill>
                        </a:rPr>
                        <a:t>Telemetry communication tests between </a:t>
                      </a:r>
                      <a:r>
                        <a:rPr lang="en-US" err="1">
                          <a:solidFill>
                            <a:schemeClr val="tx1"/>
                          </a:solidFill>
                        </a:rPr>
                        <a:t>CanSat</a:t>
                      </a:r>
                      <a:r>
                        <a:rPr lang="en-US">
                          <a:solidFill>
                            <a:schemeClr val="tx1"/>
                          </a:solidFill>
                        </a:rPr>
                        <a:t> and Ground Station</a:t>
                      </a:r>
                    </a:p>
                    <a:p>
                      <a:pPr marL="285750" indent="-285750">
                        <a:buFont typeface="Arial" panose="020B0604020202020204" pitchFamily="34" charset="0"/>
                        <a:buChar char="•"/>
                      </a:pPr>
                      <a:r>
                        <a:rPr lang="en-US">
                          <a:solidFill>
                            <a:schemeClr val="tx1"/>
                          </a:solidFill>
                        </a:rPr>
                        <a:t>Full manufactured prototype of </a:t>
                      </a:r>
                      <a:r>
                        <a:rPr lang="en-US" err="1">
                          <a:solidFill>
                            <a:schemeClr val="tx1"/>
                          </a:solidFill>
                        </a:rPr>
                        <a:t>CanSat</a:t>
                      </a:r>
                      <a:endParaRPr lang="en-US">
                        <a:solidFill>
                          <a:schemeClr val="tx1"/>
                        </a:solidFill>
                      </a:endParaRPr>
                    </a:p>
                    <a:p>
                      <a:pPr marL="285750" indent="-285750">
                        <a:buFont typeface="Arial" panose="020B0604020202020204" pitchFamily="34" charset="0"/>
                        <a:buChar char="•"/>
                      </a:pPr>
                      <a:r>
                        <a:rPr lang="en-US">
                          <a:solidFill>
                            <a:schemeClr val="tx1"/>
                          </a:solidFill>
                        </a:rPr>
                        <a:t>Some mechanical parts have not been ordered</a:t>
                      </a:r>
                    </a:p>
                    <a:p>
                      <a:pPr marL="285750" indent="-285750">
                        <a:buFont typeface="Arial" panose="020B0604020202020204" pitchFamily="34" charset="0"/>
                        <a:buChar char="•"/>
                      </a:pPr>
                      <a:r>
                        <a:rPr lang="en-US">
                          <a:solidFill>
                            <a:schemeClr val="tx1"/>
                          </a:solidFill>
                        </a:rPr>
                        <a:t>Egg container has not been tested</a:t>
                      </a:r>
                    </a:p>
                  </a:txBody>
                  <a:tcPr/>
                </a:tc>
                <a:extLst>
                  <a:ext uri="{0D108BD9-81ED-4DB2-BD59-A6C34878D82A}">
                    <a16:rowId xmlns:a16="http://schemas.microsoft.com/office/drawing/2014/main" val="1552349439"/>
                  </a:ext>
                </a:extLst>
              </a:tr>
            </a:tbl>
          </a:graphicData>
        </a:graphic>
      </p:graphicFrame>
      <p:sp>
        <p:nvSpPr>
          <p:cNvPr id="4" name="Google Shape;838;p87">
            <a:extLst>
              <a:ext uri="{FF2B5EF4-FFF2-40B4-BE49-F238E27FC236}">
                <a16:creationId xmlns:a16="http://schemas.microsoft.com/office/drawing/2014/main" id="{2692B747-E8A5-D269-688B-516EFCA245E1}"/>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(5/7)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12</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3811185956"/>
              </p:ext>
            </p:extLst>
          </p:nvPr>
        </p:nvGraphicFramePr>
        <p:xfrm>
          <a:off x="482353" y="1754068"/>
          <a:ext cx="8179294" cy="3896760"/>
        </p:xfrm>
        <a:graphic>
          <a:graphicData uri="http://schemas.openxmlformats.org/drawingml/2006/table">
            <a:tbl>
              <a:tblPr firstRow="1" bandRow="1">
                <a:tableStyleId>{9F04E99A-474F-47B1-879B-63DCE3DC75A0}</a:tableStyleId>
              </a:tblPr>
              <a:tblGrid>
                <a:gridCol w="2911404">
                  <a:extLst>
                    <a:ext uri="{9D8B030D-6E8A-4147-A177-3AD203B41FA5}">
                      <a16:colId xmlns:a16="http://schemas.microsoft.com/office/drawing/2014/main" val="2149998631"/>
                    </a:ext>
                  </a:extLst>
                </a:gridCol>
                <a:gridCol w="5267890">
                  <a:extLst>
                    <a:ext uri="{9D8B030D-6E8A-4147-A177-3AD203B41FA5}">
                      <a16:colId xmlns:a16="http://schemas.microsoft.com/office/drawing/2014/main" val="3344805926"/>
                    </a:ext>
                  </a:extLst>
                </a:gridCol>
              </a:tblGrid>
              <a:tr h="384225">
                <a:tc>
                  <a:txBody>
                    <a:bodyPr/>
                    <a:lstStyle/>
                    <a:p>
                      <a:r>
                        <a:rPr lang="en-US" sz="1100" b="1">
                          <a:solidFill>
                            <a:schemeClr val="bg1"/>
                          </a:solidFill>
                        </a:rPr>
                        <a:t>Requirement Number</a:t>
                      </a:r>
                    </a:p>
                  </a:txBody>
                  <a:tcPr>
                    <a:solidFill>
                      <a:schemeClr val="accent2"/>
                    </a:solidFill>
                  </a:tcPr>
                </a:tc>
                <a:tc>
                  <a:txBody>
                    <a:bodyPr/>
                    <a:lstStyle/>
                    <a:p>
                      <a:r>
                        <a:rPr lang="en-US" sz="1100" b="1">
                          <a:solidFill>
                            <a:schemeClr val="bg1"/>
                          </a:solidFill>
                        </a:rPr>
                        <a:t>Description</a:t>
                      </a:r>
                    </a:p>
                  </a:txBody>
                  <a:tcPr>
                    <a:solidFill>
                      <a:schemeClr val="accent2"/>
                    </a:solidFill>
                  </a:tcPr>
                </a:tc>
                <a:extLst>
                  <a:ext uri="{0D108BD9-81ED-4DB2-BD59-A6C34878D82A}">
                    <a16:rowId xmlns:a16="http://schemas.microsoft.com/office/drawing/2014/main" val="611849538"/>
                  </a:ext>
                </a:extLst>
              </a:tr>
              <a:tr h="384225">
                <a:tc>
                  <a:txBody>
                    <a:bodyPr/>
                    <a:lstStyle/>
                    <a:p>
                      <a:r>
                        <a:rPr lang="en-US" sz="1050">
                          <a:solidFill>
                            <a:schemeClr val="tx1"/>
                          </a:solidFill>
                        </a:rPr>
                        <a:t>SN1</a:t>
                      </a:r>
                    </a:p>
                  </a:txBody>
                  <a:tcPr/>
                </a:tc>
                <a:tc>
                  <a:txBody>
                    <a:bodyPr/>
                    <a:lstStyle/>
                    <a:p>
                      <a:pPr lvl="0">
                        <a:buNone/>
                      </a:pPr>
                      <a:r>
                        <a:rPr lang="en-US" sz="1050">
                          <a:solidFill>
                            <a:schemeClr val="tx1"/>
                          </a:solidFill>
                        </a:rPr>
                        <a:t>CanSat shall measure its speed with a pitot tube during both ascent and descent.</a:t>
                      </a:r>
                    </a:p>
                  </a:txBody>
                  <a:tcPr/>
                </a:tc>
                <a:extLst>
                  <a:ext uri="{0D108BD9-81ED-4DB2-BD59-A6C34878D82A}">
                    <a16:rowId xmlns:a16="http://schemas.microsoft.com/office/drawing/2014/main" val="2807679756"/>
                  </a:ext>
                </a:extLst>
              </a:tr>
              <a:tr h="3842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solidFill>
                            <a:schemeClr val="tx1"/>
                          </a:solidFill>
                        </a:rPr>
                        <a:t>SN1</a:t>
                      </a:r>
                    </a:p>
                    <a:p>
                      <a:pPr lvl="0">
                        <a:buNone/>
                      </a:pPr>
                      <a:endParaRPr lang="en-US" sz="1050"/>
                    </a:p>
                  </a:txBody>
                  <a:tcPr/>
                </a:tc>
                <a:tc>
                  <a:txBody>
                    <a:bodyPr/>
                    <a:lstStyle/>
                    <a:p>
                      <a:r>
                        <a:rPr lang="en-US" sz="1050">
                          <a:solidFill>
                            <a:schemeClr val="tx1"/>
                          </a:solidFill>
                        </a:rPr>
                        <a:t>CanSat shall measure its altitude using air pressure.</a:t>
                      </a:r>
                    </a:p>
                  </a:txBody>
                  <a:tcPr/>
                </a:tc>
                <a:extLst>
                  <a:ext uri="{0D108BD9-81ED-4DB2-BD59-A6C34878D82A}">
                    <a16:rowId xmlns:a16="http://schemas.microsoft.com/office/drawing/2014/main" val="469455501"/>
                  </a:ext>
                </a:extLst>
              </a:tr>
              <a:tr h="384225">
                <a:tc>
                  <a:txBody>
                    <a:bodyPr/>
                    <a:lstStyle/>
                    <a:p>
                      <a:r>
                        <a:rPr lang="en-US" sz="1050">
                          <a:solidFill>
                            <a:schemeClr val="tx1"/>
                          </a:solidFill>
                        </a:rPr>
                        <a:t>SN3</a:t>
                      </a:r>
                    </a:p>
                  </a:txBody>
                  <a:tcPr/>
                </a:tc>
                <a:tc>
                  <a:txBody>
                    <a:bodyPr/>
                    <a:lstStyle/>
                    <a:p>
                      <a:r>
                        <a:rPr lang="en-US" sz="1050">
                          <a:solidFill>
                            <a:schemeClr val="tx1"/>
                          </a:solidFill>
                        </a:rPr>
                        <a:t>CanSat shall measure its internal temperature.</a:t>
                      </a:r>
                    </a:p>
                  </a:txBody>
                  <a:tcPr/>
                </a:tc>
                <a:extLst>
                  <a:ext uri="{0D108BD9-81ED-4DB2-BD59-A6C34878D82A}">
                    <a16:rowId xmlns:a16="http://schemas.microsoft.com/office/drawing/2014/main" val="381220804"/>
                  </a:ext>
                </a:extLst>
              </a:tr>
              <a:tr h="384225">
                <a:tc>
                  <a:txBody>
                    <a:bodyPr/>
                    <a:lstStyle/>
                    <a:p>
                      <a:pPr lvl="0">
                        <a:buNone/>
                      </a:pPr>
                      <a:r>
                        <a:rPr lang="en-US" sz="1050">
                          <a:solidFill>
                            <a:schemeClr val="tx1"/>
                          </a:solidFill>
                        </a:rPr>
                        <a:t>SN4</a:t>
                      </a:r>
                    </a:p>
                  </a:txBody>
                  <a:tcPr/>
                </a:tc>
                <a:tc>
                  <a:txBody>
                    <a:bodyPr/>
                    <a:lstStyle/>
                    <a:p>
                      <a:pPr lvl="0">
                        <a:buNone/>
                      </a:pPr>
                      <a:r>
                        <a:rPr lang="en-US" sz="1050">
                          <a:solidFill>
                            <a:schemeClr val="tx1"/>
                          </a:solidFill>
                        </a:rPr>
                        <a:t>CanSat shall measure its angle stability with the aerobraking mechanism deployed.</a:t>
                      </a:r>
                    </a:p>
                  </a:txBody>
                  <a:tcPr/>
                </a:tc>
                <a:extLst>
                  <a:ext uri="{0D108BD9-81ED-4DB2-BD59-A6C34878D82A}">
                    <a16:rowId xmlns:a16="http://schemas.microsoft.com/office/drawing/2014/main" val="522957897"/>
                  </a:ext>
                </a:extLst>
              </a:tr>
              <a:tr h="384225">
                <a:tc>
                  <a:txBody>
                    <a:bodyPr/>
                    <a:lstStyle/>
                    <a:p>
                      <a:r>
                        <a:rPr lang="en-US" sz="1050">
                          <a:solidFill>
                            <a:schemeClr val="tx1"/>
                          </a:solidFill>
                        </a:rPr>
                        <a:t>SN5</a:t>
                      </a:r>
                    </a:p>
                  </a:txBody>
                  <a:tcPr/>
                </a:tc>
                <a:tc>
                  <a:txBody>
                    <a:bodyPr/>
                    <a:lstStyle/>
                    <a:p>
                      <a:r>
                        <a:rPr lang="en-US" sz="1050">
                          <a:solidFill>
                            <a:schemeClr val="tx1"/>
                          </a:solidFill>
                        </a:rPr>
                        <a:t>CanSat shall measure its rotation rate during descent.</a:t>
                      </a:r>
                    </a:p>
                  </a:txBody>
                  <a:tcPr/>
                </a:tc>
                <a:extLst>
                  <a:ext uri="{0D108BD9-81ED-4DB2-BD59-A6C34878D82A}">
                    <a16:rowId xmlns:a16="http://schemas.microsoft.com/office/drawing/2014/main" val="3938391041"/>
                  </a:ext>
                </a:extLst>
              </a:tr>
              <a:tr h="384225">
                <a:tc>
                  <a:txBody>
                    <a:bodyPr/>
                    <a:lstStyle/>
                    <a:p>
                      <a:r>
                        <a:rPr lang="en-US" sz="1050">
                          <a:solidFill>
                            <a:schemeClr val="tx1"/>
                          </a:solidFill>
                        </a:rPr>
                        <a:t>SN6</a:t>
                      </a:r>
                    </a:p>
                  </a:txBody>
                  <a:tcPr/>
                </a:tc>
                <a:tc>
                  <a:txBody>
                    <a:bodyPr/>
                    <a:lstStyle/>
                    <a:p>
                      <a:r>
                        <a:rPr lang="en-US" sz="1050">
                          <a:solidFill>
                            <a:schemeClr val="tx1"/>
                          </a:solidFill>
                        </a:rPr>
                        <a:t>CanSat shall measure its battery voltage.</a:t>
                      </a:r>
                    </a:p>
                  </a:txBody>
                  <a:tcPr/>
                </a:tc>
                <a:extLst>
                  <a:ext uri="{0D108BD9-81ED-4DB2-BD59-A6C34878D82A}">
                    <a16:rowId xmlns:a16="http://schemas.microsoft.com/office/drawing/2014/main" val="3494010540"/>
                  </a:ext>
                </a:extLst>
              </a:tr>
              <a:tr h="384225">
                <a:tc>
                  <a:txBody>
                    <a:bodyPr/>
                    <a:lstStyle/>
                    <a:p>
                      <a:pPr lvl="0">
                        <a:buNone/>
                      </a:pPr>
                      <a:r>
                        <a:rPr lang="en-US" sz="1050">
                          <a:solidFill>
                            <a:schemeClr val="tx1"/>
                          </a:solidFill>
                        </a:rPr>
                        <a:t>SN7</a:t>
                      </a:r>
                    </a:p>
                  </a:txBody>
                  <a:tcPr/>
                </a:tc>
                <a:tc>
                  <a:txBody>
                    <a:bodyPr/>
                    <a:lstStyle/>
                    <a:p>
                      <a:pPr lvl="0">
                        <a:buNone/>
                      </a:pPr>
                      <a:r>
                        <a:rPr lang="en-US" sz="1050">
                          <a:solidFill>
                            <a:schemeClr val="tx1"/>
                          </a:solidFill>
                        </a:rPr>
                        <a:t>The CanSat shall include a video camera pointing horizontally.</a:t>
                      </a:r>
                    </a:p>
                  </a:txBody>
                  <a:tcPr/>
                </a:tc>
                <a:extLst>
                  <a:ext uri="{0D108BD9-81ED-4DB2-BD59-A6C34878D82A}">
                    <a16:rowId xmlns:a16="http://schemas.microsoft.com/office/drawing/2014/main" val="3824507875"/>
                  </a:ext>
                </a:extLst>
              </a:tr>
              <a:tr h="384225">
                <a:tc>
                  <a:txBody>
                    <a:bodyPr/>
                    <a:lstStyle/>
                    <a:p>
                      <a:pPr lvl="0">
                        <a:buNone/>
                      </a:pPr>
                      <a:r>
                        <a:rPr lang="en-US" sz="1050">
                          <a:solidFill>
                            <a:schemeClr val="tx1"/>
                          </a:solidFill>
                        </a:rPr>
                        <a:t>SN8</a:t>
                      </a:r>
                    </a:p>
                  </a:txBody>
                  <a:tcPr/>
                </a:tc>
                <a:tc>
                  <a:txBody>
                    <a:bodyPr/>
                    <a:lstStyle/>
                    <a:p>
                      <a:pPr lvl="0">
                        <a:buNone/>
                      </a:pPr>
                      <a:r>
                        <a:rPr lang="en-US" sz="1050">
                          <a:solidFill>
                            <a:schemeClr val="tx1"/>
                          </a:solidFill>
                        </a:rPr>
                        <a:t>The video camera shall record the flight of the CanSat from launch to landing.</a:t>
                      </a:r>
                    </a:p>
                  </a:txBody>
                  <a:tcPr/>
                </a:tc>
                <a:extLst>
                  <a:ext uri="{0D108BD9-81ED-4DB2-BD59-A6C34878D82A}">
                    <a16:rowId xmlns:a16="http://schemas.microsoft.com/office/drawing/2014/main" val="809328955"/>
                  </a:ext>
                </a:extLst>
              </a:tr>
              <a:tr h="384225">
                <a:tc>
                  <a:txBody>
                    <a:bodyPr/>
                    <a:lstStyle/>
                    <a:p>
                      <a:pPr lvl="0">
                        <a:buNone/>
                      </a:pPr>
                      <a:r>
                        <a:rPr lang="en-US" sz="1050">
                          <a:solidFill>
                            <a:schemeClr val="tx1"/>
                          </a:solidFill>
                        </a:rPr>
                        <a:t>SN9</a:t>
                      </a:r>
                    </a:p>
                  </a:txBody>
                  <a:tcPr/>
                </a:tc>
                <a:tc>
                  <a:txBody>
                    <a:bodyPr/>
                    <a:lstStyle/>
                    <a:p>
                      <a:pPr lvl="0">
                        <a:buNone/>
                      </a:pPr>
                      <a:r>
                        <a:rPr lang="en-US" sz="1050">
                          <a:solidFill>
                            <a:schemeClr val="tx1"/>
                          </a:solidFill>
                        </a:rPr>
                        <a:t>The video camera shall record video in color and with a minimum resolution of 640x480.</a:t>
                      </a:r>
                    </a:p>
                  </a:txBody>
                  <a:tcPr/>
                </a:tc>
                <a:extLst>
                  <a:ext uri="{0D108BD9-81ED-4DB2-BD59-A6C34878D82A}">
                    <a16:rowId xmlns:a16="http://schemas.microsoft.com/office/drawing/2014/main" val="327403139"/>
                  </a:ext>
                </a:extLst>
              </a:tr>
            </a:tbl>
          </a:graphicData>
        </a:graphic>
      </p:graphicFrame>
    </p:spTree>
    <p:extLst>
      <p:ext uri="{BB962C8B-B14F-4D97-AF65-F5344CB8AC3E}">
        <p14:creationId xmlns:p14="http://schemas.microsoft.com/office/powerpoint/2010/main" val="380414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(6/7)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13</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2606871625"/>
              </p:ext>
            </p:extLst>
          </p:nvPr>
        </p:nvGraphicFramePr>
        <p:xfrm>
          <a:off x="482353" y="1214947"/>
          <a:ext cx="8179294" cy="4961505"/>
        </p:xfrm>
        <a:graphic>
          <a:graphicData uri="http://schemas.openxmlformats.org/drawingml/2006/table">
            <a:tbl>
              <a:tblPr firstRow="1" bandRow="1">
                <a:tableStyleId>{9F04E99A-474F-47B1-879B-63DCE3DC75A0}</a:tableStyleId>
              </a:tblPr>
              <a:tblGrid>
                <a:gridCol w="2911404">
                  <a:extLst>
                    <a:ext uri="{9D8B030D-6E8A-4147-A177-3AD203B41FA5}">
                      <a16:colId xmlns:a16="http://schemas.microsoft.com/office/drawing/2014/main" val="2149998631"/>
                    </a:ext>
                  </a:extLst>
                </a:gridCol>
                <a:gridCol w="5267890">
                  <a:extLst>
                    <a:ext uri="{9D8B030D-6E8A-4147-A177-3AD203B41FA5}">
                      <a16:colId xmlns:a16="http://schemas.microsoft.com/office/drawing/2014/main" val="3344805926"/>
                    </a:ext>
                  </a:extLst>
                </a:gridCol>
              </a:tblGrid>
              <a:tr h="384225">
                <a:tc>
                  <a:txBody>
                    <a:bodyPr/>
                    <a:lstStyle/>
                    <a:p>
                      <a:r>
                        <a:rPr lang="en-US" sz="1100" b="1">
                          <a:solidFill>
                            <a:schemeClr val="bg1"/>
                          </a:solidFill>
                        </a:rPr>
                        <a:t>Requirement Number</a:t>
                      </a:r>
                    </a:p>
                  </a:txBody>
                  <a:tcPr>
                    <a:solidFill>
                      <a:schemeClr val="accent2"/>
                    </a:solidFill>
                  </a:tcPr>
                </a:tc>
                <a:tc>
                  <a:txBody>
                    <a:bodyPr/>
                    <a:lstStyle/>
                    <a:p>
                      <a:r>
                        <a:rPr lang="en-US" sz="1100" b="1">
                          <a:solidFill>
                            <a:schemeClr val="bg1"/>
                          </a:solidFill>
                        </a:rPr>
                        <a:t>Description</a:t>
                      </a:r>
                    </a:p>
                  </a:txBody>
                  <a:tcPr>
                    <a:solidFill>
                      <a:schemeClr val="accent2"/>
                    </a:solidFill>
                  </a:tcPr>
                </a:tc>
                <a:extLst>
                  <a:ext uri="{0D108BD9-81ED-4DB2-BD59-A6C34878D82A}">
                    <a16:rowId xmlns:a16="http://schemas.microsoft.com/office/drawing/2014/main" val="611849538"/>
                  </a:ext>
                </a:extLst>
              </a:tr>
              <a:tr h="384225">
                <a:tc>
                  <a:txBody>
                    <a:bodyPr/>
                    <a:lstStyle/>
                    <a:p>
                      <a:r>
                        <a:rPr lang="en-US" sz="1050">
                          <a:solidFill>
                            <a:schemeClr val="tx1"/>
                          </a:solidFill>
                        </a:rPr>
                        <a:t>G1</a:t>
                      </a:r>
                    </a:p>
                  </a:txBody>
                  <a:tcPr/>
                </a:tc>
                <a:tc>
                  <a:txBody>
                    <a:bodyPr/>
                    <a:lstStyle/>
                    <a:p>
                      <a:pPr lvl="0">
                        <a:buNone/>
                      </a:pPr>
                      <a:r>
                        <a:rPr lang="en-US" sz="1050">
                          <a:solidFill>
                            <a:schemeClr val="tx1"/>
                          </a:solidFill>
                        </a:rPr>
                        <a:t>The ground station shall command the CanSat to calibrate the altitude to zero when the CanSat is on the launch pad prior to launch.</a:t>
                      </a:r>
                    </a:p>
                  </a:txBody>
                  <a:tcPr/>
                </a:tc>
                <a:extLst>
                  <a:ext uri="{0D108BD9-81ED-4DB2-BD59-A6C34878D82A}">
                    <a16:rowId xmlns:a16="http://schemas.microsoft.com/office/drawing/2014/main" val="2807679756"/>
                  </a:ext>
                </a:extLst>
              </a:tr>
              <a:tr h="3842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solidFill>
                            <a:schemeClr val="tx1"/>
                          </a:solidFill>
                        </a:rPr>
                        <a:t>G2</a:t>
                      </a:r>
                    </a:p>
                    <a:p>
                      <a:pPr lvl="0">
                        <a:buNone/>
                      </a:pPr>
                      <a:endParaRPr lang="en-US" sz="1050"/>
                    </a:p>
                  </a:txBody>
                  <a:tcPr/>
                </a:tc>
                <a:tc>
                  <a:txBody>
                    <a:bodyPr/>
                    <a:lstStyle/>
                    <a:p>
                      <a:r>
                        <a:rPr lang="en-US" sz="1050">
                          <a:solidFill>
                            <a:schemeClr val="tx1"/>
                          </a:solidFill>
                        </a:rPr>
                        <a:t>The ground station shall generate csv files of all sensor data as specified in the Telemetry Requirements section.</a:t>
                      </a:r>
                    </a:p>
                  </a:txBody>
                  <a:tcPr/>
                </a:tc>
                <a:extLst>
                  <a:ext uri="{0D108BD9-81ED-4DB2-BD59-A6C34878D82A}">
                    <a16:rowId xmlns:a16="http://schemas.microsoft.com/office/drawing/2014/main" val="469455501"/>
                  </a:ext>
                </a:extLst>
              </a:tr>
              <a:tr h="384225">
                <a:tc>
                  <a:txBody>
                    <a:bodyPr/>
                    <a:lstStyle/>
                    <a:p>
                      <a:r>
                        <a:rPr lang="en-US" sz="1050">
                          <a:solidFill>
                            <a:schemeClr val="tx1"/>
                          </a:solidFill>
                        </a:rPr>
                        <a:t>G3</a:t>
                      </a:r>
                    </a:p>
                  </a:txBody>
                  <a:tcPr/>
                </a:tc>
                <a:tc>
                  <a:txBody>
                    <a:bodyPr/>
                    <a:lstStyle/>
                    <a:p>
                      <a:r>
                        <a:rPr lang="en-US" sz="1050">
                          <a:solidFill>
                            <a:schemeClr val="tx1"/>
                          </a:solidFill>
                        </a:rPr>
                        <a:t>Telemetry shall include mission time with 1 second or better resolution.</a:t>
                      </a:r>
                    </a:p>
                  </a:txBody>
                  <a:tcPr/>
                </a:tc>
                <a:extLst>
                  <a:ext uri="{0D108BD9-81ED-4DB2-BD59-A6C34878D82A}">
                    <a16:rowId xmlns:a16="http://schemas.microsoft.com/office/drawing/2014/main" val="381220804"/>
                  </a:ext>
                </a:extLst>
              </a:tr>
              <a:tr h="384225">
                <a:tc>
                  <a:txBody>
                    <a:bodyPr/>
                    <a:lstStyle/>
                    <a:p>
                      <a:pPr lvl="0">
                        <a:buNone/>
                      </a:pPr>
                      <a:r>
                        <a:rPr lang="en-US" sz="1050">
                          <a:solidFill>
                            <a:schemeClr val="tx1"/>
                          </a:solidFill>
                        </a:rPr>
                        <a:t>G4</a:t>
                      </a:r>
                    </a:p>
                  </a:txBody>
                  <a:tcPr/>
                </a:tc>
                <a:tc>
                  <a:txBody>
                    <a:bodyPr/>
                    <a:lstStyle/>
                    <a:p>
                      <a:pPr lvl="0">
                        <a:buNone/>
                      </a:pPr>
                      <a:r>
                        <a:rPr lang="en-US" sz="1050">
                          <a:solidFill>
                            <a:schemeClr val="tx1"/>
                          </a:solidFill>
                        </a:rPr>
                        <a:t>Configuration states such as zero altitude calibration shall be maintained in the event of a processor reset during launch and mission.</a:t>
                      </a:r>
                    </a:p>
                  </a:txBody>
                  <a:tcPr/>
                </a:tc>
                <a:extLst>
                  <a:ext uri="{0D108BD9-81ED-4DB2-BD59-A6C34878D82A}">
                    <a16:rowId xmlns:a16="http://schemas.microsoft.com/office/drawing/2014/main" val="522957897"/>
                  </a:ext>
                </a:extLst>
              </a:tr>
              <a:tr h="384225">
                <a:tc>
                  <a:txBody>
                    <a:bodyPr/>
                    <a:lstStyle/>
                    <a:p>
                      <a:r>
                        <a:rPr lang="en-US" sz="1050">
                          <a:solidFill>
                            <a:schemeClr val="tx1"/>
                          </a:solidFill>
                        </a:rPr>
                        <a:t>G5</a:t>
                      </a:r>
                    </a:p>
                  </a:txBody>
                  <a:tcPr/>
                </a:tc>
                <a:tc>
                  <a:txBody>
                    <a:bodyPr/>
                    <a:lstStyle/>
                    <a:p>
                      <a:r>
                        <a:rPr lang="en-US" sz="1050">
                          <a:solidFill>
                            <a:schemeClr val="tx1"/>
                          </a:solidFill>
                        </a:rPr>
                        <a:t>Each team shall develop their own ground station.</a:t>
                      </a:r>
                    </a:p>
                  </a:txBody>
                  <a:tcPr/>
                </a:tc>
                <a:extLst>
                  <a:ext uri="{0D108BD9-81ED-4DB2-BD59-A6C34878D82A}">
                    <a16:rowId xmlns:a16="http://schemas.microsoft.com/office/drawing/2014/main" val="3938391041"/>
                  </a:ext>
                </a:extLst>
              </a:tr>
              <a:tr h="384225">
                <a:tc>
                  <a:txBody>
                    <a:bodyPr/>
                    <a:lstStyle/>
                    <a:p>
                      <a:r>
                        <a:rPr lang="en-US" sz="1050">
                          <a:solidFill>
                            <a:schemeClr val="tx1"/>
                          </a:solidFill>
                        </a:rPr>
                        <a:t>G6</a:t>
                      </a:r>
                    </a:p>
                  </a:txBody>
                  <a:tcPr/>
                </a:tc>
                <a:tc>
                  <a:txBody>
                    <a:bodyPr/>
                    <a:lstStyle/>
                    <a:p>
                      <a:r>
                        <a:rPr lang="en-US" sz="1050">
                          <a:solidFill>
                            <a:schemeClr val="tx1"/>
                          </a:solidFill>
                        </a:rPr>
                        <a:t>All telemetry shall be displayed in real time during descent on the ground station.</a:t>
                      </a:r>
                    </a:p>
                  </a:txBody>
                  <a:tcPr/>
                </a:tc>
                <a:extLst>
                  <a:ext uri="{0D108BD9-81ED-4DB2-BD59-A6C34878D82A}">
                    <a16:rowId xmlns:a16="http://schemas.microsoft.com/office/drawing/2014/main" val="3494010540"/>
                  </a:ext>
                </a:extLst>
              </a:tr>
              <a:tr h="384225">
                <a:tc>
                  <a:txBody>
                    <a:bodyPr/>
                    <a:lstStyle/>
                    <a:p>
                      <a:pPr lvl="0">
                        <a:buNone/>
                      </a:pPr>
                      <a:r>
                        <a:rPr lang="en-US" sz="1050">
                          <a:solidFill>
                            <a:schemeClr val="tx1"/>
                          </a:solidFill>
                        </a:rPr>
                        <a:t>G7</a:t>
                      </a:r>
                    </a:p>
                  </a:txBody>
                  <a:tcPr/>
                </a:tc>
                <a:tc>
                  <a:txBody>
                    <a:bodyPr/>
                    <a:lstStyle/>
                    <a:p>
                      <a:pPr lvl="0">
                        <a:buNone/>
                      </a:pPr>
                      <a:r>
                        <a:rPr lang="en-US" sz="1050">
                          <a:solidFill>
                            <a:schemeClr val="tx1"/>
                          </a:solidFill>
                        </a:rPr>
                        <a:t>All telemetry shall be displayed in engineering units and the units shall be indicated on the displays.</a:t>
                      </a:r>
                    </a:p>
                  </a:txBody>
                  <a:tcPr/>
                </a:tc>
                <a:extLst>
                  <a:ext uri="{0D108BD9-81ED-4DB2-BD59-A6C34878D82A}">
                    <a16:rowId xmlns:a16="http://schemas.microsoft.com/office/drawing/2014/main" val="3824507875"/>
                  </a:ext>
                </a:extLst>
              </a:tr>
              <a:tr h="384225">
                <a:tc>
                  <a:txBody>
                    <a:bodyPr/>
                    <a:lstStyle/>
                    <a:p>
                      <a:pPr lvl="0">
                        <a:buNone/>
                      </a:pPr>
                      <a:r>
                        <a:rPr lang="en-US" sz="1050">
                          <a:solidFill>
                            <a:schemeClr val="tx1"/>
                          </a:solidFill>
                        </a:rPr>
                        <a:t>G8</a:t>
                      </a:r>
                    </a:p>
                  </a:txBody>
                  <a:tcPr/>
                </a:tc>
                <a:tc>
                  <a:txBody>
                    <a:bodyPr/>
                    <a:lstStyle/>
                    <a:p>
                      <a:pPr lvl="0">
                        <a:buNone/>
                      </a:pPr>
                      <a:r>
                        <a:rPr lang="en-US" sz="1050">
                          <a:solidFill>
                            <a:schemeClr val="tx1"/>
                          </a:solidFill>
                        </a:rPr>
                        <a:t>Teams shall plot each telemetry data field in real time.</a:t>
                      </a:r>
                    </a:p>
                  </a:txBody>
                  <a:tcPr/>
                </a:tc>
                <a:extLst>
                  <a:ext uri="{0D108BD9-81ED-4DB2-BD59-A6C34878D82A}">
                    <a16:rowId xmlns:a16="http://schemas.microsoft.com/office/drawing/2014/main" val="809328955"/>
                  </a:ext>
                </a:extLst>
              </a:tr>
              <a:tr h="384225">
                <a:tc>
                  <a:txBody>
                    <a:bodyPr/>
                    <a:lstStyle/>
                    <a:p>
                      <a:pPr lvl="0">
                        <a:buNone/>
                      </a:pPr>
                      <a:r>
                        <a:rPr lang="en-US" sz="1050">
                          <a:solidFill>
                            <a:schemeClr val="tx1"/>
                          </a:solidFill>
                        </a:rPr>
                        <a:t>G9</a:t>
                      </a:r>
                    </a:p>
                  </a:txBody>
                  <a:tcPr/>
                </a:tc>
                <a:tc>
                  <a:txBody>
                    <a:bodyPr/>
                    <a:lstStyle/>
                    <a:p>
                      <a:pPr lvl="0">
                        <a:buNone/>
                      </a:pPr>
                      <a:r>
                        <a:rPr lang="en-US" sz="1050">
                          <a:solidFill>
                            <a:schemeClr val="tx1"/>
                          </a:solidFill>
                        </a:rPr>
                        <a:t>The ground station shall include one laptop computer with a minimum of two hours battery operation, XBEE radio, and an antenna.</a:t>
                      </a:r>
                    </a:p>
                  </a:txBody>
                  <a:tcPr/>
                </a:tc>
                <a:extLst>
                  <a:ext uri="{0D108BD9-81ED-4DB2-BD59-A6C34878D82A}">
                    <a16:rowId xmlns:a16="http://schemas.microsoft.com/office/drawing/2014/main" val="327403139"/>
                  </a:ext>
                </a:extLst>
              </a:tr>
              <a:tr h="384225">
                <a:tc>
                  <a:txBody>
                    <a:bodyPr/>
                    <a:lstStyle/>
                    <a:p>
                      <a:pPr lvl="0">
                        <a:buNone/>
                      </a:pPr>
                      <a:r>
                        <a:rPr lang="en-US" sz="1050">
                          <a:solidFill>
                            <a:schemeClr val="tx1"/>
                          </a:solidFill>
                        </a:rPr>
                        <a:t>G10</a:t>
                      </a:r>
                    </a:p>
                  </a:txBody>
                  <a:tcPr/>
                </a:tc>
                <a:tc>
                  <a:txBody>
                    <a:bodyPr/>
                    <a:lstStyle/>
                    <a:p>
                      <a:pPr lvl="0">
                        <a:buNone/>
                      </a:pPr>
                      <a:r>
                        <a:rPr lang="en-US" sz="1050">
                          <a:solidFill>
                            <a:schemeClr val="tx1"/>
                          </a:solidFill>
                        </a:rPr>
                        <a:t>The ground station must be portable so that the team can be positioned at the ground station operation site along the flight line. AC power will be not available.</a:t>
                      </a:r>
                    </a:p>
                  </a:txBody>
                  <a:tcPr/>
                </a:tc>
                <a:extLst>
                  <a:ext uri="{0D108BD9-81ED-4DB2-BD59-A6C34878D82A}">
                    <a16:rowId xmlns:a16="http://schemas.microsoft.com/office/drawing/2014/main" val="418931717"/>
                  </a:ext>
                </a:extLst>
              </a:tr>
              <a:tr h="384225">
                <a:tc>
                  <a:txBody>
                    <a:bodyPr/>
                    <a:lstStyle/>
                    <a:p>
                      <a:pPr lvl="0">
                        <a:buNone/>
                      </a:pPr>
                      <a:r>
                        <a:rPr lang="en-US" sz="1050">
                          <a:solidFill>
                            <a:schemeClr val="tx1"/>
                          </a:solidFill>
                        </a:rPr>
                        <a:t>G11</a:t>
                      </a:r>
                    </a:p>
                  </a:txBody>
                  <a:tcPr/>
                </a:tc>
                <a:tc>
                  <a:txBody>
                    <a:bodyPr/>
                    <a:lstStyle/>
                    <a:p>
                      <a:pPr lvl="0">
                        <a:buNone/>
                      </a:pPr>
                      <a:r>
                        <a:rPr lang="en-US" sz="1050">
                          <a:solidFill>
                            <a:schemeClr val="tx1"/>
                          </a:solidFill>
                        </a:rPr>
                        <a:t>The ground station software shall be able to command the payload to operate in simulation mode by sending two commands, SIMULATION ENABLE and SIMULATION ACTIVATE.</a:t>
                      </a:r>
                    </a:p>
                  </a:txBody>
                  <a:tcPr/>
                </a:tc>
                <a:extLst>
                  <a:ext uri="{0D108BD9-81ED-4DB2-BD59-A6C34878D82A}">
                    <a16:rowId xmlns:a16="http://schemas.microsoft.com/office/drawing/2014/main" val="2010201763"/>
                  </a:ext>
                </a:extLst>
              </a:tr>
            </a:tbl>
          </a:graphicData>
        </a:graphic>
      </p:graphicFrame>
    </p:spTree>
    <p:extLst>
      <p:ext uri="{BB962C8B-B14F-4D97-AF65-F5344CB8AC3E}">
        <p14:creationId xmlns:p14="http://schemas.microsoft.com/office/powerpoint/2010/main" val="137434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(7/7)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14</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296545066"/>
              </p:ext>
            </p:extLst>
          </p:nvPr>
        </p:nvGraphicFramePr>
        <p:xfrm>
          <a:off x="482352" y="1144276"/>
          <a:ext cx="8179294" cy="5084595"/>
        </p:xfrm>
        <a:graphic>
          <a:graphicData uri="http://schemas.openxmlformats.org/drawingml/2006/table">
            <a:tbl>
              <a:tblPr firstRow="1" bandRow="1">
                <a:tableStyleId>{9F04E99A-474F-47B1-879B-63DCE3DC75A0}</a:tableStyleId>
              </a:tblPr>
              <a:tblGrid>
                <a:gridCol w="2911404">
                  <a:extLst>
                    <a:ext uri="{9D8B030D-6E8A-4147-A177-3AD203B41FA5}">
                      <a16:colId xmlns:a16="http://schemas.microsoft.com/office/drawing/2014/main" val="2149998631"/>
                    </a:ext>
                  </a:extLst>
                </a:gridCol>
                <a:gridCol w="5267890">
                  <a:extLst>
                    <a:ext uri="{9D8B030D-6E8A-4147-A177-3AD203B41FA5}">
                      <a16:colId xmlns:a16="http://schemas.microsoft.com/office/drawing/2014/main" val="3344805926"/>
                    </a:ext>
                  </a:extLst>
                </a:gridCol>
              </a:tblGrid>
              <a:tr h="384225">
                <a:tc>
                  <a:txBody>
                    <a:bodyPr/>
                    <a:lstStyle/>
                    <a:p>
                      <a:r>
                        <a:rPr lang="en-US" sz="1100" b="1">
                          <a:solidFill>
                            <a:schemeClr val="bg1"/>
                          </a:solidFill>
                        </a:rPr>
                        <a:t>Requirement Number</a:t>
                      </a:r>
                    </a:p>
                  </a:txBody>
                  <a:tcPr>
                    <a:solidFill>
                      <a:schemeClr val="accent2"/>
                    </a:solidFill>
                  </a:tcPr>
                </a:tc>
                <a:tc>
                  <a:txBody>
                    <a:bodyPr/>
                    <a:lstStyle/>
                    <a:p>
                      <a:r>
                        <a:rPr lang="en-US" sz="1100" b="1">
                          <a:solidFill>
                            <a:schemeClr val="bg1"/>
                          </a:solidFill>
                        </a:rPr>
                        <a:t>Description</a:t>
                      </a:r>
                    </a:p>
                  </a:txBody>
                  <a:tcPr>
                    <a:solidFill>
                      <a:schemeClr val="accent2"/>
                    </a:solidFill>
                  </a:tcPr>
                </a:tc>
                <a:extLst>
                  <a:ext uri="{0D108BD9-81ED-4DB2-BD59-A6C34878D82A}">
                    <a16:rowId xmlns:a16="http://schemas.microsoft.com/office/drawing/2014/main" val="611849538"/>
                  </a:ext>
                </a:extLst>
              </a:tr>
              <a:tr h="384225">
                <a:tc>
                  <a:txBody>
                    <a:bodyPr/>
                    <a:lstStyle/>
                    <a:p>
                      <a:r>
                        <a:rPr lang="en-US" sz="1050">
                          <a:solidFill>
                            <a:schemeClr val="tx1"/>
                          </a:solidFill>
                        </a:rPr>
                        <a:t>G12</a:t>
                      </a:r>
                    </a:p>
                  </a:txBody>
                  <a:tcPr/>
                </a:tc>
                <a:tc>
                  <a:txBody>
                    <a:bodyPr/>
                    <a:lstStyle/>
                    <a:p>
                      <a:pPr lvl="0">
                        <a:buNone/>
                      </a:pPr>
                      <a:r>
                        <a:rPr lang="en-US" sz="1050">
                          <a:solidFill>
                            <a:schemeClr val="tx1"/>
                          </a:solidFill>
                        </a:rPr>
                        <a:t>When in simulation mode, the ground station shall transmit pressure data from a csv file provided by the competition at 1 Hz interval to the CanSat.</a:t>
                      </a:r>
                    </a:p>
                  </a:txBody>
                  <a:tcPr/>
                </a:tc>
                <a:extLst>
                  <a:ext uri="{0D108BD9-81ED-4DB2-BD59-A6C34878D82A}">
                    <a16:rowId xmlns:a16="http://schemas.microsoft.com/office/drawing/2014/main" val="2807679756"/>
                  </a:ext>
                </a:extLst>
              </a:tr>
              <a:tr h="3842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a:solidFill>
                            <a:schemeClr val="tx1"/>
                          </a:solidFill>
                        </a:rPr>
                        <a:t>G13</a:t>
                      </a:r>
                    </a:p>
                  </a:txBody>
                  <a:tcPr/>
                </a:tc>
                <a:tc>
                  <a:txBody>
                    <a:bodyPr/>
                    <a:lstStyle/>
                    <a:p>
                      <a:r>
                        <a:rPr lang="en-US" sz="1050">
                          <a:solidFill>
                            <a:schemeClr val="tx1"/>
                          </a:solidFill>
                        </a:rPr>
                        <a:t>The ground station shall use a table top or handheld antenna.</a:t>
                      </a:r>
                    </a:p>
                  </a:txBody>
                  <a:tcPr/>
                </a:tc>
                <a:extLst>
                  <a:ext uri="{0D108BD9-81ED-4DB2-BD59-A6C34878D82A}">
                    <a16:rowId xmlns:a16="http://schemas.microsoft.com/office/drawing/2014/main" val="469455501"/>
                  </a:ext>
                </a:extLst>
              </a:tr>
              <a:tr h="384225">
                <a:tc>
                  <a:txBody>
                    <a:bodyPr/>
                    <a:lstStyle/>
                    <a:p>
                      <a:r>
                        <a:rPr lang="en-US" sz="1050">
                          <a:solidFill>
                            <a:schemeClr val="tx1"/>
                          </a:solidFill>
                        </a:rPr>
                        <a:t>G14</a:t>
                      </a:r>
                    </a:p>
                  </a:txBody>
                  <a:tcPr/>
                </a:tc>
                <a:tc>
                  <a:txBody>
                    <a:bodyPr/>
                    <a:lstStyle/>
                    <a:p>
                      <a:r>
                        <a:rPr lang="en-US" sz="1050">
                          <a:solidFill>
                            <a:schemeClr val="tx1"/>
                          </a:solidFill>
                        </a:rPr>
                        <a:t>The displays on the ground station shall be designed with larger fonts (14pt minimum), bold plot traces and axes, and dark text on a light background since the ground station will be viewed in bright sundlight.</a:t>
                      </a:r>
                    </a:p>
                  </a:txBody>
                  <a:tcPr/>
                </a:tc>
                <a:extLst>
                  <a:ext uri="{0D108BD9-81ED-4DB2-BD59-A6C34878D82A}">
                    <a16:rowId xmlns:a16="http://schemas.microsoft.com/office/drawing/2014/main" val="381220804"/>
                  </a:ext>
                </a:extLst>
              </a:tr>
              <a:tr h="384225">
                <a:tc>
                  <a:txBody>
                    <a:bodyPr/>
                    <a:lstStyle/>
                    <a:p>
                      <a:pPr lvl="0">
                        <a:buNone/>
                      </a:pPr>
                      <a:r>
                        <a:rPr lang="en-US" sz="1050">
                          <a:solidFill>
                            <a:schemeClr val="tx1"/>
                          </a:solidFill>
                        </a:rPr>
                        <a:t>G15</a:t>
                      </a:r>
                    </a:p>
                  </a:txBody>
                  <a:tcPr/>
                </a:tc>
                <a:tc>
                  <a:txBody>
                    <a:bodyPr/>
                    <a:lstStyle/>
                    <a:p>
                      <a:pPr lvl="0">
                        <a:buNone/>
                      </a:pPr>
                      <a:r>
                        <a:rPr lang="en-US" sz="1050">
                          <a:solidFill>
                            <a:schemeClr val="tx1"/>
                          </a:solidFill>
                        </a:rPr>
                        <a:t>The ground system shall count the number of received packets. This is not the number of transmitted packets but the number of packets successfully received at the ground station.</a:t>
                      </a:r>
                    </a:p>
                  </a:txBody>
                  <a:tcPr/>
                </a:tc>
                <a:extLst>
                  <a:ext uri="{0D108BD9-81ED-4DB2-BD59-A6C34878D82A}">
                    <a16:rowId xmlns:a16="http://schemas.microsoft.com/office/drawing/2014/main" val="522957897"/>
                  </a:ext>
                </a:extLst>
              </a:tr>
              <a:tr h="384225">
                <a:tc>
                  <a:txBody>
                    <a:bodyPr/>
                    <a:lstStyle/>
                    <a:p>
                      <a:r>
                        <a:rPr lang="en-US" sz="1050">
                          <a:solidFill>
                            <a:schemeClr val="tx1"/>
                          </a:solidFill>
                        </a:rPr>
                        <a:t>F1</a:t>
                      </a:r>
                    </a:p>
                  </a:txBody>
                  <a:tcPr/>
                </a:tc>
                <a:tc>
                  <a:txBody>
                    <a:bodyPr/>
                    <a:lstStyle/>
                    <a:p>
                      <a:r>
                        <a:rPr lang="en-US" sz="1050">
                          <a:solidFill>
                            <a:schemeClr val="tx1"/>
                          </a:solidFill>
                        </a:rPr>
                        <a:t>The flight software shall maintain a count of packets transmitted which shall increment with each packet transmission through the mission. This value shall be maintained through processor resets.</a:t>
                      </a:r>
                    </a:p>
                  </a:txBody>
                  <a:tcPr/>
                </a:tc>
                <a:extLst>
                  <a:ext uri="{0D108BD9-81ED-4DB2-BD59-A6C34878D82A}">
                    <a16:rowId xmlns:a16="http://schemas.microsoft.com/office/drawing/2014/main" val="3938391041"/>
                  </a:ext>
                </a:extLst>
              </a:tr>
              <a:tr h="384225">
                <a:tc>
                  <a:txBody>
                    <a:bodyPr/>
                    <a:lstStyle/>
                    <a:p>
                      <a:r>
                        <a:rPr lang="en-US" sz="1050">
                          <a:solidFill>
                            <a:schemeClr val="tx1"/>
                          </a:solidFill>
                        </a:rPr>
                        <a:t>F2</a:t>
                      </a:r>
                    </a:p>
                  </a:txBody>
                  <a:tcPr/>
                </a:tc>
                <a:tc>
                  <a:txBody>
                    <a:bodyPr/>
                    <a:lstStyle/>
                    <a:p>
                      <a:r>
                        <a:rPr lang="en-US" sz="1050">
                          <a:solidFill>
                            <a:schemeClr val="tx1"/>
                          </a:solidFill>
                        </a:rPr>
                        <a:t>The CanSat shall maintain mission time throughout the whole mission regardless of processor resets or power loss.</a:t>
                      </a:r>
                    </a:p>
                  </a:txBody>
                  <a:tcPr/>
                </a:tc>
                <a:extLst>
                  <a:ext uri="{0D108BD9-81ED-4DB2-BD59-A6C34878D82A}">
                    <a16:rowId xmlns:a16="http://schemas.microsoft.com/office/drawing/2014/main" val="3494010540"/>
                  </a:ext>
                </a:extLst>
              </a:tr>
              <a:tr h="384225">
                <a:tc>
                  <a:txBody>
                    <a:bodyPr/>
                    <a:lstStyle/>
                    <a:p>
                      <a:pPr lvl="0">
                        <a:buNone/>
                      </a:pPr>
                      <a:r>
                        <a:rPr lang="en-US" sz="1050">
                          <a:solidFill>
                            <a:schemeClr val="tx1"/>
                          </a:solidFill>
                        </a:rPr>
                        <a:t>F3</a:t>
                      </a:r>
                    </a:p>
                  </a:txBody>
                  <a:tcPr/>
                </a:tc>
                <a:tc>
                  <a:txBody>
                    <a:bodyPr/>
                    <a:lstStyle/>
                    <a:p>
                      <a:pPr lvl="0">
                        <a:buNone/>
                      </a:pPr>
                      <a:r>
                        <a:rPr lang="en-US" sz="1050">
                          <a:solidFill>
                            <a:schemeClr val="tx1"/>
                          </a:solidFill>
                        </a:rPr>
                        <a:t>The CanSat shall have its time set to within one second UTC time prior to launch.</a:t>
                      </a:r>
                    </a:p>
                  </a:txBody>
                  <a:tcPr/>
                </a:tc>
                <a:extLst>
                  <a:ext uri="{0D108BD9-81ED-4DB2-BD59-A6C34878D82A}">
                    <a16:rowId xmlns:a16="http://schemas.microsoft.com/office/drawing/2014/main" val="3824507875"/>
                  </a:ext>
                </a:extLst>
              </a:tr>
              <a:tr h="384225">
                <a:tc>
                  <a:txBody>
                    <a:bodyPr/>
                    <a:lstStyle/>
                    <a:p>
                      <a:pPr lvl="0">
                        <a:buNone/>
                      </a:pPr>
                      <a:r>
                        <a:rPr lang="en-US" sz="1050">
                          <a:solidFill>
                            <a:schemeClr val="tx1"/>
                          </a:solidFill>
                        </a:rPr>
                        <a:t>F4</a:t>
                      </a:r>
                    </a:p>
                  </a:txBody>
                  <a:tcPr/>
                </a:tc>
                <a:tc>
                  <a:txBody>
                    <a:bodyPr/>
                    <a:lstStyle/>
                    <a:p>
                      <a:pPr lvl="0">
                        <a:buNone/>
                      </a:pPr>
                      <a:r>
                        <a:rPr lang="en-US" sz="1050">
                          <a:solidFill>
                            <a:schemeClr val="tx1"/>
                          </a:solidFill>
                        </a:rPr>
                        <a:t>The flight software shall support simulated flight mode where the ground station sends air pressure values at a one second interval using a provided flight profile csv file.</a:t>
                      </a:r>
                    </a:p>
                  </a:txBody>
                  <a:tcPr/>
                </a:tc>
                <a:extLst>
                  <a:ext uri="{0D108BD9-81ED-4DB2-BD59-A6C34878D82A}">
                    <a16:rowId xmlns:a16="http://schemas.microsoft.com/office/drawing/2014/main" val="809328955"/>
                  </a:ext>
                </a:extLst>
              </a:tr>
              <a:tr h="384225">
                <a:tc>
                  <a:txBody>
                    <a:bodyPr/>
                    <a:lstStyle/>
                    <a:p>
                      <a:pPr lvl="0">
                        <a:buNone/>
                      </a:pPr>
                      <a:r>
                        <a:rPr lang="en-US" sz="1050">
                          <a:solidFill>
                            <a:schemeClr val="tx1"/>
                          </a:solidFill>
                        </a:rPr>
                        <a:t>F5</a:t>
                      </a:r>
                    </a:p>
                  </a:txBody>
                  <a:tcPr/>
                </a:tc>
                <a:tc>
                  <a:txBody>
                    <a:bodyPr/>
                    <a:lstStyle/>
                    <a:p>
                      <a:pPr lvl="0">
                        <a:buNone/>
                      </a:pPr>
                      <a:r>
                        <a:rPr lang="en-US" sz="1050">
                          <a:solidFill>
                            <a:schemeClr val="tx1"/>
                          </a:solidFill>
                        </a:rPr>
                        <a:t>In simulation mode, the flight software shall use the radio uplink pressure values I place of the pressure sensor for determining the payload altitude.</a:t>
                      </a:r>
                    </a:p>
                  </a:txBody>
                  <a:tcPr/>
                </a:tc>
                <a:extLst>
                  <a:ext uri="{0D108BD9-81ED-4DB2-BD59-A6C34878D82A}">
                    <a16:rowId xmlns:a16="http://schemas.microsoft.com/office/drawing/2014/main" val="327403139"/>
                  </a:ext>
                </a:extLst>
              </a:tr>
              <a:tr h="384225">
                <a:tc>
                  <a:txBody>
                    <a:bodyPr/>
                    <a:lstStyle/>
                    <a:p>
                      <a:pPr lvl="0">
                        <a:buNone/>
                      </a:pPr>
                      <a:r>
                        <a:rPr lang="en-US" sz="1050">
                          <a:solidFill>
                            <a:schemeClr val="tx1"/>
                          </a:solidFill>
                        </a:rPr>
                        <a:t>F6</a:t>
                      </a:r>
                    </a:p>
                  </a:txBody>
                  <a:tcPr/>
                </a:tc>
                <a:tc>
                  <a:txBody>
                    <a:bodyPr/>
                    <a:lstStyle/>
                    <a:p>
                      <a:pPr lvl="0">
                        <a:buNone/>
                      </a:pPr>
                      <a:r>
                        <a:rPr lang="en-US" sz="1050">
                          <a:solidFill>
                            <a:schemeClr val="tx1"/>
                          </a:solidFill>
                        </a:rPr>
                        <a:t>The payload flight software shall only enter simulation mode after it receives the SIMULATION ENABLE and SIMULATION ACTIVE commands.</a:t>
                      </a:r>
                    </a:p>
                  </a:txBody>
                  <a:tcPr/>
                </a:tc>
                <a:extLst>
                  <a:ext uri="{0D108BD9-81ED-4DB2-BD59-A6C34878D82A}">
                    <a16:rowId xmlns:a16="http://schemas.microsoft.com/office/drawing/2014/main" val="418931717"/>
                  </a:ext>
                </a:extLst>
              </a:tr>
            </a:tbl>
          </a:graphicData>
        </a:graphic>
      </p:graphicFrame>
    </p:spTree>
    <p:extLst>
      <p:ext uri="{BB962C8B-B14F-4D97-AF65-F5344CB8AC3E}">
        <p14:creationId xmlns:p14="http://schemas.microsoft.com/office/powerpoint/2010/main" val="1609080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E45986BF-B475-E4D7-EFE8-FA1E1E5306EE}"/>
            </a:ext>
          </a:extLst>
        </p:cNvPr>
        <p:cNvGrpSpPr/>
        <p:nvPr/>
      </p:nvGrpSpPr>
      <p:grpSpPr>
        <a:xfrm>
          <a:off x="0" y="0"/>
          <a:ext cx="0" cy="0"/>
          <a:chOff x="0" y="0"/>
          <a:chExt cx="0" cy="0"/>
        </a:xfrm>
      </p:grpSpPr>
      <p:sp>
        <p:nvSpPr>
          <p:cNvPr id="171" name="Google Shape;171;p21">
            <a:extLst>
              <a:ext uri="{FF2B5EF4-FFF2-40B4-BE49-F238E27FC236}">
                <a16:creationId xmlns:a16="http://schemas.microsoft.com/office/drawing/2014/main" id="{E2C503C8-6035-727C-4F00-639FC216D325}"/>
              </a:ext>
            </a:extLst>
          </p:cNvPr>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15</a:t>
            </a:fld>
            <a:endParaRPr sz="1000" b="0" i="0" u="none" strike="noStrike" cap="none">
              <a:solidFill>
                <a:schemeClr val="dk1"/>
              </a:solidFill>
              <a:latin typeface="Arial"/>
              <a:ea typeface="Arial"/>
              <a:cs typeface="Arial"/>
              <a:sym typeface="Arial"/>
            </a:endParaRPr>
          </a:p>
        </p:txBody>
      </p:sp>
      <p:sp>
        <p:nvSpPr>
          <p:cNvPr id="172" name="Google Shape;172;p21">
            <a:extLst>
              <a:ext uri="{FF2B5EF4-FFF2-40B4-BE49-F238E27FC236}">
                <a16:creationId xmlns:a16="http://schemas.microsoft.com/office/drawing/2014/main" id="{EA0D4151-2EF5-CD64-CFD9-9920997BC09E}"/>
              </a:ext>
            </a:extLst>
          </p:cNvPr>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Level </a:t>
            </a: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Configuration Trade &amp; Selection (1/2)</a:t>
            </a:r>
            <a:endParaRPr/>
          </a:p>
        </p:txBody>
      </p:sp>
      <p:sp>
        <p:nvSpPr>
          <p:cNvPr id="174" name="Google Shape;174;p21">
            <a:extLst>
              <a:ext uri="{FF2B5EF4-FFF2-40B4-BE49-F238E27FC236}">
                <a16:creationId xmlns:a16="http://schemas.microsoft.com/office/drawing/2014/main" id="{4DB845F0-8096-78DA-76EE-46C81713A4BF}"/>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Samuel Taylor</a:t>
            </a:r>
            <a:endParaRPr/>
          </a:p>
        </p:txBody>
      </p:sp>
      <p:sp>
        <p:nvSpPr>
          <p:cNvPr id="175" name="Google Shape;175;p21">
            <a:extLst>
              <a:ext uri="{FF2B5EF4-FFF2-40B4-BE49-F238E27FC236}">
                <a16:creationId xmlns:a16="http://schemas.microsoft.com/office/drawing/2014/main" id="{54855C21-28F9-93DD-86DD-CFFE835C3666}"/>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0A739ED-26A8-9665-F339-DE29E431EFB0}"/>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A230B803-F05F-FC11-C71F-2B22B0DBFB13}"/>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4" name="Google Shape;176;p21">
            <a:extLst>
              <a:ext uri="{FF2B5EF4-FFF2-40B4-BE49-F238E27FC236}">
                <a16:creationId xmlns:a16="http://schemas.microsoft.com/office/drawing/2014/main" id="{34969B62-025C-986F-D7C7-336BF32BE7EC}"/>
              </a:ext>
            </a:extLst>
          </p:cNvPr>
          <p:cNvSpPr/>
          <p:nvPr/>
        </p:nvSpPr>
        <p:spPr>
          <a:xfrm>
            <a:off x="194700" y="5842176"/>
            <a:ext cx="8775100" cy="572126"/>
          </a:xfrm>
          <a:prstGeom prst="rect">
            <a:avLst/>
          </a:prstGeom>
        </p:spPr>
        <p:txBody>
          <a:bodyPr lIns="91440" tIns="45720" rIns="91440" bIns="45720" numCol="1" anchor="t">
            <a:prstTxWarp prst="textPlain">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endParaRPr lang="en-US" b="0" i="0">
              <a:ln w="19050" cap="flat" cmpd="sng">
                <a:solidFill>
                  <a:srgbClr val="99CCFF"/>
                </a:solidFill>
                <a:prstDash val="solid"/>
                <a:round/>
                <a:headEnd type="none" w="sm" len="sm"/>
                <a:tailEnd type="none" w="sm" len="sm"/>
              </a:ln>
              <a:solidFill>
                <a:srgbClr val="0066CC"/>
              </a:solidFill>
              <a:latin typeface="Impact"/>
            </a:endParaRPr>
          </a:p>
        </p:txBody>
      </p:sp>
      <p:pic>
        <p:nvPicPr>
          <p:cNvPr id="5" name="Picture 4">
            <a:extLst>
              <a:ext uri="{FF2B5EF4-FFF2-40B4-BE49-F238E27FC236}">
                <a16:creationId xmlns:a16="http://schemas.microsoft.com/office/drawing/2014/main" id="{6FA130D4-C691-03F1-6730-9DD8D9A79306}"/>
              </a:ext>
            </a:extLst>
          </p:cNvPr>
          <p:cNvPicPr>
            <a:picLocks noChangeAspect="1"/>
          </p:cNvPicPr>
          <p:nvPr/>
        </p:nvPicPr>
        <p:blipFill rotWithShape="1">
          <a:blip r:embed="rId4"/>
          <a:srcRect l="43760" t="8158" r="36518" b="10526"/>
          <a:stretch/>
        </p:blipFill>
        <p:spPr>
          <a:xfrm>
            <a:off x="396000" y="1591265"/>
            <a:ext cx="1945779" cy="4684509"/>
          </a:xfrm>
          <a:prstGeom prst="rect">
            <a:avLst/>
          </a:prstGeom>
        </p:spPr>
      </p:pic>
      <p:sp>
        <p:nvSpPr>
          <p:cNvPr id="6" name="Text Placeholder 3">
            <a:extLst>
              <a:ext uri="{FF2B5EF4-FFF2-40B4-BE49-F238E27FC236}">
                <a16:creationId xmlns:a16="http://schemas.microsoft.com/office/drawing/2014/main" id="{8B659852-CEDC-0D21-82A2-BAF3C91A1F4A}"/>
              </a:ext>
            </a:extLst>
          </p:cNvPr>
          <p:cNvSpPr>
            <a:spLocks noGrp="1"/>
          </p:cNvSpPr>
          <p:nvPr/>
        </p:nvSpPr>
        <p:spPr>
          <a:xfrm>
            <a:off x="66600" y="1011360"/>
            <a:ext cx="2318959" cy="470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US" sz="2000">
                <a:solidFill>
                  <a:schemeClr val="accent6"/>
                </a:solidFill>
              </a:rPr>
              <a:t>System Design 1</a:t>
            </a:r>
          </a:p>
        </p:txBody>
      </p:sp>
      <p:cxnSp>
        <p:nvCxnSpPr>
          <p:cNvPr id="8" name="Straight Arrow Connector 7">
            <a:extLst>
              <a:ext uri="{FF2B5EF4-FFF2-40B4-BE49-F238E27FC236}">
                <a16:creationId xmlns:a16="http://schemas.microsoft.com/office/drawing/2014/main" id="{802E87A1-2736-0DAF-0A41-063431983440}"/>
              </a:ext>
            </a:extLst>
          </p:cNvPr>
          <p:cNvCxnSpPr/>
          <p:nvPr/>
        </p:nvCxnSpPr>
        <p:spPr>
          <a:xfrm flipH="1">
            <a:off x="2197018" y="5507087"/>
            <a:ext cx="746378" cy="18475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 name="Straight Arrow Connector 8">
            <a:extLst>
              <a:ext uri="{FF2B5EF4-FFF2-40B4-BE49-F238E27FC236}">
                <a16:creationId xmlns:a16="http://schemas.microsoft.com/office/drawing/2014/main" id="{802E87A1-2736-0DAF-0A41-063431983440}"/>
              </a:ext>
            </a:extLst>
          </p:cNvPr>
          <p:cNvCxnSpPr/>
          <p:nvPr/>
        </p:nvCxnSpPr>
        <p:spPr>
          <a:xfrm flipH="1">
            <a:off x="1580421" y="3814626"/>
            <a:ext cx="998325" cy="4512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0" name="TextBox 9">
            <a:extLst>
              <a:ext uri="{FF2B5EF4-FFF2-40B4-BE49-F238E27FC236}">
                <a16:creationId xmlns:a16="http://schemas.microsoft.com/office/drawing/2014/main" id="{C6B7B699-799F-93EC-7094-9EF18628F78A}"/>
              </a:ext>
            </a:extLst>
          </p:cNvPr>
          <p:cNvSpPr txBox="1"/>
          <p:nvPr/>
        </p:nvSpPr>
        <p:spPr>
          <a:xfrm>
            <a:off x="2599765" y="3617259"/>
            <a:ext cx="2279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Suspended oval shaped egg capsule </a:t>
            </a:r>
          </a:p>
        </p:txBody>
      </p:sp>
      <p:sp>
        <p:nvSpPr>
          <p:cNvPr id="11" name="TextBox 10">
            <a:extLst>
              <a:ext uri="{FF2B5EF4-FFF2-40B4-BE49-F238E27FC236}">
                <a16:creationId xmlns:a16="http://schemas.microsoft.com/office/drawing/2014/main" id="{AB548004-A71A-D2DB-021C-8D6CD68F36D2}"/>
              </a:ext>
            </a:extLst>
          </p:cNvPr>
          <p:cNvSpPr txBox="1"/>
          <p:nvPr/>
        </p:nvSpPr>
        <p:spPr>
          <a:xfrm>
            <a:off x="2888385" y="5376533"/>
            <a:ext cx="20016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Torsion hinge Heatshield </a:t>
            </a:r>
          </a:p>
        </p:txBody>
      </p:sp>
      <p:cxnSp>
        <p:nvCxnSpPr>
          <p:cNvPr id="12" name="Straight Arrow Connector 11">
            <a:extLst>
              <a:ext uri="{FF2B5EF4-FFF2-40B4-BE49-F238E27FC236}">
                <a16:creationId xmlns:a16="http://schemas.microsoft.com/office/drawing/2014/main" id="{6B24DD8D-76C1-823C-03CF-55EF95C4965C}"/>
              </a:ext>
            </a:extLst>
          </p:cNvPr>
          <p:cNvCxnSpPr>
            <a:cxnSpLocks/>
          </p:cNvCxnSpPr>
          <p:nvPr/>
        </p:nvCxnSpPr>
        <p:spPr>
          <a:xfrm flipH="1">
            <a:off x="1558115" y="1804026"/>
            <a:ext cx="2042325" cy="6312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7" name="Picture 6" descr="A drawing of a device&#10;&#10;Description automatically generated">
            <a:extLst>
              <a:ext uri="{FF2B5EF4-FFF2-40B4-BE49-F238E27FC236}">
                <a16:creationId xmlns:a16="http://schemas.microsoft.com/office/drawing/2014/main" id="{3399C613-2E4E-A1EB-477D-DB340ECA94FB}"/>
              </a:ext>
            </a:extLst>
          </p:cNvPr>
          <p:cNvPicPr>
            <a:picLocks noChangeAspect="1"/>
          </p:cNvPicPr>
          <p:nvPr/>
        </p:nvPicPr>
        <p:blipFill rotWithShape="1">
          <a:blip r:embed="rId5"/>
          <a:srcRect l="23790" t="39008" r="28409" b="14159"/>
          <a:stretch/>
        </p:blipFill>
        <p:spPr>
          <a:xfrm>
            <a:off x="4779145" y="3883126"/>
            <a:ext cx="4179300" cy="2378470"/>
          </a:xfrm>
          <a:prstGeom prst="rect">
            <a:avLst/>
          </a:prstGeom>
        </p:spPr>
      </p:pic>
      <p:cxnSp>
        <p:nvCxnSpPr>
          <p:cNvPr id="13" name="Straight Arrow Connector 12">
            <a:extLst>
              <a:ext uri="{FF2B5EF4-FFF2-40B4-BE49-F238E27FC236}">
                <a16:creationId xmlns:a16="http://schemas.microsoft.com/office/drawing/2014/main" id="{5FFDDD91-59B1-5195-5469-F5AAFF87B071}"/>
              </a:ext>
            </a:extLst>
          </p:cNvPr>
          <p:cNvCxnSpPr>
            <a:cxnSpLocks/>
          </p:cNvCxnSpPr>
          <p:nvPr/>
        </p:nvCxnSpPr>
        <p:spPr>
          <a:xfrm>
            <a:off x="7236440" y="3316025"/>
            <a:ext cx="594675" cy="8562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5" name="TextBox 14">
            <a:extLst>
              <a:ext uri="{FF2B5EF4-FFF2-40B4-BE49-F238E27FC236}">
                <a16:creationId xmlns:a16="http://schemas.microsoft.com/office/drawing/2014/main" id="{9323E835-2549-079F-7E31-33B8C690E0B7}"/>
              </a:ext>
            </a:extLst>
          </p:cNvPr>
          <p:cNvSpPr txBox="1"/>
          <p:nvPr/>
        </p:nvSpPr>
        <p:spPr>
          <a:xfrm>
            <a:off x="3634765" y="1556259"/>
            <a:ext cx="2279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Servo motor for parachute release</a:t>
            </a:r>
          </a:p>
        </p:txBody>
      </p:sp>
      <p:sp>
        <p:nvSpPr>
          <p:cNvPr id="14" name="TextBox 13">
            <a:extLst>
              <a:ext uri="{FF2B5EF4-FFF2-40B4-BE49-F238E27FC236}">
                <a16:creationId xmlns:a16="http://schemas.microsoft.com/office/drawing/2014/main" id="{5C71BC0A-6771-46BA-788A-6FBCEA240E2F}"/>
              </a:ext>
            </a:extLst>
          </p:cNvPr>
          <p:cNvSpPr txBox="1"/>
          <p:nvPr/>
        </p:nvSpPr>
        <p:spPr>
          <a:xfrm>
            <a:off x="6652401" y="3011752"/>
            <a:ext cx="22792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Activated heat shield</a:t>
            </a:r>
          </a:p>
        </p:txBody>
      </p:sp>
      <p:cxnSp>
        <p:nvCxnSpPr>
          <p:cNvPr id="16" name="Straight Arrow Connector 15">
            <a:extLst>
              <a:ext uri="{FF2B5EF4-FFF2-40B4-BE49-F238E27FC236}">
                <a16:creationId xmlns:a16="http://schemas.microsoft.com/office/drawing/2014/main" id="{ECDBC486-5246-9A01-1994-DCEFFF5BACF5}"/>
              </a:ext>
            </a:extLst>
          </p:cNvPr>
          <p:cNvCxnSpPr>
            <a:cxnSpLocks/>
          </p:cNvCxnSpPr>
          <p:nvPr/>
        </p:nvCxnSpPr>
        <p:spPr>
          <a:xfrm flipH="1">
            <a:off x="1864115" y="2722025"/>
            <a:ext cx="1043325" cy="4062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8DD48CAE-25FB-A08E-EA44-1F69E3B2C4F4}"/>
              </a:ext>
            </a:extLst>
          </p:cNvPr>
          <p:cNvCxnSpPr>
            <a:cxnSpLocks/>
          </p:cNvCxnSpPr>
          <p:nvPr/>
        </p:nvCxnSpPr>
        <p:spPr>
          <a:xfrm flipH="1">
            <a:off x="1684115" y="1228025"/>
            <a:ext cx="1628325" cy="5412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8" name="TextBox 17">
            <a:extLst>
              <a:ext uri="{FF2B5EF4-FFF2-40B4-BE49-F238E27FC236}">
                <a16:creationId xmlns:a16="http://schemas.microsoft.com/office/drawing/2014/main" id="{E21C0E1F-1B61-54D6-33D7-BA15A39385FD}"/>
              </a:ext>
            </a:extLst>
          </p:cNvPr>
          <p:cNvSpPr txBox="1"/>
          <p:nvPr/>
        </p:nvSpPr>
        <p:spPr>
          <a:xfrm>
            <a:off x="2923765" y="2483259"/>
            <a:ext cx="2000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Triple threaded rod support beams</a:t>
            </a:r>
          </a:p>
        </p:txBody>
      </p:sp>
      <p:sp>
        <p:nvSpPr>
          <p:cNvPr id="19" name="TextBox 18">
            <a:extLst>
              <a:ext uri="{FF2B5EF4-FFF2-40B4-BE49-F238E27FC236}">
                <a16:creationId xmlns:a16="http://schemas.microsoft.com/office/drawing/2014/main" id="{C61AE34C-A53E-3B52-4052-89C94B04214B}"/>
              </a:ext>
            </a:extLst>
          </p:cNvPr>
          <p:cNvSpPr txBox="1"/>
          <p:nvPr/>
        </p:nvSpPr>
        <p:spPr>
          <a:xfrm>
            <a:off x="3328765" y="1007259"/>
            <a:ext cx="2279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Eyebolt for parachute attachment</a:t>
            </a:r>
          </a:p>
        </p:txBody>
      </p:sp>
      <p:cxnSp>
        <p:nvCxnSpPr>
          <p:cNvPr id="20" name="Straight Arrow Connector 19">
            <a:extLst>
              <a:ext uri="{FF2B5EF4-FFF2-40B4-BE49-F238E27FC236}">
                <a16:creationId xmlns:a16="http://schemas.microsoft.com/office/drawing/2014/main" id="{ECD8D146-9FBA-6B83-4250-9816001A7645}"/>
              </a:ext>
            </a:extLst>
          </p:cNvPr>
          <p:cNvCxnSpPr>
            <a:cxnSpLocks/>
          </p:cNvCxnSpPr>
          <p:nvPr/>
        </p:nvCxnSpPr>
        <p:spPr>
          <a:xfrm flipH="1">
            <a:off x="1427646" y="4591465"/>
            <a:ext cx="1817571" cy="69473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1" name="TextBox 20">
            <a:extLst>
              <a:ext uri="{FF2B5EF4-FFF2-40B4-BE49-F238E27FC236}">
                <a16:creationId xmlns:a16="http://schemas.microsoft.com/office/drawing/2014/main" id="{F4E41720-617D-440B-91DE-39697F4B857B}"/>
              </a:ext>
            </a:extLst>
          </p:cNvPr>
          <p:cNvSpPr txBox="1"/>
          <p:nvPr/>
        </p:nvSpPr>
        <p:spPr>
          <a:xfrm>
            <a:off x="3229765" y="4301259"/>
            <a:ext cx="19462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Linear actuator for heat shield detachment</a:t>
            </a:r>
          </a:p>
        </p:txBody>
      </p:sp>
      <p:cxnSp>
        <p:nvCxnSpPr>
          <p:cNvPr id="22" name="Straight Arrow Connector 21">
            <a:extLst>
              <a:ext uri="{FF2B5EF4-FFF2-40B4-BE49-F238E27FC236}">
                <a16:creationId xmlns:a16="http://schemas.microsoft.com/office/drawing/2014/main" id="{2F68EDE2-B531-5ECF-BABF-8AD311066259}"/>
              </a:ext>
            </a:extLst>
          </p:cNvPr>
          <p:cNvCxnSpPr>
            <a:cxnSpLocks/>
          </p:cNvCxnSpPr>
          <p:nvPr/>
        </p:nvCxnSpPr>
        <p:spPr>
          <a:xfrm flipH="1">
            <a:off x="2223344" y="3342510"/>
            <a:ext cx="1778111" cy="4704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3" name="TextBox 22">
            <a:extLst>
              <a:ext uri="{FF2B5EF4-FFF2-40B4-BE49-F238E27FC236}">
                <a16:creationId xmlns:a16="http://schemas.microsoft.com/office/drawing/2014/main" id="{8636467D-9053-D32B-EAFF-55F731E8A4CF}"/>
              </a:ext>
            </a:extLst>
          </p:cNvPr>
          <p:cNvSpPr txBox="1"/>
          <p:nvPr/>
        </p:nvSpPr>
        <p:spPr>
          <a:xfrm>
            <a:off x="3976958" y="3209880"/>
            <a:ext cx="20002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ABS support platforms</a:t>
            </a:r>
          </a:p>
        </p:txBody>
      </p:sp>
      <p:cxnSp>
        <p:nvCxnSpPr>
          <p:cNvPr id="24" name="Straight Arrow Connector 23">
            <a:extLst>
              <a:ext uri="{FF2B5EF4-FFF2-40B4-BE49-F238E27FC236}">
                <a16:creationId xmlns:a16="http://schemas.microsoft.com/office/drawing/2014/main" id="{947E2D60-D087-76EE-D14A-053B7F031227}"/>
              </a:ext>
            </a:extLst>
          </p:cNvPr>
          <p:cNvCxnSpPr>
            <a:cxnSpLocks/>
          </p:cNvCxnSpPr>
          <p:nvPr/>
        </p:nvCxnSpPr>
        <p:spPr>
          <a:xfrm flipH="1" flipV="1">
            <a:off x="1831564" y="6033875"/>
            <a:ext cx="923795" cy="11310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8" name="TextBox 27">
            <a:extLst>
              <a:ext uri="{FF2B5EF4-FFF2-40B4-BE49-F238E27FC236}">
                <a16:creationId xmlns:a16="http://schemas.microsoft.com/office/drawing/2014/main" id="{2BC6A32E-1C08-8D99-7621-7DC5827957D9}"/>
              </a:ext>
            </a:extLst>
          </p:cNvPr>
          <p:cNvSpPr txBox="1"/>
          <p:nvPr/>
        </p:nvSpPr>
        <p:spPr>
          <a:xfrm>
            <a:off x="2710061" y="5987642"/>
            <a:ext cx="20542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Nose cone</a:t>
            </a:r>
          </a:p>
        </p:txBody>
      </p:sp>
    </p:spTree>
    <p:extLst>
      <p:ext uri="{BB962C8B-B14F-4D97-AF65-F5344CB8AC3E}">
        <p14:creationId xmlns:p14="http://schemas.microsoft.com/office/powerpoint/2010/main" val="1037544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2A225D6F-AD1E-21A8-B656-E4F471299BEC}"/>
            </a:ext>
          </a:extLst>
        </p:cNvPr>
        <p:cNvGrpSpPr/>
        <p:nvPr/>
      </p:nvGrpSpPr>
      <p:grpSpPr>
        <a:xfrm>
          <a:off x="0" y="0"/>
          <a:ext cx="0" cy="0"/>
          <a:chOff x="0" y="0"/>
          <a:chExt cx="0" cy="0"/>
        </a:xfrm>
      </p:grpSpPr>
      <p:pic>
        <p:nvPicPr>
          <p:cNvPr id="8" name="Picture 7" descr="A drawing of a tower&#10;&#10;Description automatically generated">
            <a:extLst>
              <a:ext uri="{FF2B5EF4-FFF2-40B4-BE49-F238E27FC236}">
                <a16:creationId xmlns:a16="http://schemas.microsoft.com/office/drawing/2014/main" id="{F4875E17-B52C-F432-4AED-69F7CAEC4515}"/>
              </a:ext>
            </a:extLst>
          </p:cNvPr>
          <p:cNvPicPr>
            <a:picLocks noChangeAspect="1"/>
          </p:cNvPicPr>
          <p:nvPr/>
        </p:nvPicPr>
        <p:blipFill rotWithShape="1">
          <a:blip r:embed="rId3"/>
          <a:srcRect l="40078" t="13131" r="36346" b="11201"/>
          <a:stretch/>
        </p:blipFill>
        <p:spPr>
          <a:xfrm>
            <a:off x="0" y="1303265"/>
            <a:ext cx="2697887" cy="5042420"/>
          </a:xfrm>
          <a:prstGeom prst="rect">
            <a:avLst/>
          </a:prstGeom>
        </p:spPr>
      </p:pic>
      <p:sp>
        <p:nvSpPr>
          <p:cNvPr id="171" name="Google Shape;171;p21">
            <a:extLst>
              <a:ext uri="{FF2B5EF4-FFF2-40B4-BE49-F238E27FC236}">
                <a16:creationId xmlns:a16="http://schemas.microsoft.com/office/drawing/2014/main" id="{2314D715-5168-C4C4-9DDA-68F36CBF8A89}"/>
              </a:ext>
            </a:extLst>
          </p:cNvPr>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dirty="0">
                <a:solidFill>
                  <a:schemeClr val="dk1"/>
                </a:solidFill>
                <a:latin typeface="Arial"/>
                <a:ea typeface="Arial"/>
                <a:cs typeface="Arial"/>
                <a:sym typeface="Arial"/>
              </a:rPr>
              <a:t>16</a:t>
            </a:fld>
            <a:endParaRPr sz="1000" b="0" i="0" u="none" strike="noStrike" cap="none">
              <a:solidFill>
                <a:schemeClr val="dk1"/>
              </a:solidFill>
              <a:latin typeface="Arial"/>
              <a:ea typeface="Arial"/>
              <a:cs typeface="Arial"/>
              <a:sym typeface="Arial"/>
            </a:endParaRPr>
          </a:p>
        </p:txBody>
      </p:sp>
      <p:sp>
        <p:nvSpPr>
          <p:cNvPr id="172" name="Google Shape;172;p21">
            <a:extLst>
              <a:ext uri="{FF2B5EF4-FFF2-40B4-BE49-F238E27FC236}">
                <a16:creationId xmlns:a16="http://schemas.microsoft.com/office/drawing/2014/main" id="{6897C77E-A4C6-CED5-52F1-2F5B89B7D9FE}"/>
              </a:ext>
            </a:extLst>
          </p:cNvPr>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Level </a:t>
            </a: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Configuration Trade &amp; Selection (2/2)</a:t>
            </a:r>
            <a:endParaRPr/>
          </a:p>
        </p:txBody>
      </p:sp>
      <p:sp>
        <p:nvSpPr>
          <p:cNvPr id="174" name="Google Shape;174;p21">
            <a:extLst>
              <a:ext uri="{FF2B5EF4-FFF2-40B4-BE49-F238E27FC236}">
                <a16:creationId xmlns:a16="http://schemas.microsoft.com/office/drawing/2014/main" id="{44744E70-9765-F9FF-C205-37B74F64A9E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Samuel Taylor</a:t>
            </a:r>
            <a:endParaRPr/>
          </a:p>
        </p:txBody>
      </p:sp>
      <p:sp>
        <p:nvSpPr>
          <p:cNvPr id="175" name="Google Shape;175;p21">
            <a:extLst>
              <a:ext uri="{FF2B5EF4-FFF2-40B4-BE49-F238E27FC236}">
                <a16:creationId xmlns:a16="http://schemas.microsoft.com/office/drawing/2014/main" id="{EBCB357C-7B9E-B355-A976-80AB8783738E}"/>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D022A690-8716-F873-4938-34C60BDE85CB}"/>
              </a:ext>
            </a:extLst>
          </p:cNvPr>
          <p:cNvPicPr>
            <a:picLocks noChangeAspect="1"/>
          </p:cNvPicPr>
          <p:nvPr/>
        </p:nvPicPr>
        <p:blipFill>
          <a:blip r:embed="rId4"/>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58EE28C-BE94-02AF-3CF2-40E036A9DD1F}"/>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4" name="Google Shape;176;p21">
            <a:extLst>
              <a:ext uri="{FF2B5EF4-FFF2-40B4-BE49-F238E27FC236}">
                <a16:creationId xmlns:a16="http://schemas.microsoft.com/office/drawing/2014/main" id="{E69A3776-F8D8-7442-769B-7EED33AE05C7}"/>
              </a:ext>
            </a:extLst>
          </p:cNvPr>
          <p:cNvSpPr/>
          <p:nvPr/>
        </p:nvSpPr>
        <p:spPr>
          <a:xfrm>
            <a:off x="194700" y="5842176"/>
            <a:ext cx="8775100" cy="572126"/>
          </a:xfrm>
          <a:prstGeom prst="rect">
            <a:avLst/>
          </a:prstGeom>
        </p:spPr>
        <p:txBody>
          <a:bodyPr lIns="91440" tIns="45720" rIns="91440" bIns="45720" numCol="1" anchor="t">
            <a:prstTxWarp prst="textPlain">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endParaRPr lang="en-US" b="0" i="0">
              <a:ln w="19050" cap="flat" cmpd="sng">
                <a:solidFill>
                  <a:srgbClr val="99CCFF"/>
                </a:solidFill>
                <a:prstDash val="solid"/>
                <a:round/>
                <a:headEnd type="none" w="sm" len="sm"/>
                <a:tailEnd type="none" w="sm" len="sm"/>
              </a:ln>
              <a:solidFill>
                <a:srgbClr val="0066CC"/>
              </a:solidFill>
              <a:latin typeface="Impact"/>
            </a:endParaRPr>
          </a:p>
        </p:txBody>
      </p:sp>
      <p:sp>
        <p:nvSpPr>
          <p:cNvPr id="6" name="Text Placeholder 3">
            <a:extLst>
              <a:ext uri="{FF2B5EF4-FFF2-40B4-BE49-F238E27FC236}">
                <a16:creationId xmlns:a16="http://schemas.microsoft.com/office/drawing/2014/main" id="{FE5F7B24-FB87-B960-E14D-9B430BBC23B0}"/>
              </a:ext>
            </a:extLst>
          </p:cNvPr>
          <p:cNvSpPr>
            <a:spLocks noGrp="1"/>
          </p:cNvSpPr>
          <p:nvPr/>
        </p:nvSpPr>
        <p:spPr>
          <a:xfrm>
            <a:off x="66288" y="873712"/>
            <a:ext cx="2318959" cy="470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76200" indent="0">
              <a:buNone/>
            </a:pPr>
            <a:r>
              <a:rPr lang="en-US" sz="2000">
                <a:solidFill>
                  <a:schemeClr val="accent6"/>
                </a:solidFill>
              </a:rPr>
              <a:t>System Design 2</a:t>
            </a:r>
          </a:p>
        </p:txBody>
      </p:sp>
      <p:sp>
        <p:nvSpPr>
          <p:cNvPr id="9" name="TextBox 8">
            <a:extLst>
              <a:ext uri="{FF2B5EF4-FFF2-40B4-BE49-F238E27FC236}">
                <a16:creationId xmlns:a16="http://schemas.microsoft.com/office/drawing/2014/main" id="{0607A475-963A-44E0-AB9B-685A9EEBF26B}"/>
              </a:ext>
            </a:extLst>
          </p:cNvPr>
          <p:cNvSpPr txBox="1"/>
          <p:nvPr/>
        </p:nvSpPr>
        <p:spPr>
          <a:xfrm>
            <a:off x="2977765" y="4535259"/>
            <a:ext cx="2054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Servo motor for heatshield detachment</a:t>
            </a:r>
          </a:p>
        </p:txBody>
      </p:sp>
      <p:cxnSp>
        <p:nvCxnSpPr>
          <p:cNvPr id="11" name="Straight Arrow Connector 10">
            <a:extLst>
              <a:ext uri="{FF2B5EF4-FFF2-40B4-BE49-F238E27FC236}">
                <a16:creationId xmlns:a16="http://schemas.microsoft.com/office/drawing/2014/main" id="{DCE1154C-45C2-1FDB-D48C-72C4681BA1A1}"/>
              </a:ext>
            </a:extLst>
          </p:cNvPr>
          <p:cNvCxnSpPr>
            <a:cxnSpLocks/>
          </p:cNvCxnSpPr>
          <p:nvPr/>
        </p:nvCxnSpPr>
        <p:spPr>
          <a:xfrm flipH="1">
            <a:off x="853889" y="4774660"/>
            <a:ext cx="2114325" cy="2622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19A87914-BBBF-3DAD-5581-EC26299A8375}"/>
              </a:ext>
            </a:extLst>
          </p:cNvPr>
          <p:cNvCxnSpPr>
            <a:cxnSpLocks/>
          </p:cNvCxnSpPr>
          <p:nvPr/>
        </p:nvCxnSpPr>
        <p:spPr>
          <a:xfrm flipH="1">
            <a:off x="1879889" y="5332660"/>
            <a:ext cx="944325" cy="2352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a:extLst>
              <a:ext uri="{FF2B5EF4-FFF2-40B4-BE49-F238E27FC236}">
                <a16:creationId xmlns:a16="http://schemas.microsoft.com/office/drawing/2014/main" id="{5D1B0A94-A804-CE3A-01CC-60D2BD796902}"/>
              </a:ext>
            </a:extLst>
          </p:cNvPr>
          <p:cNvCxnSpPr>
            <a:cxnSpLocks/>
          </p:cNvCxnSpPr>
          <p:nvPr/>
        </p:nvCxnSpPr>
        <p:spPr>
          <a:xfrm flipH="1" flipV="1">
            <a:off x="1656739" y="3108335"/>
            <a:ext cx="1544499" cy="1097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a16="http://schemas.microsoft.com/office/drawing/2014/main" id="{E2F85413-9200-F5A8-FF70-50751C5E2EF2}"/>
              </a:ext>
            </a:extLst>
          </p:cNvPr>
          <p:cNvCxnSpPr>
            <a:cxnSpLocks/>
          </p:cNvCxnSpPr>
          <p:nvPr/>
        </p:nvCxnSpPr>
        <p:spPr>
          <a:xfrm flipH="1">
            <a:off x="2071955" y="1428166"/>
            <a:ext cx="821861" cy="16179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5" name="Straight Arrow Connector 14">
            <a:extLst>
              <a:ext uri="{FF2B5EF4-FFF2-40B4-BE49-F238E27FC236}">
                <a16:creationId xmlns:a16="http://schemas.microsoft.com/office/drawing/2014/main" id="{DB78A30C-5FE9-E891-BD7B-9D1D89BD4604}"/>
              </a:ext>
            </a:extLst>
          </p:cNvPr>
          <p:cNvCxnSpPr>
            <a:cxnSpLocks/>
          </p:cNvCxnSpPr>
          <p:nvPr/>
        </p:nvCxnSpPr>
        <p:spPr>
          <a:xfrm flipH="1">
            <a:off x="2200226" y="2664481"/>
            <a:ext cx="1817838" cy="741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6" name="Straight Arrow Connector 15">
            <a:extLst>
              <a:ext uri="{FF2B5EF4-FFF2-40B4-BE49-F238E27FC236}">
                <a16:creationId xmlns:a16="http://schemas.microsoft.com/office/drawing/2014/main" id="{6CE12F70-1634-FF84-21F9-24367643A7A2}"/>
              </a:ext>
            </a:extLst>
          </p:cNvPr>
          <p:cNvCxnSpPr>
            <a:cxnSpLocks/>
          </p:cNvCxnSpPr>
          <p:nvPr/>
        </p:nvCxnSpPr>
        <p:spPr>
          <a:xfrm flipH="1">
            <a:off x="2086889" y="3862188"/>
            <a:ext cx="1391111" cy="34674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0" name="Picture 9">
            <a:extLst>
              <a:ext uri="{FF2B5EF4-FFF2-40B4-BE49-F238E27FC236}">
                <a16:creationId xmlns:a16="http://schemas.microsoft.com/office/drawing/2014/main" id="{8BB5AB63-18A0-30BA-98D2-4BFC38129F44}"/>
              </a:ext>
            </a:extLst>
          </p:cNvPr>
          <p:cNvPicPr>
            <a:picLocks noChangeAspect="1"/>
          </p:cNvPicPr>
          <p:nvPr/>
        </p:nvPicPr>
        <p:blipFill rotWithShape="1">
          <a:blip r:embed="rId5"/>
          <a:srcRect l="29921" t="35868" r="25984" b="12256"/>
          <a:stretch/>
        </p:blipFill>
        <p:spPr>
          <a:xfrm>
            <a:off x="5256000" y="3508859"/>
            <a:ext cx="3848326" cy="2647935"/>
          </a:xfrm>
          <a:prstGeom prst="rect">
            <a:avLst/>
          </a:prstGeom>
        </p:spPr>
      </p:pic>
      <p:sp>
        <p:nvSpPr>
          <p:cNvPr id="5" name="TextBox 4">
            <a:extLst>
              <a:ext uri="{FF2B5EF4-FFF2-40B4-BE49-F238E27FC236}">
                <a16:creationId xmlns:a16="http://schemas.microsoft.com/office/drawing/2014/main" id="{9761EE67-984C-B623-7DCE-46A9949ECE96}"/>
              </a:ext>
            </a:extLst>
          </p:cNvPr>
          <p:cNvSpPr txBox="1"/>
          <p:nvPr/>
        </p:nvSpPr>
        <p:spPr>
          <a:xfrm>
            <a:off x="2838972" y="5188402"/>
            <a:ext cx="2054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Spring loaded heatshield</a:t>
            </a:r>
          </a:p>
        </p:txBody>
      </p:sp>
      <p:sp>
        <p:nvSpPr>
          <p:cNvPr id="17" name="TextBox 16">
            <a:extLst>
              <a:ext uri="{FF2B5EF4-FFF2-40B4-BE49-F238E27FC236}">
                <a16:creationId xmlns:a16="http://schemas.microsoft.com/office/drawing/2014/main" id="{B4F15998-3689-8566-C03F-4F02E6460270}"/>
              </a:ext>
            </a:extLst>
          </p:cNvPr>
          <p:cNvSpPr txBox="1"/>
          <p:nvPr/>
        </p:nvSpPr>
        <p:spPr>
          <a:xfrm>
            <a:off x="3957479" y="2543173"/>
            <a:ext cx="32870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Dual threaded rod support beams</a:t>
            </a:r>
          </a:p>
        </p:txBody>
      </p:sp>
      <p:sp>
        <p:nvSpPr>
          <p:cNvPr id="18" name="TextBox 17">
            <a:extLst>
              <a:ext uri="{FF2B5EF4-FFF2-40B4-BE49-F238E27FC236}">
                <a16:creationId xmlns:a16="http://schemas.microsoft.com/office/drawing/2014/main" id="{006C5668-C2B0-DA81-4942-4C0BA76E5D9D}"/>
              </a:ext>
            </a:extLst>
          </p:cNvPr>
          <p:cNvSpPr txBox="1"/>
          <p:nvPr/>
        </p:nvSpPr>
        <p:spPr>
          <a:xfrm>
            <a:off x="3434964" y="3596366"/>
            <a:ext cx="2054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Support encasing for mounting electronics</a:t>
            </a:r>
          </a:p>
        </p:txBody>
      </p:sp>
      <p:sp>
        <p:nvSpPr>
          <p:cNvPr id="19" name="TextBox 18">
            <a:extLst>
              <a:ext uri="{FF2B5EF4-FFF2-40B4-BE49-F238E27FC236}">
                <a16:creationId xmlns:a16="http://schemas.microsoft.com/office/drawing/2014/main" id="{592B999D-04D1-1CF6-2661-78C00406FF1B}"/>
              </a:ext>
            </a:extLst>
          </p:cNvPr>
          <p:cNvSpPr txBox="1"/>
          <p:nvPr/>
        </p:nvSpPr>
        <p:spPr>
          <a:xfrm>
            <a:off x="2920614" y="1147080"/>
            <a:ext cx="20542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Parachute encasing </a:t>
            </a:r>
          </a:p>
        </p:txBody>
      </p:sp>
      <p:sp>
        <p:nvSpPr>
          <p:cNvPr id="20" name="TextBox 19">
            <a:extLst>
              <a:ext uri="{FF2B5EF4-FFF2-40B4-BE49-F238E27FC236}">
                <a16:creationId xmlns:a16="http://schemas.microsoft.com/office/drawing/2014/main" id="{BB316F9A-1578-8AEC-9DCB-AD662CD2BC95}"/>
              </a:ext>
            </a:extLst>
          </p:cNvPr>
          <p:cNvSpPr txBox="1"/>
          <p:nvPr/>
        </p:nvSpPr>
        <p:spPr>
          <a:xfrm>
            <a:off x="3557428" y="1947180"/>
            <a:ext cx="30666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Servo motor for parachute release</a:t>
            </a:r>
          </a:p>
        </p:txBody>
      </p:sp>
      <p:cxnSp>
        <p:nvCxnSpPr>
          <p:cNvPr id="21" name="Straight Arrow Connector 20">
            <a:extLst>
              <a:ext uri="{FF2B5EF4-FFF2-40B4-BE49-F238E27FC236}">
                <a16:creationId xmlns:a16="http://schemas.microsoft.com/office/drawing/2014/main" id="{A7A271A1-21C3-7F32-15F2-4E99A3C09C1C}"/>
              </a:ext>
            </a:extLst>
          </p:cNvPr>
          <p:cNvCxnSpPr>
            <a:cxnSpLocks/>
          </p:cNvCxnSpPr>
          <p:nvPr/>
        </p:nvCxnSpPr>
        <p:spPr>
          <a:xfrm flipH="1">
            <a:off x="2183897" y="2141967"/>
            <a:ext cx="1401460" cy="11499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3" name="TextBox 22">
            <a:extLst>
              <a:ext uri="{FF2B5EF4-FFF2-40B4-BE49-F238E27FC236}">
                <a16:creationId xmlns:a16="http://schemas.microsoft.com/office/drawing/2014/main" id="{3232D2E4-7068-B73B-3E7F-295E4B1EF1F3}"/>
              </a:ext>
            </a:extLst>
          </p:cNvPr>
          <p:cNvSpPr txBox="1"/>
          <p:nvPr/>
        </p:nvSpPr>
        <p:spPr>
          <a:xfrm>
            <a:off x="3168694" y="3071088"/>
            <a:ext cx="24166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Rectangular egg capsule</a:t>
            </a:r>
          </a:p>
        </p:txBody>
      </p:sp>
      <p:cxnSp>
        <p:nvCxnSpPr>
          <p:cNvPr id="24" name="Straight Arrow Connector 23">
            <a:extLst>
              <a:ext uri="{FF2B5EF4-FFF2-40B4-BE49-F238E27FC236}">
                <a16:creationId xmlns:a16="http://schemas.microsoft.com/office/drawing/2014/main" id="{9A440470-79E8-8360-0FF3-BE64F8D0A2A3}"/>
              </a:ext>
            </a:extLst>
          </p:cNvPr>
          <p:cNvCxnSpPr>
            <a:cxnSpLocks/>
          </p:cNvCxnSpPr>
          <p:nvPr/>
        </p:nvCxnSpPr>
        <p:spPr>
          <a:xfrm flipH="1">
            <a:off x="1514425" y="1611288"/>
            <a:ext cx="3556830" cy="37625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5" name="TextBox 24">
            <a:extLst>
              <a:ext uri="{FF2B5EF4-FFF2-40B4-BE49-F238E27FC236}">
                <a16:creationId xmlns:a16="http://schemas.microsoft.com/office/drawing/2014/main" id="{F79AC7D9-D311-8E5C-BA82-6C66E0D8CB63}"/>
              </a:ext>
            </a:extLst>
          </p:cNvPr>
          <p:cNvSpPr txBox="1"/>
          <p:nvPr/>
        </p:nvSpPr>
        <p:spPr>
          <a:xfrm>
            <a:off x="5075985" y="1473651"/>
            <a:ext cx="33932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Rope guide for parachute attachment</a:t>
            </a:r>
          </a:p>
        </p:txBody>
      </p:sp>
      <p:cxnSp>
        <p:nvCxnSpPr>
          <p:cNvPr id="26" name="Straight Arrow Connector 25">
            <a:extLst>
              <a:ext uri="{FF2B5EF4-FFF2-40B4-BE49-F238E27FC236}">
                <a16:creationId xmlns:a16="http://schemas.microsoft.com/office/drawing/2014/main" id="{997B99EB-07ED-A47F-3E5A-BAAB2D1FF343}"/>
              </a:ext>
            </a:extLst>
          </p:cNvPr>
          <p:cNvCxnSpPr>
            <a:cxnSpLocks/>
          </p:cNvCxnSpPr>
          <p:nvPr/>
        </p:nvCxnSpPr>
        <p:spPr>
          <a:xfrm flipV="1">
            <a:off x="5397831" y="5718192"/>
            <a:ext cx="639609" cy="3396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7" name="TextBox 26">
            <a:extLst>
              <a:ext uri="{FF2B5EF4-FFF2-40B4-BE49-F238E27FC236}">
                <a16:creationId xmlns:a16="http://schemas.microsoft.com/office/drawing/2014/main" id="{7252AFE9-3851-9ECF-7B49-ABEA9FE85941}"/>
              </a:ext>
            </a:extLst>
          </p:cNvPr>
          <p:cNvSpPr txBox="1"/>
          <p:nvPr/>
        </p:nvSpPr>
        <p:spPr>
          <a:xfrm>
            <a:off x="4459798" y="6032331"/>
            <a:ext cx="20542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Activated heatshield</a:t>
            </a:r>
          </a:p>
        </p:txBody>
      </p:sp>
      <p:cxnSp>
        <p:nvCxnSpPr>
          <p:cNvPr id="22" name="Straight Arrow Connector 21">
            <a:extLst>
              <a:ext uri="{FF2B5EF4-FFF2-40B4-BE49-F238E27FC236}">
                <a16:creationId xmlns:a16="http://schemas.microsoft.com/office/drawing/2014/main" id="{766935BF-D2EA-E51D-1061-1D6B3926A8AF}"/>
              </a:ext>
            </a:extLst>
          </p:cNvPr>
          <p:cNvCxnSpPr>
            <a:cxnSpLocks/>
          </p:cNvCxnSpPr>
          <p:nvPr/>
        </p:nvCxnSpPr>
        <p:spPr>
          <a:xfrm flipH="1">
            <a:off x="1986256" y="5932127"/>
            <a:ext cx="803480" cy="5877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8" name="TextBox 27">
            <a:extLst>
              <a:ext uri="{FF2B5EF4-FFF2-40B4-BE49-F238E27FC236}">
                <a16:creationId xmlns:a16="http://schemas.microsoft.com/office/drawing/2014/main" id="{D9C6277A-4915-DDF0-F9C3-93BF3E746F22}"/>
              </a:ext>
            </a:extLst>
          </p:cNvPr>
          <p:cNvSpPr txBox="1"/>
          <p:nvPr/>
        </p:nvSpPr>
        <p:spPr>
          <a:xfrm>
            <a:off x="2744437" y="5789980"/>
            <a:ext cx="20542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Nose cone</a:t>
            </a:r>
          </a:p>
        </p:txBody>
      </p:sp>
    </p:spTree>
    <p:extLst>
      <p:ext uri="{BB962C8B-B14F-4D97-AF65-F5344CB8AC3E}">
        <p14:creationId xmlns:p14="http://schemas.microsoft.com/office/powerpoint/2010/main" val="247908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1600200" y="76200"/>
            <a:ext cx="59436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System Level Configuration Selection</a:t>
            </a:r>
            <a:endParaRPr/>
          </a:p>
        </p:txBody>
      </p:sp>
      <p:sp>
        <p:nvSpPr>
          <p:cNvPr id="184" name="Google Shape;184;p22"/>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17</a:t>
            </a:fld>
            <a:endParaRPr/>
          </a:p>
        </p:txBody>
      </p:sp>
      <p:sp>
        <p:nvSpPr>
          <p:cNvPr id="186" name="Google Shape;186;p2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Jake Edwards</a:t>
            </a:r>
            <a:endParaRPr/>
          </a:p>
        </p:txBody>
      </p:sp>
      <p:sp>
        <p:nvSpPr>
          <p:cNvPr id="187" name="Google Shape;187;p2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035E862-4DC6-B6CF-D381-33A19B6A739D}"/>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8CC1E85B-97E6-84C8-7A56-1AAC61AD0E3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5" name="Table 4">
            <a:extLst>
              <a:ext uri="{FF2B5EF4-FFF2-40B4-BE49-F238E27FC236}">
                <a16:creationId xmlns:a16="http://schemas.microsoft.com/office/drawing/2014/main" id="{A0F81D05-C0F6-FB7F-BC2E-8CD1AE0F2CDF}"/>
              </a:ext>
            </a:extLst>
          </p:cNvPr>
          <p:cNvGraphicFramePr>
            <a:graphicFrameLocks noGrp="1"/>
          </p:cNvGraphicFramePr>
          <p:nvPr>
            <p:extLst>
              <p:ext uri="{D42A27DB-BD31-4B8C-83A1-F6EECF244321}">
                <p14:modId xmlns:p14="http://schemas.microsoft.com/office/powerpoint/2010/main" val="2558845052"/>
              </p:ext>
            </p:extLst>
          </p:nvPr>
        </p:nvGraphicFramePr>
        <p:xfrm>
          <a:off x="258792" y="1078301"/>
          <a:ext cx="8626880" cy="5258606"/>
        </p:xfrm>
        <a:graphic>
          <a:graphicData uri="http://schemas.openxmlformats.org/drawingml/2006/table">
            <a:tbl>
              <a:tblPr firstRow="1" bandRow="1">
                <a:tableStyleId>{9F04E99A-474F-47B1-879B-63DCE3DC75A0}</a:tableStyleId>
              </a:tblPr>
              <a:tblGrid>
                <a:gridCol w="4303532">
                  <a:extLst>
                    <a:ext uri="{9D8B030D-6E8A-4147-A177-3AD203B41FA5}">
                      <a16:colId xmlns:a16="http://schemas.microsoft.com/office/drawing/2014/main" val="107939390"/>
                    </a:ext>
                  </a:extLst>
                </a:gridCol>
                <a:gridCol w="4323348">
                  <a:extLst>
                    <a:ext uri="{9D8B030D-6E8A-4147-A177-3AD203B41FA5}">
                      <a16:colId xmlns:a16="http://schemas.microsoft.com/office/drawing/2014/main" val="1074706265"/>
                    </a:ext>
                  </a:extLst>
                </a:gridCol>
              </a:tblGrid>
              <a:tr h="303640">
                <a:tc gridSpan="2">
                  <a:txBody>
                    <a:bodyPr/>
                    <a:lstStyle/>
                    <a:p>
                      <a:pPr algn="ctr" rtl="0" fontAlgn="base"/>
                      <a:r>
                        <a:rPr lang="en-US" sz="1600" b="1" i="0" u="none" strike="noStrike">
                          <a:solidFill>
                            <a:srgbClr val="FFFFFF"/>
                          </a:solidFill>
                          <a:effectLst/>
                          <a:latin typeface="Arial"/>
                        </a:rPr>
                        <a:t>Chosen Design: System 1</a:t>
                      </a:r>
                      <a:endParaRPr lang="en-US" b="0" i="0">
                        <a:solidFill>
                          <a:srgbClr val="000000"/>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extLst>
                  <a:ext uri="{0D108BD9-81ED-4DB2-BD59-A6C34878D82A}">
                    <a16:rowId xmlns:a16="http://schemas.microsoft.com/office/drawing/2014/main" val="3962448462"/>
                  </a:ext>
                </a:extLst>
              </a:tr>
              <a:tr h="271678">
                <a:tc>
                  <a:txBody>
                    <a:bodyPr/>
                    <a:lstStyle/>
                    <a:p>
                      <a:pPr algn="ctr" rtl="0" fontAlgn="base"/>
                      <a:r>
                        <a:rPr lang="en-US" sz="1400" b="1" i="0" u="none" strike="noStrike">
                          <a:solidFill>
                            <a:srgbClr val="FFFFFF"/>
                          </a:solidFill>
                          <a:effectLst/>
                          <a:latin typeface="Arial"/>
                        </a:rPr>
                        <a:t>Configuration</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tc>
                  <a:txBody>
                    <a:bodyPr/>
                    <a:lstStyle/>
                    <a:p>
                      <a:pPr algn="ctr" rtl="0" fontAlgn="base"/>
                      <a:r>
                        <a:rPr lang="en-US" sz="1400" b="1" i="0" u="none" strike="noStrike">
                          <a:solidFill>
                            <a:srgbClr val="FFFFFF"/>
                          </a:solidFill>
                          <a:effectLst/>
                          <a:latin typeface="Arial"/>
                        </a:rPr>
                        <a:t>Reasoning</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498905150"/>
                  </a:ext>
                </a:extLst>
              </a:tr>
              <a:tr h="1374371">
                <a:tc>
                  <a:txBody>
                    <a:bodyPr/>
                    <a:lstStyle/>
                    <a:p>
                      <a:pPr algn="l" rtl="0" fontAlgn="base"/>
                      <a:r>
                        <a:rPr lang="en-US" sz="1400" b="0" i="0" u="none" strike="noStrike">
                          <a:solidFill>
                            <a:srgbClr val="000000"/>
                          </a:solidFill>
                          <a:effectLst/>
                          <a:latin typeface="Arial"/>
                        </a:rPr>
                        <a:t>Rotating heatshield</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rtl="0" fontAlgn="base"/>
                      <a:r>
                        <a:rPr lang="en-US" sz="1400" b="0" i="0" u="none" strike="noStrike">
                          <a:solidFill>
                            <a:srgbClr val="000000"/>
                          </a:solidFill>
                          <a:effectLst/>
                          <a:latin typeface="Arial"/>
                        </a:rPr>
                        <a:t>Provides consistent and powerful deployment. In addition, the outward rotation creates an aerodynamic shape that will benefit stability on the decent. The combination of heat shield and nose cone allow for a simple detachment.</a:t>
                      </a:r>
                      <a:endParaRPr lang="en-US" sz="1400" b="0" i="0" u="none" strike="noStrike" err="1">
                        <a:solidFill>
                          <a:srgbClr val="000000"/>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0940992"/>
                  </a:ext>
                </a:extLst>
              </a:tr>
              <a:tr h="1693992">
                <a:tc>
                  <a:txBody>
                    <a:bodyPr/>
                    <a:lstStyle/>
                    <a:p>
                      <a:pPr algn="l" rtl="0" fontAlgn="base"/>
                      <a:r>
                        <a:rPr lang="en-US" sz="1400" b="0" i="0" u="none" strike="noStrike">
                          <a:solidFill>
                            <a:srgbClr val="000000"/>
                          </a:solidFill>
                          <a:effectLst/>
                          <a:latin typeface="Arial"/>
                        </a:rPr>
                        <a:t>Suspended oval shaped egg capsule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rtl="0" fontAlgn="base"/>
                      <a:r>
                        <a:rPr lang="en-US" sz="1400" b="0" i="0" u="none" strike="noStrike">
                          <a:solidFill>
                            <a:srgbClr val="000000"/>
                          </a:solidFill>
                          <a:effectLst/>
                          <a:latin typeface="Arial"/>
                        </a:rPr>
                        <a:t>The oval shape minimizes the material being used while protecting the egg in the places that matter. The suspension allows for some shock resistance from unexpected forces, thus providing better all-around protection.</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02469375"/>
                  </a:ext>
                </a:extLst>
              </a:tr>
              <a:tr h="1550163">
                <a:tc>
                  <a:txBody>
                    <a:bodyPr/>
                    <a:lstStyle/>
                    <a:p>
                      <a:pPr algn="l" rtl="0" fontAlgn="base"/>
                      <a:r>
                        <a:rPr lang="en-US" sz="1400" b="0" i="0" u="none" strike="noStrike">
                          <a:solidFill>
                            <a:srgbClr val="000000"/>
                          </a:solidFill>
                          <a:effectLst/>
                          <a:latin typeface="Arial"/>
                        </a:rPr>
                        <a:t>Linear actuator for heatshield detachment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rtl="0" fontAlgn="base"/>
                      <a:r>
                        <a:rPr lang="en-US" b="0" i="0">
                          <a:solidFill>
                            <a:srgbClr val="000000"/>
                          </a:solidFill>
                          <a:effectLst/>
                          <a:latin typeface="Arial"/>
                        </a:rPr>
                        <a:t>Keeps detachment simple without weakening the structural integrity of the </a:t>
                      </a:r>
                      <a:r>
                        <a:rPr lang="en-US" b="0" i="0" err="1">
                          <a:solidFill>
                            <a:srgbClr val="000000"/>
                          </a:solidFill>
                          <a:effectLst/>
                          <a:latin typeface="Arial"/>
                        </a:rPr>
                        <a:t>CanSat</a:t>
                      </a:r>
                      <a:r>
                        <a:rPr lang="en-US" b="0" i="0">
                          <a:solidFill>
                            <a:srgbClr val="000000"/>
                          </a:solidFill>
                          <a:effectLst/>
                          <a:latin typeface="Arial"/>
                        </a:rPr>
                        <a:t>. Due to the mechanism being active we can confirm the heatshield will detach.</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2497132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3" name="Picture 12" descr="A white egg in a cage&#10;&#10;Description automatically generated">
            <a:extLst>
              <a:ext uri="{FF2B5EF4-FFF2-40B4-BE49-F238E27FC236}">
                <a16:creationId xmlns:a16="http://schemas.microsoft.com/office/drawing/2014/main" id="{81C0BE08-5B41-C601-10CD-1F8447CB5ED7}"/>
              </a:ext>
            </a:extLst>
          </p:cNvPr>
          <p:cNvPicPr>
            <a:picLocks noChangeAspect="1"/>
          </p:cNvPicPr>
          <p:nvPr/>
        </p:nvPicPr>
        <p:blipFill>
          <a:blip r:embed="rId3"/>
          <a:stretch>
            <a:fillRect/>
          </a:stretch>
        </p:blipFill>
        <p:spPr>
          <a:xfrm rot="21236750">
            <a:off x="699271" y="1121719"/>
            <a:ext cx="2262567" cy="5001463"/>
          </a:xfrm>
          <a:prstGeom prst="rect">
            <a:avLst/>
          </a:prstGeom>
        </p:spPr>
      </p:pic>
      <p:sp>
        <p:nvSpPr>
          <p:cNvPr id="193" name="Google Shape;193;p2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18</a:t>
            </a:fld>
            <a:endParaRPr sz="1000" b="0" i="0" u="none" strike="noStrike" cap="none">
              <a:solidFill>
                <a:schemeClr val="dk1"/>
              </a:solidFill>
              <a:latin typeface="Arial"/>
              <a:ea typeface="Arial"/>
              <a:cs typeface="Arial"/>
              <a:sym typeface="Arial"/>
            </a:endParaRPr>
          </a:p>
        </p:txBody>
      </p:sp>
      <p:sp>
        <p:nvSpPr>
          <p:cNvPr id="194" name="Google Shape;194;p2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Physical Layout</a:t>
            </a:r>
            <a:endParaRPr/>
          </a:p>
        </p:txBody>
      </p:sp>
      <p:sp>
        <p:nvSpPr>
          <p:cNvPr id="195" name="Google Shape;195;p2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Jake Edwards</a:t>
            </a:r>
            <a:endParaRPr/>
          </a:p>
        </p:txBody>
      </p:sp>
      <p:sp>
        <p:nvSpPr>
          <p:cNvPr id="196" name="Google Shape;196;p2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63A85DF6-D047-C781-98F0-5BFC05299B32}"/>
              </a:ext>
            </a:extLst>
          </p:cNvPr>
          <p:cNvPicPr>
            <a:picLocks noChangeAspect="1"/>
          </p:cNvPicPr>
          <p:nvPr/>
        </p:nvPicPr>
        <p:blipFill>
          <a:blip r:embed="rId4"/>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FE96CDE4-0C9E-9EAE-0A28-0AFF8C1686C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4" name="Rectangle: Rounded Corners 3">
            <a:extLst>
              <a:ext uri="{FF2B5EF4-FFF2-40B4-BE49-F238E27FC236}">
                <a16:creationId xmlns:a16="http://schemas.microsoft.com/office/drawing/2014/main" id="{42F76D70-08AF-271A-DE29-4F89E432B49D}"/>
              </a:ext>
            </a:extLst>
          </p:cNvPr>
          <p:cNvSpPr/>
          <p:nvPr/>
        </p:nvSpPr>
        <p:spPr>
          <a:xfrm>
            <a:off x="851093" y="1212724"/>
            <a:ext cx="2054047" cy="109227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F4600F0-DCB3-D68C-7444-A2DFE9C2EBE6}"/>
              </a:ext>
            </a:extLst>
          </p:cNvPr>
          <p:cNvSpPr/>
          <p:nvPr/>
        </p:nvSpPr>
        <p:spPr>
          <a:xfrm>
            <a:off x="850937" y="2304997"/>
            <a:ext cx="2054046" cy="802271"/>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1038D07-6ABD-906E-4DEE-5F5AA6943A77}"/>
              </a:ext>
            </a:extLst>
          </p:cNvPr>
          <p:cNvSpPr/>
          <p:nvPr/>
        </p:nvSpPr>
        <p:spPr>
          <a:xfrm>
            <a:off x="850936" y="3117532"/>
            <a:ext cx="2054046" cy="1642532"/>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83F6E5A-49D7-A66B-EAF8-A8B3D2A8F9EC}"/>
              </a:ext>
            </a:extLst>
          </p:cNvPr>
          <p:cNvSpPr/>
          <p:nvPr/>
        </p:nvSpPr>
        <p:spPr>
          <a:xfrm>
            <a:off x="850937" y="4751240"/>
            <a:ext cx="2054045" cy="1388532"/>
          </a:xfrm>
          <a:prstGeom prst="roundRect">
            <a:avLst/>
          </a:prstGeom>
          <a:noFill/>
          <a:ln w="38100">
            <a:solidFill>
              <a:srgbClr val="FD6F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E1488FF-E7A6-DF8F-7B68-2CBEBEBA5CE0}"/>
              </a:ext>
            </a:extLst>
          </p:cNvPr>
          <p:cNvSpPr txBox="1"/>
          <p:nvPr/>
        </p:nvSpPr>
        <p:spPr>
          <a:xfrm>
            <a:off x="3220268" y="1342330"/>
            <a:ext cx="2538862" cy="830997"/>
          </a:xfrm>
          <a:prstGeom prst="rect">
            <a:avLst/>
          </a:prstGeom>
          <a:noFill/>
        </p:spPr>
        <p:txBody>
          <a:bodyPr wrap="square" rtlCol="0">
            <a:spAutoFit/>
          </a:bodyPr>
          <a:lstStyle/>
          <a:p>
            <a:r>
              <a:rPr lang="en-US" sz="1200" b="1">
                <a:solidFill>
                  <a:srgbClr val="FF0000"/>
                </a:solidFill>
              </a:rPr>
              <a:t>Red:</a:t>
            </a:r>
            <a:r>
              <a:rPr lang="en-US" sz="1200"/>
              <a:t> Parachute Deployment</a:t>
            </a:r>
          </a:p>
          <a:p>
            <a:r>
              <a:rPr lang="en-US" sz="1200" b="1">
                <a:solidFill>
                  <a:srgbClr val="00B0F0"/>
                </a:solidFill>
              </a:rPr>
              <a:t>Blue:</a:t>
            </a:r>
            <a:r>
              <a:rPr lang="en-US" sz="1200"/>
              <a:t> Avionics Bay</a:t>
            </a:r>
          </a:p>
          <a:p>
            <a:r>
              <a:rPr lang="en-US" sz="1200" b="1">
                <a:solidFill>
                  <a:srgbClr val="FFC000"/>
                </a:solidFill>
              </a:rPr>
              <a:t>Yellow:</a:t>
            </a:r>
            <a:r>
              <a:rPr lang="en-US" sz="1200"/>
              <a:t> Egg Protection Bay</a:t>
            </a:r>
          </a:p>
          <a:p>
            <a:r>
              <a:rPr lang="en-US" sz="1200" b="1">
                <a:solidFill>
                  <a:srgbClr val="FD6FCA"/>
                </a:solidFill>
              </a:rPr>
              <a:t>Pink:</a:t>
            </a:r>
            <a:r>
              <a:rPr lang="en-US" sz="1200"/>
              <a:t> Heat Shield and Deployment</a:t>
            </a:r>
          </a:p>
        </p:txBody>
      </p:sp>
      <p:cxnSp>
        <p:nvCxnSpPr>
          <p:cNvPr id="16" name="Straight Arrow Connector 15">
            <a:extLst>
              <a:ext uri="{FF2B5EF4-FFF2-40B4-BE49-F238E27FC236}">
                <a16:creationId xmlns:a16="http://schemas.microsoft.com/office/drawing/2014/main" id="{4BE6A397-6130-1704-872B-CE25086740F8}"/>
              </a:ext>
            </a:extLst>
          </p:cNvPr>
          <p:cNvCxnSpPr>
            <a:cxnSpLocks/>
          </p:cNvCxnSpPr>
          <p:nvPr/>
        </p:nvCxnSpPr>
        <p:spPr>
          <a:xfrm>
            <a:off x="875579" y="6287577"/>
            <a:ext cx="2004763"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00D1960-C996-5031-E748-D1FD3630018C}"/>
              </a:ext>
            </a:extLst>
          </p:cNvPr>
          <p:cNvCxnSpPr/>
          <p:nvPr/>
        </p:nvCxnSpPr>
        <p:spPr>
          <a:xfrm>
            <a:off x="1016000" y="6198799"/>
            <a:ext cx="1727200"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63F9A8F-D15B-B3B3-1C91-B0450D518A7B}"/>
              </a:ext>
            </a:extLst>
          </p:cNvPr>
          <p:cNvCxnSpPr/>
          <p:nvPr/>
        </p:nvCxnSpPr>
        <p:spPr>
          <a:xfrm>
            <a:off x="685800" y="4258733"/>
            <a:ext cx="0" cy="1363134"/>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D0F93CE-A149-D634-CACE-2E570B241136}"/>
              </a:ext>
            </a:extLst>
          </p:cNvPr>
          <p:cNvCxnSpPr>
            <a:cxnSpLocks/>
          </p:cNvCxnSpPr>
          <p:nvPr/>
        </p:nvCxnSpPr>
        <p:spPr>
          <a:xfrm>
            <a:off x="228600" y="1212724"/>
            <a:ext cx="0" cy="4500583"/>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3AD5E15-D88F-1C7C-E541-59C3373C01DF}"/>
              </a:ext>
            </a:extLst>
          </p:cNvPr>
          <p:cNvCxnSpPr>
            <a:cxnSpLocks/>
            <a:stCxn id="35" idx="2"/>
          </p:cNvCxnSpPr>
          <p:nvPr/>
        </p:nvCxnSpPr>
        <p:spPr>
          <a:xfrm>
            <a:off x="476204" y="2036465"/>
            <a:ext cx="11713" cy="3676842"/>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D2B4DB9-B233-C995-B2B6-1FFD33F4257B}"/>
              </a:ext>
            </a:extLst>
          </p:cNvPr>
          <p:cNvSpPr txBox="1"/>
          <p:nvPr/>
        </p:nvSpPr>
        <p:spPr>
          <a:xfrm>
            <a:off x="2943238" y="5936317"/>
            <a:ext cx="335901" cy="523220"/>
          </a:xfrm>
          <a:prstGeom prst="rect">
            <a:avLst/>
          </a:prstGeom>
          <a:noFill/>
        </p:spPr>
        <p:txBody>
          <a:bodyPr wrap="square" rtlCol="0">
            <a:spAutoFit/>
          </a:bodyPr>
          <a:lstStyle/>
          <a:p>
            <a:r>
              <a:rPr lang="en-US"/>
              <a:t>1</a:t>
            </a:r>
          </a:p>
          <a:p>
            <a:r>
              <a:rPr lang="en-US"/>
              <a:t>2</a:t>
            </a:r>
          </a:p>
        </p:txBody>
      </p:sp>
      <p:cxnSp>
        <p:nvCxnSpPr>
          <p:cNvPr id="30" name="Straight Connector 29">
            <a:extLst>
              <a:ext uri="{FF2B5EF4-FFF2-40B4-BE49-F238E27FC236}">
                <a16:creationId xmlns:a16="http://schemas.microsoft.com/office/drawing/2014/main" id="{58BCF491-7EBF-2244-E9F3-2EBD54353EA5}"/>
              </a:ext>
            </a:extLst>
          </p:cNvPr>
          <p:cNvCxnSpPr/>
          <p:nvPr/>
        </p:nvCxnSpPr>
        <p:spPr>
          <a:xfrm flipV="1">
            <a:off x="2743200" y="6105525"/>
            <a:ext cx="314325" cy="92402"/>
          </a:xfrm>
          <a:prstGeom prst="line">
            <a:avLst/>
          </a:prstGeom>
          <a:ln w="63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8D6F041-2A99-21D5-EF87-17583588B081}"/>
              </a:ext>
            </a:extLst>
          </p:cNvPr>
          <p:cNvCxnSpPr>
            <a:cxnSpLocks/>
          </p:cNvCxnSpPr>
          <p:nvPr/>
        </p:nvCxnSpPr>
        <p:spPr>
          <a:xfrm>
            <a:off x="2880342" y="6297842"/>
            <a:ext cx="129558" cy="26243"/>
          </a:xfrm>
          <a:prstGeom prst="line">
            <a:avLst/>
          </a:prstGeom>
          <a:ln w="6350"/>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13D2ADD4-814F-FF7F-247B-BAEF86BC21F1}"/>
              </a:ext>
            </a:extLst>
          </p:cNvPr>
          <p:cNvSpPr txBox="1"/>
          <p:nvPr/>
        </p:nvSpPr>
        <p:spPr>
          <a:xfrm>
            <a:off x="542815" y="3980620"/>
            <a:ext cx="248261" cy="307777"/>
          </a:xfrm>
          <a:prstGeom prst="rect">
            <a:avLst/>
          </a:prstGeom>
          <a:noFill/>
        </p:spPr>
        <p:txBody>
          <a:bodyPr wrap="square" rtlCol="0">
            <a:spAutoFit/>
          </a:bodyPr>
          <a:lstStyle/>
          <a:p>
            <a:r>
              <a:rPr lang="en-US"/>
              <a:t>3</a:t>
            </a:r>
          </a:p>
        </p:txBody>
      </p:sp>
      <p:sp>
        <p:nvSpPr>
          <p:cNvPr id="35" name="TextBox 34">
            <a:extLst>
              <a:ext uri="{FF2B5EF4-FFF2-40B4-BE49-F238E27FC236}">
                <a16:creationId xmlns:a16="http://schemas.microsoft.com/office/drawing/2014/main" id="{9DAFD40C-751E-7DEC-73C9-FDB71FA9E8D7}"/>
              </a:ext>
            </a:extLst>
          </p:cNvPr>
          <p:cNvSpPr txBox="1"/>
          <p:nvPr/>
        </p:nvSpPr>
        <p:spPr>
          <a:xfrm>
            <a:off x="360547" y="1728688"/>
            <a:ext cx="231314" cy="307777"/>
          </a:xfrm>
          <a:prstGeom prst="rect">
            <a:avLst/>
          </a:prstGeom>
          <a:noFill/>
        </p:spPr>
        <p:txBody>
          <a:bodyPr wrap="square" rtlCol="0">
            <a:spAutoFit/>
          </a:bodyPr>
          <a:lstStyle/>
          <a:p>
            <a:r>
              <a:rPr lang="en-US"/>
              <a:t>4</a:t>
            </a:r>
          </a:p>
        </p:txBody>
      </p:sp>
      <p:sp>
        <p:nvSpPr>
          <p:cNvPr id="36" name="TextBox 35">
            <a:extLst>
              <a:ext uri="{FF2B5EF4-FFF2-40B4-BE49-F238E27FC236}">
                <a16:creationId xmlns:a16="http://schemas.microsoft.com/office/drawing/2014/main" id="{A48265B9-58BC-F8E3-BAAC-2A0AFE471543}"/>
              </a:ext>
            </a:extLst>
          </p:cNvPr>
          <p:cNvSpPr txBox="1"/>
          <p:nvPr/>
        </p:nvSpPr>
        <p:spPr>
          <a:xfrm>
            <a:off x="94138" y="964997"/>
            <a:ext cx="302657" cy="307777"/>
          </a:xfrm>
          <a:prstGeom prst="rect">
            <a:avLst/>
          </a:prstGeom>
          <a:noFill/>
        </p:spPr>
        <p:txBody>
          <a:bodyPr wrap="square" rtlCol="0">
            <a:spAutoFit/>
          </a:bodyPr>
          <a:lstStyle/>
          <a:p>
            <a:r>
              <a:rPr lang="en-US"/>
              <a:t>5</a:t>
            </a:r>
          </a:p>
        </p:txBody>
      </p:sp>
      <p:sp>
        <p:nvSpPr>
          <p:cNvPr id="37" name="TextBox 36">
            <a:extLst>
              <a:ext uri="{FF2B5EF4-FFF2-40B4-BE49-F238E27FC236}">
                <a16:creationId xmlns:a16="http://schemas.microsoft.com/office/drawing/2014/main" id="{B3EA48EA-60F9-AB5E-0C52-D914E95EF3A3}"/>
              </a:ext>
            </a:extLst>
          </p:cNvPr>
          <p:cNvSpPr txBox="1"/>
          <p:nvPr/>
        </p:nvSpPr>
        <p:spPr>
          <a:xfrm>
            <a:off x="3231371" y="2338645"/>
            <a:ext cx="2527755" cy="1200329"/>
          </a:xfrm>
          <a:prstGeom prst="rect">
            <a:avLst/>
          </a:prstGeom>
          <a:noFill/>
        </p:spPr>
        <p:txBody>
          <a:bodyPr wrap="square" rtlCol="0">
            <a:spAutoFit/>
          </a:bodyPr>
          <a:lstStyle/>
          <a:p>
            <a:r>
              <a:rPr lang="en-US" sz="1200" b="1"/>
              <a:t>Basic Dimensions</a:t>
            </a:r>
          </a:p>
          <a:p>
            <a:r>
              <a:rPr lang="en-US" sz="1200"/>
              <a:t>1: Shoulder Width - 136 mm</a:t>
            </a:r>
          </a:p>
          <a:p>
            <a:r>
              <a:rPr lang="en-US" sz="1200"/>
              <a:t>2: Nose Cone Diameter - 142 mm</a:t>
            </a:r>
          </a:p>
          <a:p>
            <a:r>
              <a:rPr lang="en-US" sz="1200"/>
              <a:t>3: Shoulder Length - 100 mm</a:t>
            </a:r>
          </a:p>
          <a:p>
            <a:r>
              <a:rPr lang="en-US" sz="1200"/>
              <a:t>4: 267.4 mm</a:t>
            </a:r>
          </a:p>
          <a:p>
            <a:r>
              <a:rPr lang="en-US" sz="1200"/>
              <a:t>5: 300 mm</a:t>
            </a:r>
          </a:p>
        </p:txBody>
      </p:sp>
      <p:cxnSp>
        <p:nvCxnSpPr>
          <p:cNvPr id="11" name="Straight Arrow Connector 10">
            <a:extLst>
              <a:ext uri="{FF2B5EF4-FFF2-40B4-BE49-F238E27FC236}">
                <a16:creationId xmlns:a16="http://schemas.microsoft.com/office/drawing/2014/main" id="{EA4A1F08-6C00-0B49-04D2-96425855E6BB}"/>
              </a:ext>
            </a:extLst>
          </p:cNvPr>
          <p:cNvCxnSpPr>
            <a:cxnSpLocks/>
            <a:stCxn id="40" idx="1"/>
          </p:cNvCxnSpPr>
          <p:nvPr/>
        </p:nvCxnSpPr>
        <p:spPr>
          <a:xfrm flipH="1">
            <a:off x="2116667" y="5261423"/>
            <a:ext cx="1207165" cy="2542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4CC1C4A4-559E-4E31-14CC-F50C596ADEB3}"/>
              </a:ext>
            </a:extLst>
          </p:cNvPr>
          <p:cNvCxnSpPr>
            <a:cxnSpLocks/>
          </p:cNvCxnSpPr>
          <p:nvPr/>
        </p:nvCxnSpPr>
        <p:spPr>
          <a:xfrm flipH="1">
            <a:off x="1667933" y="4929501"/>
            <a:ext cx="1673028" cy="1765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DFE3A45-5AF3-6946-85B5-464EEA12FFD7}"/>
              </a:ext>
            </a:extLst>
          </p:cNvPr>
          <p:cNvCxnSpPr>
            <a:cxnSpLocks/>
          </p:cNvCxnSpPr>
          <p:nvPr/>
        </p:nvCxnSpPr>
        <p:spPr>
          <a:xfrm flipH="1" flipV="1">
            <a:off x="2048933" y="3259667"/>
            <a:ext cx="1197153" cy="111847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33FBAB3C-40C2-3118-F9CB-45C9100A2BA5}"/>
              </a:ext>
            </a:extLst>
          </p:cNvPr>
          <p:cNvCxnSpPr>
            <a:cxnSpLocks/>
            <a:stCxn id="33" idx="1"/>
          </p:cNvCxnSpPr>
          <p:nvPr/>
        </p:nvCxnSpPr>
        <p:spPr>
          <a:xfrm flipH="1" flipV="1">
            <a:off x="1494814" y="2081688"/>
            <a:ext cx="1889416" cy="18400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BD5379C6-95B6-B34D-0036-E1EAAE95A8DD}"/>
              </a:ext>
            </a:extLst>
          </p:cNvPr>
          <p:cNvSpPr txBox="1"/>
          <p:nvPr/>
        </p:nvSpPr>
        <p:spPr>
          <a:xfrm>
            <a:off x="3384230" y="3721672"/>
            <a:ext cx="1628357" cy="400110"/>
          </a:xfrm>
          <a:prstGeom prst="rect">
            <a:avLst/>
          </a:prstGeom>
          <a:noFill/>
        </p:spPr>
        <p:txBody>
          <a:bodyPr wrap="square" rtlCol="0">
            <a:spAutoFit/>
          </a:bodyPr>
          <a:lstStyle/>
          <a:p>
            <a:r>
              <a:rPr lang="en-US" sz="1000"/>
              <a:t>Servo Motor for parachute deployment</a:t>
            </a:r>
          </a:p>
        </p:txBody>
      </p:sp>
      <p:sp>
        <p:nvSpPr>
          <p:cNvPr id="38" name="TextBox 37">
            <a:extLst>
              <a:ext uri="{FF2B5EF4-FFF2-40B4-BE49-F238E27FC236}">
                <a16:creationId xmlns:a16="http://schemas.microsoft.com/office/drawing/2014/main" id="{56E4D802-9558-0546-0A33-81DFC695D843}"/>
              </a:ext>
            </a:extLst>
          </p:cNvPr>
          <p:cNvSpPr txBox="1"/>
          <p:nvPr/>
        </p:nvSpPr>
        <p:spPr>
          <a:xfrm>
            <a:off x="3219278" y="4277088"/>
            <a:ext cx="2214380" cy="246221"/>
          </a:xfrm>
          <a:prstGeom prst="rect">
            <a:avLst/>
          </a:prstGeom>
          <a:noFill/>
        </p:spPr>
        <p:txBody>
          <a:bodyPr wrap="square" rtlCol="0">
            <a:spAutoFit/>
          </a:bodyPr>
          <a:lstStyle/>
          <a:p>
            <a:r>
              <a:rPr lang="en-US" sz="1000"/>
              <a:t>Rubber band attachment</a:t>
            </a:r>
          </a:p>
        </p:txBody>
      </p:sp>
      <p:sp>
        <p:nvSpPr>
          <p:cNvPr id="39" name="TextBox 38">
            <a:extLst>
              <a:ext uri="{FF2B5EF4-FFF2-40B4-BE49-F238E27FC236}">
                <a16:creationId xmlns:a16="http://schemas.microsoft.com/office/drawing/2014/main" id="{08518CE2-F44E-D11F-191F-E5E110B7941B}"/>
              </a:ext>
            </a:extLst>
          </p:cNvPr>
          <p:cNvSpPr txBox="1"/>
          <p:nvPr/>
        </p:nvSpPr>
        <p:spPr>
          <a:xfrm>
            <a:off x="3314088" y="4721211"/>
            <a:ext cx="1945391" cy="400110"/>
          </a:xfrm>
          <a:prstGeom prst="rect">
            <a:avLst/>
          </a:prstGeom>
          <a:noFill/>
        </p:spPr>
        <p:txBody>
          <a:bodyPr wrap="square" rtlCol="0">
            <a:spAutoFit/>
          </a:bodyPr>
          <a:lstStyle/>
          <a:p>
            <a:r>
              <a:rPr lang="en-US" sz="1000"/>
              <a:t>Linear actuator for heat shield detachment</a:t>
            </a:r>
          </a:p>
        </p:txBody>
      </p:sp>
      <p:sp>
        <p:nvSpPr>
          <p:cNvPr id="40" name="TextBox 39">
            <a:extLst>
              <a:ext uri="{FF2B5EF4-FFF2-40B4-BE49-F238E27FC236}">
                <a16:creationId xmlns:a16="http://schemas.microsoft.com/office/drawing/2014/main" id="{FE195EB3-4D14-282E-16CE-B8C16AD901FE}"/>
              </a:ext>
            </a:extLst>
          </p:cNvPr>
          <p:cNvSpPr txBox="1"/>
          <p:nvPr/>
        </p:nvSpPr>
        <p:spPr>
          <a:xfrm>
            <a:off x="3323832" y="5138312"/>
            <a:ext cx="2126196" cy="246221"/>
          </a:xfrm>
          <a:prstGeom prst="rect">
            <a:avLst/>
          </a:prstGeom>
          <a:noFill/>
        </p:spPr>
        <p:txBody>
          <a:bodyPr wrap="square" rtlCol="0">
            <a:spAutoFit/>
          </a:bodyPr>
          <a:lstStyle/>
          <a:p>
            <a:r>
              <a:rPr lang="en-US" sz="1000"/>
              <a:t>Hinge for heat shield</a:t>
            </a:r>
          </a:p>
        </p:txBody>
      </p:sp>
      <p:pic>
        <p:nvPicPr>
          <p:cNvPr id="41" name="Picture 40" descr="A drawing of a device&#10;&#10;Description automatically generated">
            <a:extLst>
              <a:ext uri="{FF2B5EF4-FFF2-40B4-BE49-F238E27FC236}">
                <a16:creationId xmlns:a16="http://schemas.microsoft.com/office/drawing/2014/main" id="{AAF25AC2-D43B-BE63-98BB-BB3449DAA38C}"/>
              </a:ext>
            </a:extLst>
          </p:cNvPr>
          <p:cNvPicPr>
            <a:picLocks noChangeAspect="1"/>
          </p:cNvPicPr>
          <p:nvPr/>
        </p:nvPicPr>
        <p:blipFill rotWithShape="1">
          <a:blip r:embed="rId5"/>
          <a:srcRect l="23790" t="39008" r="25747" b="14159"/>
          <a:stretch/>
        </p:blipFill>
        <p:spPr>
          <a:xfrm>
            <a:off x="5956966" y="4444458"/>
            <a:ext cx="3176580" cy="1712445"/>
          </a:xfrm>
          <a:prstGeom prst="rect">
            <a:avLst/>
          </a:prstGeom>
        </p:spPr>
      </p:pic>
      <p:cxnSp>
        <p:nvCxnSpPr>
          <p:cNvPr id="44" name="Straight Connector 43">
            <a:extLst>
              <a:ext uri="{FF2B5EF4-FFF2-40B4-BE49-F238E27FC236}">
                <a16:creationId xmlns:a16="http://schemas.microsoft.com/office/drawing/2014/main" id="{0D7D421D-3A12-920E-21CF-8ADD736E4672}"/>
              </a:ext>
            </a:extLst>
          </p:cNvPr>
          <p:cNvCxnSpPr>
            <a:cxnSpLocks/>
          </p:cNvCxnSpPr>
          <p:nvPr/>
        </p:nvCxnSpPr>
        <p:spPr>
          <a:xfrm>
            <a:off x="6051936" y="4850266"/>
            <a:ext cx="49576" cy="6259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8FBDEF-6C04-F4F8-BE19-DD27EAE728BD}"/>
              </a:ext>
            </a:extLst>
          </p:cNvPr>
          <p:cNvCxnSpPr/>
          <p:nvPr/>
        </p:nvCxnSpPr>
        <p:spPr>
          <a:xfrm flipH="1" flipV="1">
            <a:off x="8839200" y="4787915"/>
            <a:ext cx="76200" cy="6519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F2E64B-5275-AEAC-2F16-7E90E8B415FF}"/>
              </a:ext>
            </a:extLst>
          </p:cNvPr>
          <p:cNvCxnSpPr/>
          <p:nvPr/>
        </p:nvCxnSpPr>
        <p:spPr>
          <a:xfrm>
            <a:off x="6853765" y="5712409"/>
            <a:ext cx="138006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99" name="Picture 198" descr="A drawing of a device&#10;&#10;Description automatically generated">
            <a:extLst>
              <a:ext uri="{FF2B5EF4-FFF2-40B4-BE49-F238E27FC236}">
                <a16:creationId xmlns:a16="http://schemas.microsoft.com/office/drawing/2014/main" id="{3E3E827B-5C35-4549-1021-902A08669A89}"/>
              </a:ext>
            </a:extLst>
          </p:cNvPr>
          <p:cNvPicPr>
            <a:picLocks noChangeAspect="1"/>
          </p:cNvPicPr>
          <p:nvPr/>
        </p:nvPicPr>
        <p:blipFill rotWithShape="1">
          <a:blip r:embed="rId5"/>
          <a:srcRect l="23790" t="39008" r="25747" b="14159"/>
          <a:stretch/>
        </p:blipFill>
        <p:spPr>
          <a:xfrm>
            <a:off x="5967420" y="1272774"/>
            <a:ext cx="3176580" cy="1712445"/>
          </a:xfrm>
          <a:prstGeom prst="rect">
            <a:avLst/>
          </a:prstGeom>
        </p:spPr>
      </p:pic>
      <p:sp>
        <p:nvSpPr>
          <p:cNvPr id="200" name="TextBox 199">
            <a:extLst>
              <a:ext uri="{FF2B5EF4-FFF2-40B4-BE49-F238E27FC236}">
                <a16:creationId xmlns:a16="http://schemas.microsoft.com/office/drawing/2014/main" id="{95F3DFC9-596D-F6B1-90A3-306BD6F7F855}"/>
              </a:ext>
            </a:extLst>
          </p:cNvPr>
          <p:cNvSpPr txBox="1"/>
          <p:nvPr/>
        </p:nvSpPr>
        <p:spPr>
          <a:xfrm>
            <a:off x="6421966" y="3331205"/>
            <a:ext cx="2301369" cy="707886"/>
          </a:xfrm>
          <a:prstGeom prst="rect">
            <a:avLst/>
          </a:prstGeom>
          <a:noFill/>
        </p:spPr>
        <p:txBody>
          <a:bodyPr wrap="square" rtlCol="0">
            <a:spAutoFit/>
          </a:bodyPr>
          <a:lstStyle/>
          <a:p>
            <a:r>
              <a:rPr lang="en-US" sz="1000"/>
              <a:t>Heat shield deployed configuration. Red lines represent where mylar fabric will be. Section in the back is omitted for simplicity.</a:t>
            </a:r>
          </a:p>
        </p:txBody>
      </p:sp>
      <p:cxnSp>
        <p:nvCxnSpPr>
          <p:cNvPr id="201" name="Straight Arrow Connector 200">
            <a:extLst>
              <a:ext uri="{FF2B5EF4-FFF2-40B4-BE49-F238E27FC236}">
                <a16:creationId xmlns:a16="http://schemas.microsoft.com/office/drawing/2014/main" id="{72FBAB56-44A2-6206-06FD-0E6A46E1508F}"/>
              </a:ext>
            </a:extLst>
          </p:cNvPr>
          <p:cNvCxnSpPr>
            <a:cxnSpLocks/>
          </p:cNvCxnSpPr>
          <p:nvPr/>
        </p:nvCxnSpPr>
        <p:spPr>
          <a:xfrm flipV="1">
            <a:off x="7483028" y="2938716"/>
            <a:ext cx="0" cy="4263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4" name="Straight Arrow Connector 203">
            <a:extLst>
              <a:ext uri="{FF2B5EF4-FFF2-40B4-BE49-F238E27FC236}">
                <a16:creationId xmlns:a16="http://schemas.microsoft.com/office/drawing/2014/main" id="{D609A500-1B83-8F54-8897-6B7E00B92A96}"/>
              </a:ext>
            </a:extLst>
          </p:cNvPr>
          <p:cNvCxnSpPr>
            <a:cxnSpLocks/>
          </p:cNvCxnSpPr>
          <p:nvPr/>
        </p:nvCxnSpPr>
        <p:spPr>
          <a:xfrm>
            <a:off x="7467600" y="4064626"/>
            <a:ext cx="0" cy="3355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67F1F477-FE18-EE49-AB52-376D957C0BAB}"/>
              </a:ext>
            </a:extLst>
          </p:cNvPr>
          <p:cNvSpPr txBox="1"/>
          <p:nvPr/>
        </p:nvSpPr>
        <p:spPr>
          <a:xfrm>
            <a:off x="3997891" y="5990066"/>
            <a:ext cx="1914382" cy="307777"/>
          </a:xfrm>
          <a:prstGeom prst="rect">
            <a:avLst/>
          </a:prstGeom>
          <a:noFill/>
          <a:ln w="28575">
            <a:solidFill>
              <a:srgbClr val="FF0000"/>
            </a:solidFill>
          </a:ln>
        </p:spPr>
        <p:txBody>
          <a:bodyPr wrap="square" lIns="91440" tIns="45720" rIns="91440" bIns="45720" rtlCol="0" anchor="t">
            <a:spAutoFit/>
          </a:bodyPr>
          <a:lstStyle/>
          <a:p>
            <a:pPr algn="ctr"/>
            <a:r>
              <a:rPr lang="en-US" b="1"/>
              <a:t>Total Mass  895.73 g</a:t>
            </a:r>
          </a:p>
        </p:txBody>
      </p:sp>
      <p:cxnSp>
        <p:nvCxnSpPr>
          <p:cNvPr id="19" name="Straight Arrow Connector 18">
            <a:extLst>
              <a:ext uri="{FF2B5EF4-FFF2-40B4-BE49-F238E27FC236}">
                <a16:creationId xmlns:a16="http://schemas.microsoft.com/office/drawing/2014/main" id="{215688A3-7509-8EC2-8167-43DD695614DD}"/>
              </a:ext>
            </a:extLst>
          </p:cNvPr>
          <p:cNvCxnSpPr>
            <a:cxnSpLocks/>
          </p:cNvCxnSpPr>
          <p:nvPr/>
        </p:nvCxnSpPr>
        <p:spPr>
          <a:xfrm flipH="1">
            <a:off x="2169261" y="5679789"/>
            <a:ext cx="1413037" cy="2251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91349610-63D9-3981-2080-357100FE0875}"/>
              </a:ext>
            </a:extLst>
          </p:cNvPr>
          <p:cNvSpPr txBox="1"/>
          <p:nvPr/>
        </p:nvSpPr>
        <p:spPr>
          <a:xfrm>
            <a:off x="3569116" y="5572810"/>
            <a:ext cx="1002884" cy="246221"/>
          </a:xfrm>
          <a:prstGeom prst="rect">
            <a:avLst/>
          </a:prstGeom>
          <a:noFill/>
        </p:spPr>
        <p:txBody>
          <a:bodyPr wrap="square" rtlCol="0">
            <a:spAutoFit/>
          </a:bodyPr>
          <a:lstStyle/>
          <a:p>
            <a:r>
              <a:rPr lang="en-US" sz="1000"/>
              <a:t>Nose Cone</a:t>
            </a:r>
          </a:p>
        </p:txBody>
      </p:sp>
    </p:spTree>
    <p:extLst>
      <p:ext uri="{BB962C8B-B14F-4D97-AF65-F5344CB8AC3E}">
        <p14:creationId xmlns:p14="http://schemas.microsoft.com/office/powerpoint/2010/main" val="356720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 name="Picture 19" descr="A purple rectangular object with a black frame&#10;&#10;Description automatically generated">
            <a:extLst>
              <a:ext uri="{FF2B5EF4-FFF2-40B4-BE49-F238E27FC236}">
                <a16:creationId xmlns:a16="http://schemas.microsoft.com/office/drawing/2014/main" id="{4F5FFFD0-7EAE-BABE-6F15-6A03B53C99FE}"/>
              </a:ext>
            </a:extLst>
          </p:cNvPr>
          <p:cNvPicPr>
            <a:picLocks noChangeAspect="1"/>
          </p:cNvPicPr>
          <p:nvPr/>
        </p:nvPicPr>
        <p:blipFill>
          <a:blip r:embed="rId3"/>
          <a:stretch>
            <a:fillRect/>
          </a:stretch>
        </p:blipFill>
        <p:spPr>
          <a:xfrm rot="18660000">
            <a:off x="2728196" y="1273793"/>
            <a:ext cx="280675" cy="523949"/>
          </a:xfrm>
          <a:prstGeom prst="rect">
            <a:avLst/>
          </a:prstGeom>
        </p:spPr>
      </p:pic>
      <p:sp>
        <p:nvSpPr>
          <p:cNvPr id="24" name="Rectangle 23">
            <a:extLst>
              <a:ext uri="{FF2B5EF4-FFF2-40B4-BE49-F238E27FC236}">
                <a16:creationId xmlns:a16="http://schemas.microsoft.com/office/drawing/2014/main" id="{27298F87-0CC1-18A3-5EC6-0522EEE6F4D8}"/>
              </a:ext>
            </a:extLst>
          </p:cNvPr>
          <p:cNvSpPr/>
          <p:nvPr/>
        </p:nvSpPr>
        <p:spPr>
          <a:xfrm rot="4800000">
            <a:off x="2930316" y="1729946"/>
            <a:ext cx="35305" cy="158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27ED0F-2846-56CD-6160-30A9335C3B12}"/>
              </a:ext>
            </a:extLst>
          </p:cNvPr>
          <p:cNvSpPr/>
          <p:nvPr/>
        </p:nvSpPr>
        <p:spPr>
          <a:xfrm rot="1260000">
            <a:off x="3142146" y="1535768"/>
            <a:ext cx="35305" cy="158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isplay 20">
            <a:extLst>
              <a:ext uri="{FF2B5EF4-FFF2-40B4-BE49-F238E27FC236}">
                <a16:creationId xmlns:a16="http://schemas.microsoft.com/office/drawing/2014/main" id="{3520291C-B98F-F172-823A-45054E5F37FE}"/>
              </a:ext>
            </a:extLst>
          </p:cNvPr>
          <p:cNvSpPr/>
          <p:nvPr/>
        </p:nvSpPr>
        <p:spPr>
          <a:xfrm rot="2520000">
            <a:off x="2997424" y="1617157"/>
            <a:ext cx="141220" cy="203004"/>
          </a:xfrm>
          <a:prstGeom prst="flowChartDisp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Google Shape;203;p2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19</a:t>
            </a:fld>
            <a:endParaRPr sz="1000" b="0" i="0" u="none" strike="noStrike" cap="none">
              <a:solidFill>
                <a:schemeClr val="dk1"/>
              </a:solidFill>
              <a:latin typeface="Arial"/>
              <a:ea typeface="Arial"/>
              <a:cs typeface="Arial"/>
              <a:sym typeface="Arial"/>
            </a:endParaRPr>
          </a:p>
        </p:txBody>
      </p:sp>
      <p:sp>
        <p:nvSpPr>
          <p:cNvPr id="204" name="Google Shape;204;p24"/>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Concept of Operations</a:t>
            </a:r>
            <a:endParaRPr/>
          </a:p>
        </p:txBody>
      </p:sp>
      <p:sp>
        <p:nvSpPr>
          <p:cNvPr id="205" name="Google Shape;205;p24"/>
          <p:cNvSpPr txBox="1">
            <a:spLocks noGrp="1"/>
          </p:cNvSpPr>
          <p:nvPr>
            <p:ph type="body" idx="1"/>
          </p:nvPr>
        </p:nvSpPr>
        <p:spPr>
          <a:xfrm>
            <a:off x="5481084" y="1066800"/>
            <a:ext cx="3306726" cy="52347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mj-lt"/>
              <a:buAutoNum type="arabicPeriod"/>
            </a:pPr>
            <a:r>
              <a:rPr lang="en-US" sz="1400" b="0"/>
              <a:t>Set up ground station.</a:t>
            </a:r>
          </a:p>
          <a:p>
            <a:pPr marL="342900" marR="0" lvl="0" indent="-342900" algn="l" rtl="0">
              <a:lnSpc>
                <a:spcPct val="100000"/>
              </a:lnSpc>
              <a:spcBef>
                <a:spcPts val="0"/>
              </a:spcBef>
              <a:spcAft>
                <a:spcPts val="0"/>
              </a:spcAft>
              <a:buClr>
                <a:schemeClr val="dk1"/>
              </a:buClr>
              <a:buSzPct val="100000"/>
              <a:buFont typeface="+mj-lt"/>
              <a:buAutoNum type="arabicPeriod"/>
            </a:pPr>
            <a:r>
              <a:rPr lang="en-US" sz="1400" b="0"/>
              <a:t>Power on </a:t>
            </a:r>
            <a:r>
              <a:rPr lang="en-US" sz="1400" b="0" err="1"/>
              <a:t>CanSat</a:t>
            </a:r>
            <a:r>
              <a:rPr lang="en-US" sz="1400" b="0"/>
              <a:t>.</a:t>
            </a:r>
          </a:p>
          <a:p>
            <a:pPr marL="342900" marR="0" lvl="0" indent="-342900" algn="l" rtl="0">
              <a:lnSpc>
                <a:spcPct val="100000"/>
              </a:lnSpc>
              <a:spcBef>
                <a:spcPts val="0"/>
              </a:spcBef>
              <a:spcAft>
                <a:spcPts val="0"/>
              </a:spcAft>
              <a:buClr>
                <a:schemeClr val="dk1"/>
              </a:buClr>
              <a:buSzPct val="100000"/>
              <a:buFont typeface="+mj-lt"/>
              <a:buAutoNum type="arabicPeriod"/>
            </a:pPr>
            <a:r>
              <a:rPr lang="en-US" sz="1400" b="0"/>
              <a:t>Egg is placed inside compartment and loaded into </a:t>
            </a:r>
            <a:r>
              <a:rPr lang="en-US" sz="1400" b="0" err="1"/>
              <a:t>CanSat</a:t>
            </a:r>
            <a:r>
              <a:rPr lang="en-US" sz="1400" b="0"/>
              <a:t>.</a:t>
            </a:r>
          </a:p>
          <a:p>
            <a:pPr marL="342900" marR="0" lvl="0" indent="-342900" algn="l" rtl="0">
              <a:lnSpc>
                <a:spcPct val="100000"/>
              </a:lnSpc>
              <a:spcBef>
                <a:spcPts val="0"/>
              </a:spcBef>
              <a:spcAft>
                <a:spcPts val="0"/>
              </a:spcAft>
              <a:buClr>
                <a:schemeClr val="dk1"/>
              </a:buClr>
              <a:buSzPct val="100000"/>
              <a:buFont typeface="+mj-lt"/>
              <a:buAutoNum type="arabicPeriod"/>
            </a:pPr>
            <a:r>
              <a:rPr lang="en-US" sz="1400" b="0"/>
              <a:t>Place </a:t>
            </a:r>
            <a:r>
              <a:rPr lang="en-US" sz="1400" b="0" err="1"/>
              <a:t>CanSat</a:t>
            </a:r>
            <a:r>
              <a:rPr lang="en-US" sz="1400" b="0"/>
              <a:t> into rocket.</a:t>
            </a:r>
          </a:p>
          <a:p>
            <a:pPr marL="342900" marR="0" lvl="0" indent="-342900" algn="l" rtl="0">
              <a:lnSpc>
                <a:spcPct val="100000"/>
              </a:lnSpc>
              <a:spcBef>
                <a:spcPts val="0"/>
              </a:spcBef>
              <a:spcAft>
                <a:spcPts val="0"/>
              </a:spcAft>
              <a:buClr>
                <a:schemeClr val="dk1"/>
              </a:buClr>
              <a:buSzPct val="100000"/>
              <a:buFont typeface="+mj-lt"/>
              <a:buAutoNum type="arabicPeriod"/>
            </a:pPr>
            <a:r>
              <a:rPr lang="en-US" sz="1400" b="0"/>
              <a:t>Rocket is launched.</a:t>
            </a:r>
          </a:p>
          <a:p>
            <a:pPr marL="342900" marR="0" lvl="0" indent="-342900" algn="l" rtl="0">
              <a:lnSpc>
                <a:spcPct val="100000"/>
              </a:lnSpc>
              <a:spcBef>
                <a:spcPts val="0"/>
              </a:spcBef>
              <a:spcAft>
                <a:spcPts val="0"/>
              </a:spcAft>
              <a:buClr>
                <a:schemeClr val="dk1"/>
              </a:buClr>
              <a:buSzPct val="100000"/>
              <a:buFont typeface="+mj-lt"/>
              <a:buAutoNum type="arabicPeriod"/>
            </a:pPr>
            <a:r>
              <a:rPr lang="en-US" sz="1400" b="0"/>
              <a:t>At maximum altitude of 725 m, </a:t>
            </a:r>
            <a:r>
              <a:rPr lang="en-US" sz="1400" b="0" err="1"/>
              <a:t>CanSat</a:t>
            </a:r>
            <a:r>
              <a:rPr lang="en-US" sz="1400" b="0"/>
              <a:t> is ejected from the rocket the heat shield is immediately deployed and aerobraking starts. Descent is slowed to 10-30 m/s.</a:t>
            </a:r>
          </a:p>
          <a:p>
            <a:pPr marL="342900" indent="-342900">
              <a:spcBef>
                <a:spcPts val="0"/>
              </a:spcBef>
              <a:buSzPct val="100000"/>
              <a:buFont typeface="+mj-lt"/>
              <a:buAutoNum type="arabicPeriod"/>
            </a:pPr>
            <a:r>
              <a:rPr lang="en-US" sz="1400" b="0"/>
              <a:t>At 100 m heat shield/aerobrake is detached and the parachute is deployed decreasing the descent to &lt;5 m/s.</a:t>
            </a:r>
          </a:p>
          <a:p>
            <a:pPr marL="342900" marR="0" lvl="0" indent="-342900" algn="l" rtl="0">
              <a:lnSpc>
                <a:spcPct val="100000"/>
              </a:lnSpc>
              <a:spcBef>
                <a:spcPts val="0"/>
              </a:spcBef>
              <a:spcAft>
                <a:spcPts val="0"/>
              </a:spcAft>
              <a:buClr>
                <a:schemeClr val="dk1"/>
              </a:buClr>
              <a:buSzPct val="100000"/>
              <a:buFont typeface="+mj-lt"/>
              <a:buAutoNum type="arabicPeriod"/>
            </a:pPr>
            <a:r>
              <a:rPr lang="en-US" sz="1400" b="0" err="1"/>
              <a:t>CanSat</a:t>
            </a:r>
            <a:r>
              <a:rPr lang="en-US" sz="1400" b="0"/>
              <a:t> will land upright.</a:t>
            </a:r>
          </a:p>
          <a:p>
            <a:pPr marL="342900" indent="-342900">
              <a:spcBef>
                <a:spcPts val="0"/>
              </a:spcBef>
              <a:buSzPct val="100000"/>
              <a:buFont typeface="+mj-lt"/>
              <a:buAutoNum type="arabicPeriod"/>
            </a:pPr>
            <a:r>
              <a:rPr lang="en-US" sz="1400" b="0"/>
              <a:t>Recovery crew tracks and collects </a:t>
            </a:r>
            <a:r>
              <a:rPr lang="en-US" sz="1400" b="0" err="1"/>
              <a:t>CanSat</a:t>
            </a:r>
            <a:r>
              <a:rPr lang="en-US" sz="1400" b="0"/>
              <a:t> and intact egg.</a:t>
            </a:r>
          </a:p>
          <a:p>
            <a:pPr marL="342900" marR="0" lvl="0" indent="-342900" algn="l" rtl="0">
              <a:lnSpc>
                <a:spcPct val="100000"/>
              </a:lnSpc>
              <a:spcBef>
                <a:spcPts val="0"/>
              </a:spcBef>
              <a:spcAft>
                <a:spcPts val="0"/>
              </a:spcAft>
              <a:buClr>
                <a:schemeClr val="dk1"/>
              </a:buClr>
              <a:buSzPct val="100000"/>
              <a:buFont typeface="+mj-lt"/>
              <a:buAutoNum type="arabicPeriod"/>
            </a:pPr>
            <a:r>
              <a:rPr lang="en-US" sz="1400" b="0"/>
              <a:t>FSW obtains and saves flight data &amp; video recording thumb drive.</a:t>
            </a:r>
          </a:p>
          <a:p>
            <a:pPr marR="0" lvl="0" indent="-457200" algn="l" rtl="0">
              <a:lnSpc>
                <a:spcPct val="100000"/>
              </a:lnSpc>
              <a:spcBef>
                <a:spcPts val="0"/>
              </a:spcBef>
              <a:spcAft>
                <a:spcPts val="0"/>
              </a:spcAft>
              <a:buClr>
                <a:schemeClr val="dk1"/>
              </a:buClr>
              <a:buSzPts val="2400"/>
              <a:buAutoNum type="arabicPeriod"/>
            </a:pPr>
            <a:endParaRPr lang="en-US" sz="1400"/>
          </a:p>
          <a:p>
            <a:pPr marL="0" marR="0" lvl="0" indent="0" algn="l" rtl="0">
              <a:lnSpc>
                <a:spcPct val="100000"/>
              </a:lnSpc>
              <a:spcBef>
                <a:spcPts val="0"/>
              </a:spcBef>
              <a:spcAft>
                <a:spcPts val="0"/>
              </a:spcAft>
              <a:buClr>
                <a:schemeClr val="dk1"/>
              </a:buClr>
              <a:buSzPts val="2400"/>
              <a:buNone/>
            </a:pPr>
            <a:endParaRPr lang="en-US" sz="1400"/>
          </a:p>
        </p:txBody>
      </p:sp>
      <p:sp>
        <p:nvSpPr>
          <p:cNvPr id="206" name="Google Shape;206;p2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Zachary </a:t>
            </a:r>
            <a:r>
              <a:rPr lang="en-US" sz="1000" b="0" i="0" u="none" strike="noStrike" cap="none" err="1">
                <a:solidFill>
                  <a:schemeClr val="dk1"/>
                </a:solidFill>
                <a:latin typeface="Arial"/>
                <a:ea typeface="Arial"/>
                <a:cs typeface="Arial"/>
                <a:sym typeface="Arial"/>
              </a:rPr>
              <a:t>DeFabrizio</a:t>
            </a:r>
            <a:endParaRPr/>
          </a:p>
        </p:txBody>
      </p:sp>
      <p:sp>
        <p:nvSpPr>
          <p:cNvPr id="207" name="Google Shape;207;p2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33E441A-159C-AAAC-BCA6-9D15F7DBEFC6}"/>
              </a:ext>
            </a:extLst>
          </p:cNvPr>
          <p:cNvPicPr>
            <a:picLocks noChangeAspect="1"/>
          </p:cNvPicPr>
          <p:nvPr/>
        </p:nvPicPr>
        <p:blipFill>
          <a:blip r:embed="rId4"/>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F49B0746-EE9B-BEB0-DF0A-CBB18790F80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1030" name="Picture 6">
            <a:extLst>
              <a:ext uri="{FF2B5EF4-FFF2-40B4-BE49-F238E27FC236}">
                <a16:creationId xmlns:a16="http://schemas.microsoft.com/office/drawing/2014/main" id="{78599F6D-C9F1-E444-A62E-B3E2263DB3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972" y="3428220"/>
            <a:ext cx="55245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25FCDA9-8B73-67E1-7EC8-678A0AC350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43241">
            <a:off x="647401" y="1952373"/>
            <a:ext cx="55245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a:extLst>
              <a:ext uri="{FF2B5EF4-FFF2-40B4-BE49-F238E27FC236}">
                <a16:creationId xmlns:a16="http://schemas.microsoft.com/office/drawing/2014/main" id="{5256799F-854D-7018-6416-1AE9F2AB11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3403" y="5016483"/>
            <a:ext cx="8191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B47DB78B-FF01-CA9C-EBE2-C7EE39A24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4184" y="5604291"/>
            <a:ext cx="542925"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lash Drive - USB 2.0 Thumb Drive 64GB - Glorystar | Christian Television">
            <a:extLst>
              <a:ext uri="{FF2B5EF4-FFF2-40B4-BE49-F238E27FC236}">
                <a16:creationId xmlns:a16="http://schemas.microsoft.com/office/drawing/2014/main" id="{6A58CD04-1AD7-E75C-92D5-2F025ED49C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0107" y="5477692"/>
            <a:ext cx="395210" cy="3952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urple rectangular object with a black frame&#10;&#10;Description automatically generated">
            <a:extLst>
              <a:ext uri="{FF2B5EF4-FFF2-40B4-BE49-F238E27FC236}">
                <a16:creationId xmlns:a16="http://schemas.microsoft.com/office/drawing/2014/main" id="{F43A8AF8-1C4E-4487-4D93-BF91B0FD54B5}"/>
              </a:ext>
            </a:extLst>
          </p:cNvPr>
          <p:cNvPicPr>
            <a:picLocks noChangeAspect="1"/>
          </p:cNvPicPr>
          <p:nvPr/>
        </p:nvPicPr>
        <p:blipFill>
          <a:blip r:embed="rId3"/>
          <a:stretch>
            <a:fillRect/>
          </a:stretch>
        </p:blipFill>
        <p:spPr>
          <a:xfrm>
            <a:off x="1907354" y="5183824"/>
            <a:ext cx="280675" cy="523949"/>
          </a:xfrm>
          <a:prstGeom prst="rect">
            <a:avLst/>
          </a:prstGeom>
        </p:spPr>
      </p:pic>
      <p:pic>
        <p:nvPicPr>
          <p:cNvPr id="5" name="Picture 4" descr="A purple rectangular object with a black frame&#10;&#10;Description automatically generated">
            <a:extLst>
              <a:ext uri="{FF2B5EF4-FFF2-40B4-BE49-F238E27FC236}">
                <a16:creationId xmlns:a16="http://schemas.microsoft.com/office/drawing/2014/main" id="{5FA901B8-4AC6-1624-50F8-CC032106DF12}"/>
              </a:ext>
            </a:extLst>
          </p:cNvPr>
          <p:cNvPicPr>
            <a:picLocks noChangeAspect="1"/>
          </p:cNvPicPr>
          <p:nvPr/>
        </p:nvPicPr>
        <p:blipFill>
          <a:blip r:embed="rId3"/>
          <a:stretch>
            <a:fillRect/>
          </a:stretch>
        </p:blipFill>
        <p:spPr>
          <a:xfrm>
            <a:off x="874680" y="4883733"/>
            <a:ext cx="439548" cy="938782"/>
          </a:xfrm>
          <a:prstGeom prst="rect">
            <a:avLst/>
          </a:prstGeom>
        </p:spPr>
      </p:pic>
      <p:sp>
        <p:nvSpPr>
          <p:cNvPr id="11" name="Rectangle 10">
            <a:extLst>
              <a:ext uri="{FF2B5EF4-FFF2-40B4-BE49-F238E27FC236}">
                <a16:creationId xmlns:a16="http://schemas.microsoft.com/office/drawing/2014/main" id="{3DFB3E17-9DA4-1573-4576-8B9AA3B483C9}"/>
              </a:ext>
            </a:extLst>
          </p:cNvPr>
          <p:cNvSpPr/>
          <p:nvPr/>
        </p:nvSpPr>
        <p:spPr>
          <a:xfrm>
            <a:off x="970888" y="5278100"/>
            <a:ext cx="203003" cy="3353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A2EE39AB-24CC-5248-AB72-BEC810D59E5B}"/>
              </a:ext>
            </a:extLst>
          </p:cNvPr>
          <p:cNvSpPr/>
          <p:nvPr/>
        </p:nvSpPr>
        <p:spPr>
          <a:xfrm rot="10800000">
            <a:off x="1932948" y="5675282"/>
            <a:ext cx="211830" cy="24713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5612FD75-7B4A-9123-D40B-9764EB7F6593}"/>
              </a:ext>
            </a:extLst>
          </p:cNvPr>
          <p:cNvSpPr/>
          <p:nvPr/>
        </p:nvSpPr>
        <p:spPr>
          <a:xfrm rot="10800000">
            <a:off x="926755" y="5772372"/>
            <a:ext cx="308918" cy="30009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1A353C0-20B9-00DD-7367-5986D597FB98}"/>
              </a:ext>
            </a:extLst>
          </p:cNvPr>
          <p:cNvSpPr/>
          <p:nvPr/>
        </p:nvSpPr>
        <p:spPr>
          <a:xfrm>
            <a:off x="1553421" y="4845612"/>
            <a:ext cx="185351" cy="264788"/>
          </a:xfrm>
          <a:prstGeom prst="ellipse">
            <a:avLst/>
          </a:prstGeom>
          <a:solidFill>
            <a:srgbClr val="FCC3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urple rectangular object with a black frame&#10;&#10;Description automatically generated">
            <a:extLst>
              <a:ext uri="{FF2B5EF4-FFF2-40B4-BE49-F238E27FC236}">
                <a16:creationId xmlns:a16="http://schemas.microsoft.com/office/drawing/2014/main" id="{6BF8F8D4-F19F-7594-593C-0936D486B364}"/>
              </a:ext>
            </a:extLst>
          </p:cNvPr>
          <p:cNvPicPr>
            <a:picLocks noChangeAspect="1"/>
          </p:cNvPicPr>
          <p:nvPr/>
        </p:nvPicPr>
        <p:blipFill>
          <a:blip r:embed="rId3"/>
          <a:stretch>
            <a:fillRect/>
          </a:stretch>
        </p:blipFill>
        <p:spPr>
          <a:xfrm>
            <a:off x="1157122" y="3639230"/>
            <a:ext cx="157107" cy="294467"/>
          </a:xfrm>
          <a:prstGeom prst="rect">
            <a:avLst/>
          </a:prstGeom>
        </p:spPr>
      </p:pic>
      <p:sp>
        <p:nvSpPr>
          <p:cNvPr id="13" name="Isosceles Triangle 12">
            <a:extLst>
              <a:ext uri="{FF2B5EF4-FFF2-40B4-BE49-F238E27FC236}">
                <a16:creationId xmlns:a16="http://schemas.microsoft.com/office/drawing/2014/main" id="{FE106FC7-15E9-1330-F350-949E2E3BF609}"/>
              </a:ext>
            </a:extLst>
          </p:cNvPr>
          <p:cNvSpPr/>
          <p:nvPr/>
        </p:nvSpPr>
        <p:spPr>
          <a:xfrm>
            <a:off x="1165065" y="3583458"/>
            <a:ext cx="123567" cy="1059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2948E1EA-9264-499E-0322-D182216A3A33}"/>
              </a:ext>
            </a:extLst>
          </p:cNvPr>
          <p:cNvCxnSpPr/>
          <p:nvPr/>
        </p:nvCxnSpPr>
        <p:spPr>
          <a:xfrm flipH="1" flipV="1">
            <a:off x="732470" y="3781940"/>
            <a:ext cx="391886" cy="12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close up of a rocket&#10;&#10;Description automatically generated">
            <a:extLst>
              <a:ext uri="{FF2B5EF4-FFF2-40B4-BE49-F238E27FC236}">
                <a16:creationId xmlns:a16="http://schemas.microsoft.com/office/drawing/2014/main" id="{D573E88C-9830-6D71-06F2-A821676171C5}"/>
              </a:ext>
            </a:extLst>
          </p:cNvPr>
          <p:cNvPicPr>
            <a:picLocks noChangeAspect="1"/>
          </p:cNvPicPr>
          <p:nvPr/>
        </p:nvPicPr>
        <p:blipFill>
          <a:blip r:embed="rId9"/>
          <a:stretch>
            <a:fillRect/>
          </a:stretch>
        </p:blipFill>
        <p:spPr>
          <a:xfrm rot="-1440000">
            <a:off x="1462603" y="1297037"/>
            <a:ext cx="1037784" cy="662815"/>
          </a:xfrm>
          <a:prstGeom prst="rect">
            <a:avLst/>
          </a:prstGeom>
        </p:spPr>
      </p:pic>
      <p:sp>
        <p:nvSpPr>
          <p:cNvPr id="27" name="Rectangle 26">
            <a:extLst>
              <a:ext uri="{FF2B5EF4-FFF2-40B4-BE49-F238E27FC236}">
                <a16:creationId xmlns:a16="http://schemas.microsoft.com/office/drawing/2014/main" id="{FCD6C53B-9B78-8B52-27FA-0E5226ABFA62}"/>
              </a:ext>
            </a:extLst>
          </p:cNvPr>
          <p:cNvSpPr/>
          <p:nvPr/>
        </p:nvSpPr>
        <p:spPr>
          <a:xfrm rot="6120000">
            <a:off x="4271906" y="2612572"/>
            <a:ext cx="35305" cy="158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105EF87-0B27-893C-49EF-52AAE0A64867}"/>
              </a:ext>
            </a:extLst>
          </p:cNvPr>
          <p:cNvSpPr/>
          <p:nvPr/>
        </p:nvSpPr>
        <p:spPr>
          <a:xfrm rot="4680000">
            <a:off x="4624956" y="2612572"/>
            <a:ext cx="35305" cy="158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isplay 28">
            <a:extLst>
              <a:ext uri="{FF2B5EF4-FFF2-40B4-BE49-F238E27FC236}">
                <a16:creationId xmlns:a16="http://schemas.microsoft.com/office/drawing/2014/main" id="{5AC1DBF1-0DAC-C912-95B9-B54EFC1F5CF7}"/>
              </a:ext>
            </a:extLst>
          </p:cNvPr>
          <p:cNvSpPr/>
          <p:nvPr/>
        </p:nvSpPr>
        <p:spPr>
          <a:xfrm rot="5400000">
            <a:off x="4409624" y="2588045"/>
            <a:ext cx="141220" cy="203004"/>
          </a:xfrm>
          <a:prstGeom prst="flowChartDisp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nk parachute with black background&#10;&#10;Description automatically generated">
            <a:extLst>
              <a:ext uri="{FF2B5EF4-FFF2-40B4-BE49-F238E27FC236}">
                <a16:creationId xmlns:a16="http://schemas.microsoft.com/office/drawing/2014/main" id="{87AE6861-A27D-9B58-82A0-561A7CD8D773}"/>
              </a:ext>
            </a:extLst>
          </p:cNvPr>
          <p:cNvPicPr>
            <a:picLocks noChangeAspect="1"/>
          </p:cNvPicPr>
          <p:nvPr/>
        </p:nvPicPr>
        <p:blipFill>
          <a:blip r:embed="rId10"/>
          <a:stretch>
            <a:fillRect/>
          </a:stretch>
        </p:blipFill>
        <p:spPr>
          <a:xfrm>
            <a:off x="4008775" y="1466812"/>
            <a:ext cx="923925" cy="428625"/>
          </a:xfrm>
          <a:prstGeom prst="rect">
            <a:avLst/>
          </a:prstGeom>
        </p:spPr>
      </p:pic>
      <p:pic>
        <p:nvPicPr>
          <p:cNvPr id="32" name="Picture 31">
            <a:extLst>
              <a:ext uri="{FF2B5EF4-FFF2-40B4-BE49-F238E27FC236}">
                <a16:creationId xmlns:a16="http://schemas.microsoft.com/office/drawing/2014/main" id="{577185F0-D5B5-A175-CAFB-9A4933B30898}"/>
              </a:ext>
            </a:extLst>
          </p:cNvPr>
          <p:cNvPicPr>
            <a:picLocks noChangeAspect="1"/>
          </p:cNvPicPr>
          <p:nvPr/>
        </p:nvPicPr>
        <p:blipFill>
          <a:blip r:embed="rId11"/>
          <a:stretch>
            <a:fillRect/>
          </a:stretch>
        </p:blipFill>
        <p:spPr>
          <a:xfrm>
            <a:off x="4328175" y="1856824"/>
            <a:ext cx="267840" cy="397696"/>
          </a:xfrm>
          <a:prstGeom prst="rect">
            <a:avLst/>
          </a:prstGeom>
        </p:spPr>
      </p:pic>
      <p:pic>
        <p:nvPicPr>
          <p:cNvPr id="33" name="Picture 32">
            <a:extLst>
              <a:ext uri="{FF2B5EF4-FFF2-40B4-BE49-F238E27FC236}">
                <a16:creationId xmlns:a16="http://schemas.microsoft.com/office/drawing/2014/main" id="{08DB6C63-7801-90D1-3B4A-39911456A3C6}"/>
              </a:ext>
            </a:extLst>
          </p:cNvPr>
          <p:cNvPicPr>
            <a:picLocks noChangeAspect="1"/>
          </p:cNvPicPr>
          <p:nvPr/>
        </p:nvPicPr>
        <p:blipFill>
          <a:blip r:embed="rId11"/>
          <a:stretch>
            <a:fillRect/>
          </a:stretch>
        </p:blipFill>
        <p:spPr>
          <a:xfrm>
            <a:off x="4548831" y="3383767"/>
            <a:ext cx="267840" cy="397696"/>
          </a:xfrm>
          <a:prstGeom prst="rect">
            <a:avLst/>
          </a:prstGeom>
        </p:spPr>
      </p:pic>
      <p:pic>
        <p:nvPicPr>
          <p:cNvPr id="34" name="Picture 33">
            <a:extLst>
              <a:ext uri="{FF2B5EF4-FFF2-40B4-BE49-F238E27FC236}">
                <a16:creationId xmlns:a16="http://schemas.microsoft.com/office/drawing/2014/main" id="{EBDFA4AB-5292-65C7-8892-3A91AAF939F8}"/>
              </a:ext>
            </a:extLst>
          </p:cNvPr>
          <p:cNvPicPr>
            <a:picLocks noChangeAspect="1"/>
          </p:cNvPicPr>
          <p:nvPr/>
        </p:nvPicPr>
        <p:blipFill>
          <a:blip r:embed="rId12"/>
          <a:stretch>
            <a:fillRect/>
          </a:stretch>
        </p:blipFill>
        <p:spPr>
          <a:xfrm rot="660000">
            <a:off x="4581139" y="3314001"/>
            <a:ext cx="678996" cy="485958"/>
          </a:xfrm>
          <a:prstGeom prst="rect">
            <a:avLst/>
          </a:prstGeom>
        </p:spPr>
      </p:pic>
      <p:pic>
        <p:nvPicPr>
          <p:cNvPr id="35" name="Picture 34" descr="A purple rectangular object with a black frame&#10;&#10;Description automatically generated">
            <a:extLst>
              <a:ext uri="{FF2B5EF4-FFF2-40B4-BE49-F238E27FC236}">
                <a16:creationId xmlns:a16="http://schemas.microsoft.com/office/drawing/2014/main" id="{0ECA55C2-B504-4531-566D-DE3F0C8FAAC3}"/>
              </a:ext>
            </a:extLst>
          </p:cNvPr>
          <p:cNvPicPr>
            <a:picLocks noChangeAspect="1"/>
          </p:cNvPicPr>
          <p:nvPr/>
        </p:nvPicPr>
        <p:blipFill>
          <a:blip r:embed="rId3"/>
          <a:stretch>
            <a:fillRect/>
          </a:stretch>
        </p:blipFill>
        <p:spPr>
          <a:xfrm>
            <a:off x="4767058" y="4654249"/>
            <a:ext cx="289502" cy="559254"/>
          </a:xfrm>
          <a:prstGeom prst="rect">
            <a:avLst/>
          </a:prstGeom>
        </p:spPr>
      </p:pic>
      <p:sp>
        <p:nvSpPr>
          <p:cNvPr id="36" name="Rectangle 35">
            <a:extLst>
              <a:ext uri="{FF2B5EF4-FFF2-40B4-BE49-F238E27FC236}">
                <a16:creationId xmlns:a16="http://schemas.microsoft.com/office/drawing/2014/main" id="{ECA9D0DF-91A8-94EB-6C0A-512AD7FF7404}"/>
              </a:ext>
            </a:extLst>
          </p:cNvPr>
          <p:cNvSpPr/>
          <p:nvPr/>
        </p:nvSpPr>
        <p:spPr>
          <a:xfrm>
            <a:off x="4854441" y="4889744"/>
            <a:ext cx="105915" cy="1323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1317E2-62A0-8AEB-6445-26E42E661769}"/>
              </a:ext>
            </a:extLst>
          </p:cNvPr>
          <p:cNvSpPr/>
          <p:nvPr/>
        </p:nvSpPr>
        <p:spPr>
          <a:xfrm>
            <a:off x="4024772" y="4580824"/>
            <a:ext cx="185351" cy="264788"/>
          </a:xfrm>
          <a:prstGeom prst="ellipse">
            <a:avLst/>
          </a:prstGeom>
          <a:solidFill>
            <a:srgbClr val="FCC3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6CEE011-E245-CD32-9F14-342CF09AB4FB}"/>
              </a:ext>
            </a:extLst>
          </p:cNvPr>
          <p:cNvCxnSpPr/>
          <p:nvPr/>
        </p:nvCxnSpPr>
        <p:spPr>
          <a:xfrm flipH="1" flipV="1">
            <a:off x="4280623" y="4779306"/>
            <a:ext cx="647846" cy="135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F4E46FC-5152-5612-E103-F33DE8B9A556}"/>
              </a:ext>
            </a:extLst>
          </p:cNvPr>
          <p:cNvCxnSpPr>
            <a:cxnSpLocks/>
          </p:cNvCxnSpPr>
          <p:nvPr/>
        </p:nvCxnSpPr>
        <p:spPr>
          <a:xfrm flipH="1">
            <a:off x="1085519" y="5135888"/>
            <a:ext cx="338928" cy="314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57152B0-B3E7-F914-7D8C-E274F7E8F8A9}"/>
              </a:ext>
            </a:extLst>
          </p:cNvPr>
          <p:cNvSpPr/>
          <p:nvPr/>
        </p:nvSpPr>
        <p:spPr>
          <a:xfrm>
            <a:off x="2780184" y="5258201"/>
            <a:ext cx="195943" cy="215635"/>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rPr>
              <a:t>1</a:t>
            </a:r>
          </a:p>
        </p:txBody>
      </p:sp>
      <p:sp>
        <p:nvSpPr>
          <p:cNvPr id="41" name="Oval 40">
            <a:extLst>
              <a:ext uri="{FF2B5EF4-FFF2-40B4-BE49-F238E27FC236}">
                <a16:creationId xmlns:a16="http://schemas.microsoft.com/office/drawing/2014/main" id="{B68B7D0F-E4E9-4302-5894-8F7A5FDDE85F}"/>
              </a:ext>
            </a:extLst>
          </p:cNvPr>
          <p:cNvSpPr/>
          <p:nvPr/>
        </p:nvSpPr>
        <p:spPr>
          <a:xfrm>
            <a:off x="2110592" y="4958838"/>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rPr>
              <a:t>2</a:t>
            </a:r>
          </a:p>
        </p:txBody>
      </p:sp>
      <p:sp>
        <p:nvSpPr>
          <p:cNvPr id="42" name="Oval 41">
            <a:extLst>
              <a:ext uri="{FF2B5EF4-FFF2-40B4-BE49-F238E27FC236}">
                <a16:creationId xmlns:a16="http://schemas.microsoft.com/office/drawing/2014/main" id="{2CF1DCD7-8CE6-01D8-C93C-192F2B178F47}"/>
              </a:ext>
            </a:extLst>
          </p:cNvPr>
          <p:cNvSpPr/>
          <p:nvPr/>
        </p:nvSpPr>
        <p:spPr>
          <a:xfrm>
            <a:off x="610673" y="5176671"/>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rPr>
              <a:t>3</a:t>
            </a:r>
          </a:p>
        </p:txBody>
      </p:sp>
      <p:sp>
        <p:nvSpPr>
          <p:cNvPr id="43" name="Oval 42">
            <a:extLst>
              <a:ext uri="{FF2B5EF4-FFF2-40B4-BE49-F238E27FC236}">
                <a16:creationId xmlns:a16="http://schemas.microsoft.com/office/drawing/2014/main" id="{2A2A9F34-578D-D377-2705-4B9AE8AAA421}"/>
              </a:ext>
            </a:extLst>
          </p:cNvPr>
          <p:cNvSpPr/>
          <p:nvPr/>
        </p:nvSpPr>
        <p:spPr>
          <a:xfrm>
            <a:off x="264986" y="3583394"/>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rPr>
              <a:t>4</a:t>
            </a:r>
          </a:p>
        </p:txBody>
      </p:sp>
      <p:sp>
        <p:nvSpPr>
          <p:cNvPr id="44" name="Oval 43">
            <a:extLst>
              <a:ext uri="{FF2B5EF4-FFF2-40B4-BE49-F238E27FC236}">
                <a16:creationId xmlns:a16="http://schemas.microsoft.com/office/drawing/2014/main" id="{C19E786D-B38D-998A-4B37-A24484C14CBA}"/>
              </a:ext>
            </a:extLst>
          </p:cNvPr>
          <p:cNvSpPr/>
          <p:nvPr/>
        </p:nvSpPr>
        <p:spPr>
          <a:xfrm>
            <a:off x="542389" y="2104762"/>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cs typeface="Arial"/>
              </a:rPr>
              <a:t>5</a:t>
            </a:r>
          </a:p>
        </p:txBody>
      </p:sp>
      <p:sp>
        <p:nvSpPr>
          <p:cNvPr id="45" name="Oval 44">
            <a:extLst>
              <a:ext uri="{FF2B5EF4-FFF2-40B4-BE49-F238E27FC236}">
                <a16:creationId xmlns:a16="http://schemas.microsoft.com/office/drawing/2014/main" id="{49B1CDB4-8991-E3CC-44F6-92D621F7F661}"/>
              </a:ext>
            </a:extLst>
          </p:cNvPr>
          <p:cNvSpPr/>
          <p:nvPr/>
        </p:nvSpPr>
        <p:spPr>
          <a:xfrm>
            <a:off x="2450638" y="1068888"/>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rPr>
              <a:t>6</a:t>
            </a:r>
          </a:p>
        </p:txBody>
      </p:sp>
      <p:sp>
        <p:nvSpPr>
          <p:cNvPr id="46" name="Oval 45">
            <a:extLst>
              <a:ext uri="{FF2B5EF4-FFF2-40B4-BE49-F238E27FC236}">
                <a16:creationId xmlns:a16="http://schemas.microsoft.com/office/drawing/2014/main" id="{674789A0-AB9E-1EFB-0F16-A6556A8FF32A}"/>
              </a:ext>
            </a:extLst>
          </p:cNvPr>
          <p:cNvSpPr/>
          <p:nvPr/>
        </p:nvSpPr>
        <p:spPr>
          <a:xfrm>
            <a:off x="4848212" y="1895509"/>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rPr>
              <a:t>7</a:t>
            </a:r>
          </a:p>
        </p:txBody>
      </p:sp>
      <p:sp>
        <p:nvSpPr>
          <p:cNvPr id="48" name="Oval 47">
            <a:extLst>
              <a:ext uri="{FF2B5EF4-FFF2-40B4-BE49-F238E27FC236}">
                <a16:creationId xmlns:a16="http://schemas.microsoft.com/office/drawing/2014/main" id="{DAE11345-DFE3-93C7-A0DC-B4AB209166B1}"/>
              </a:ext>
            </a:extLst>
          </p:cNvPr>
          <p:cNvSpPr/>
          <p:nvPr/>
        </p:nvSpPr>
        <p:spPr>
          <a:xfrm>
            <a:off x="5061623" y="3016834"/>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rPr>
              <a:t>8</a:t>
            </a:r>
          </a:p>
        </p:txBody>
      </p:sp>
      <p:sp>
        <p:nvSpPr>
          <p:cNvPr id="49" name="Oval 48">
            <a:extLst>
              <a:ext uri="{FF2B5EF4-FFF2-40B4-BE49-F238E27FC236}">
                <a16:creationId xmlns:a16="http://schemas.microsoft.com/office/drawing/2014/main" id="{542A7C79-E18D-9494-55B7-AFD423C510B8}"/>
              </a:ext>
            </a:extLst>
          </p:cNvPr>
          <p:cNvSpPr/>
          <p:nvPr/>
        </p:nvSpPr>
        <p:spPr>
          <a:xfrm>
            <a:off x="4544717" y="4243683"/>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100">
                <a:solidFill>
                  <a:schemeClr val="tx1"/>
                </a:solidFill>
              </a:rPr>
              <a:t>9</a:t>
            </a:r>
          </a:p>
        </p:txBody>
      </p:sp>
      <p:sp>
        <p:nvSpPr>
          <p:cNvPr id="50" name="Oval 49">
            <a:extLst>
              <a:ext uri="{FF2B5EF4-FFF2-40B4-BE49-F238E27FC236}">
                <a16:creationId xmlns:a16="http://schemas.microsoft.com/office/drawing/2014/main" id="{315A2AB3-C8A6-2D8B-F326-DA70437E02D9}"/>
              </a:ext>
            </a:extLst>
          </p:cNvPr>
          <p:cNvSpPr/>
          <p:nvPr/>
        </p:nvSpPr>
        <p:spPr>
          <a:xfrm>
            <a:off x="3697834" y="5178164"/>
            <a:ext cx="449738" cy="28753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900">
                <a:solidFill>
                  <a:schemeClr val="tx1"/>
                </a:solidFill>
              </a:rPr>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a:t>
            </a:fld>
            <a:endParaRPr sz="1000" b="0" i="0" u="none" strike="noStrike" cap="none">
              <a:solidFill>
                <a:schemeClr val="dk1"/>
              </a:solidFill>
              <a:latin typeface="Arial"/>
              <a:ea typeface="Arial"/>
              <a:cs typeface="Arial"/>
              <a:sym typeface="Arial"/>
            </a:endParaRPr>
          </a:p>
        </p:txBody>
      </p:sp>
      <p:sp>
        <p:nvSpPr>
          <p:cNvPr id="112" name="Google Shape;112;p1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Presentation Outline</a:t>
            </a:r>
            <a:endParaRPr/>
          </a:p>
        </p:txBody>
      </p:sp>
      <p:sp>
        <p:nvSpPr>
          <p:cNvPr id="114" name="Google Shape;114;p1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sp>
        <p:nvSpPr>
          <p:cNvPr id="115" name="Google Shape;115;p1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23431033-AF60-500C-DAF7-37E80369C361}"/>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71B71E4D-0D85-1285-1279-57BE1DBA4175}"/>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A6C937F5-A54F-5372-4556-19CA443311D0}"/>
              </a:ext>
            </a:extLst>
          </p:cNvPr>
          <p:cNvGraphicFramePr>
            <a:graphicFrameLocks noGrp="1"/>
          </p:cNvGraphicFramePr>
          <p:nvPr>
            <p:extLst>
              <p:ext uri="{D42A27DB-BD31-4B8C-83A1-F6EECF244321}">
                <p14:modId xmlns:p14="http://schemas.microsoft.com/office/powerpoint/2010/main" val="552480815"/>
              </p:ext>
            </p:extLst>
          </p:nvPr>
        </p:nvGraphicFramePr>
        <p:xfrm>
          <a:off x="434800" y="1070448"/>
          <a:ext cx="8251999" cy="5250502"/>
        </p:xfrm>
        <a:graphic>
          <a:graphicData uri="http://schemas.openxmlformats.org/drawingml/2006/table">
            <a:tbl>
              <a:tblPr/>
              <a:tblGrid>
                <a:gridCol w="1239610">
                  <a:extLst>
                    <a:ext uri="{9D8B030D-6E8A-4147-A177-3AD203B41FA5}">
                      <a16:colId xmlns:a16="http://schemas.microsoft.com/office/drawing/2014/main" val="1924687041"/>
                    </a:ext>
                  </a:extLst>
                </a:gridCol>
                <a:gridCol w="3578526">
                  <a:extLst>
                    <a:ext uri="{9D8B030D-6E8A-4147-A177-3AD203B41FA5}">
                      <a16:colId xmlns:a16="http://schemas.microsoft.com/office/drawing/2014/main" val="3523940636"/>
                    </a:ext>
                  </a:extLst>
                </a:gridCol>
                <a:gridCol w="3433863">
                  <a:extLst>
                    <a:ext uri="{9D8B030D-6E8A-4147-A177-3AD203B41FA5}">
                      <a16:colId xmlns:a16="http://schemas.microsoft.com/office/drawing/2014/main" val="3058736928"/>
                    </a:ext>
                  </a:extLst>
                </a:gridCol>
              </a:tblGrid>
              <a:tr h="312261">
                <a:tc>
                  <a:txBody>
                    <a:bodyPr/>
                    <a:lstStyle/>
                    <a:p>
                      <a:pPr algn="ctr" fontAlgn="base"/>
                      <a:r>
                        <a:rPr lang="en-US" sz="1200" b="1" i="0" u="none" strike="noStrike">
                          <a:solidFill>
                            <a:srgbClr val="FFFFFF"/>
                          </a:solidFill>
                          <a:effectLst/>
                          <a:latin typeface="Arial" panose="020B0604020202020204" pitchFamily="34" charset="0"/>
                          <a:cs typeface="Arial" panose="020B0604020202020204" pitchFamily="34" charset="0"/>
                        </a:rPr>
                        <a:t>Page #</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panose="020B0604020202020204" pitchFamily="34" charset="0"/>
                          <a:cs typeface="Arial" panose="020B0604020202020204" pitchFamily="34" charset="0"/>
                        </a:rPr>
                        <a:t>Presentation Section</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panose="020B0604020202020204" pitchFamily="34" charset="0"/>
                          <a:cs typeface="Arial" panose="020B0604020202020204" pitchFamily="34" charset="0"/>
                        </a:rPr>
                        <a:t>Presenter(s)</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4288626239"/>
                  </a:ext>
                </a:extLst>
              </a:tr>
              <a:tr h="388433">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5</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Systems Overview</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latin typeface="Arial" panose="020B0604020202020204" pitchFamily="34" charset="0"/>
                          <a:cs typeface="Arial" panose="020B0604020202020204" pitchFamily="34" charset="0"/>
                        </a:rPr>
                        <a:t>Zachary </a:t>
                      </a:r>
                      <a:r>
                        <a:rPr lang="en-US" sz="1100" b="0" i="0" err="1">
                          <a:solidFill>
                            <a:srgbClr val="000000"/>
                          </a:solidFill>
                          <a:effectLst/>
                          <a:latin typeface="Arial" panose="020B0604020202020204" pitchFamily="34" charset="0"/>
                          <a:cs typeface="Arial" panose="020B0604020202020204" pitchFamily="34" charset="0"/>
                        </a:rPr>
                        <a:t>DeFabrizio</a:t>
                      </a:r>
                      <a:r>
                        <a:rPr lang="en-US" sz="1100" b="0" i="0">
                          <a:solidFill>
                            <a:srgbClr val="000000"/>
                          </a:solidFill>
                          <a:effectLst/>
                          <a:latin typeface="Arial" panose="020B0604020202020204" pitchFamily="34" charset="0"/>
                          <a:cs typeface="Arial" panose="020B0604020202020204" pitchFamily="34" charset="0"/>
                        </a:rPr>
                        <a:t>, Jake Edwards, Max Epstein, Melissa Gonzalez, Samuel Taylor</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4278342"/>
                  </a:ext>
                </a:extLst>
              </a:tr>
              <a:tr h="388433">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21</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Sensor Subsystem Design</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latin typeface="Arial" panose="020B0604020202020204" pitchFamily="34" charset="0"/>
                          <a:cs typeface="Arial" panose="020B0604020202020204" pitchFamily="34" charset="0"/>
                        </a:rPr>
                        <a:t>Jonathan (Yoni) Gutmann</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141556"/>
                  </a:ext>
                </a:extLst>
              </a:tr>
              <a:tr h="388433">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32</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Descent Control Design</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latin typeface="Arial" panose="020B0604020202020204" pitchFamily="34" charset="0"/>
                          <a:cs typeface="Arial" panose="020B0604020202020204" pitchFamily="34" charset="0"/>
                        </a:rPr>
                        <a:t>Melanie Miguel, Jake Edwards, Samuel Taylor, Zachary </a:t>
                      </a:r>
                      <a:r>
                        <a:rPr lang="en-US" sz="1100" b="0" i="0" err="1">
                          <a:solidFill>
                            <a:srgbClr val="000000"/>
                          </a:solidFill>
                          <a:effectLst/>
                          <a:latin typeface="Arial" panose="020B0604020202020204" pitchFamily="34" charset="0"/>
                          <a:cs typeface="Arial" panose="020B0604020202020204" pitchFamily="34" charset="0"/>
                        </a:rPr>
                        <a:t>DeFabrizio</a:t>
                      </a:r>
                      <a:r>
                        <a:rPr lang="en-US" sz="1100" b="0" i="0">
                          <a:solidFill>
                            <a:srgbClr val="000000"/>
                          </a:solidFill>
                          <a:effectLst/>
                          <a:latin typeface="Arial" panose="020B0604020202020204" pitchFamily="34" charset="0"/>
                          <a:cs typeface="Arial" panose="020B0604020202020204" pitchFamily="34" charset="0"/>
                        </a:rPr>
                        <a:t>, Christian Roque</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099571"/>
                  </a:ext>
                </a:extLst>
              </a:tr>
              <a:tr h="388433">
                <a:tc>
                  <a:txBody>
                    <a:bodyPr/>
                    <a:lstStyle/>
                    <a:p>
                      <a:pPr algn="ctr" fontAlgn="auto"/>
                      <a:r>
                        <a:rPr lang="en-US" sz="1200" b="0" i="0" u="none" strike="noStrike">
                          <a:solidFill>
                            <a:srgbClr val="000000"/>
                          </a:solidFill>
                          <a:effectLst/>
                          <a:latin typeface="Arial" panose="020B0604020202020204" pitchFamily="34" charset="0"/>
                          <a:cs typeface="Arial" panose="020B0604020202020204" pitchFamily="34" charset="0"/>
                        </a:rPr>
                        <a:t>41</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Mechanical Subsystem Design</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latin typeface="Arial" panose="020B0604020202020204" pitchFamily="34" charset="0"/>
                          <a:cs typeface="Arial" panose="020B0604020202020204" pitchFamily="34" charset="0"/>
                        </a:rPr>
                        <a:t>Zachary </a:t>
                      </a:r>
                      <a:r>
                        <a:rPr lang="en-US" sz="1100" b="0" i="0" err="1">
                          <a:solidFill>
                            <a:srgbClr val="000000"/>
                          </a:solidFill>
                          <a:effectLst/>
                          <a:latin typeface="Arial" panose="020B0604020202020204" pitchFamily="34" charset="0"/>
                          <a:cs typeface="Arial" panose="020B0604020202020204" pitchFamily="34" charset="0"/>
                        </a:rPr>
                        <a:t>DeFabrizio</a:t>
                      </a:r>
                      <a:r>
                        <a:rPr lang="en-US" sz="1100" b="0" i="0">
                          <a:solidFill>
                            <a:srgbClr val="000000"/>
                          </a:solidFill>
                          <a:effectLst/>
                          <a:latin typeface="Arial" panose="020B0604020202020204" pitchFamily="34" charset="0"/>
                          <a:cs typeface="Arial" panose="020B0604020202020204" pitchFamily="34" charset="0"/>
                        </a:rPr>
                        <a:t>, Jake Edwards, Melissa Gonzalez, Jonathan (Yoni) Gutmann, Melanie Miguel, Christian Roque, Samuel Taylor</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3295104"/>
                  </a:ext>
                </a:extLst>
              </a:tr>
              <a:tr h="444171">
                <a:tc>
                  <a:txBody>
                    <a:bodyPr/>
                    <a:lstStyle/>
                    <a:p>
                      <a:pPr algn="ctr" fontAlgn="auto"/>
                      <a:r>
                        <a:rPr lang="en-US" sz="1200" b="0" i="0" u="none" strike="noStrike">
                          <a:solidFill>
                            <a:srgbClr val="000000"/>
                          </a:solidFill>
                          <a:effectLst/>
                          <a:latin typeface="Arial" panose="020B0604020202020204" pitchFamily="34" charset="0"/>
                          <a:cs typeface="Arial" panose="020B0604020202020204" pitchFamily="34" charset="0"/>
                        </a:rPr>
                        <a:t>54</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Communication and Data Handling (CDH) Subsystem Design</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latin typeface="Arial" panose="020B0604020202020204" pitchFamily="34" charset="0"/>
                          <a:cs typeface="Arial" panose="020B0604020202020204" pitchFamily="34" charset="0"/>
                        </a:rPr>
                        <a:t>Evan (Steele) Elliott, Sanat Konda</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4376181"/>
                  </a:ext>
                </a:extLst>
              </a:tr>
              <a:tr h="388433">
                <a:tc>
                  <a:txBody>
                    <a:bodyPr/>
                    <a:lstStyle/>
                    <a:p>
                      <a:pPr algn="ctr" fontAlgn="auto"/>
                      <a:r>
                        <a:rPr lang="en-US" sz="1200" b="0" i="0" u="none" strike="noStrike">
                          <a:solidFill>
                            <a:srgbClr val="000000"/>
                          </a:solidFill>
                          <a:effectLst/>
                          <a:latin typeface="Arial" panose="020B0604020202020204" pitchFamily="34" charset="0"/>
                          <a:cs typeface="Arial" panose="020B0604020202020204" pitchFamily="34" charset="0"/>
                        </a:rPr>
                        <a:t>65</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Electrical Power Subsystem (EPS) Design</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a:solidFill>
                            <a:srgbClr val="000000"/>
                          </a:solidFill>
                          <a:effectLst/>
                          <a:latin typeface="Arial" panose="020B0604020202020204" pitchFamily="34" charset="0"/>
                          <a:cs typeface="Arial" panose="020B0604020202020204" pitchFamily="34" charset="0"/>
                        </a:rPr>
                        <a:t>Jonathan (Yoni) Gutmann</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867691"/>
                  </a:ext>
                </a:extLst>
              </a:tr>
              <a:tr h="388433">
                <a:tc>
                  <a:txBody>
                    <a:bodyPr/>
                    <a:lstStyle/>
                    <a:p>
                      <a:pPr algn="ctr" fontAlgn="auto"/>
                      <a:r>
                        <a:rPr lang="en-US" sz="1200" b="0" i="0" u="none" strike="noStrike">
                          <a:solidFill>
                            <a:srgbClr val="000000"/>
                          </a:solidFill>
                          <a:effectLst/>
                          <a:latin typeface="Arial" panose="020B0604020202020204" pitchFamily="34" charset="0"/>
                          <a:cs typeface="Arial" panose="020B0604020202020204" pitchFamily="34" charset="0"/>
                        </a:rPr>
                        <a:t>70</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Flight Software (FSW) Design</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fi-FI" sz="1100" b="0" i="0">
                          <a:solidFill>
                            <a:srgbClr val="000000"/>
                          </a:solidFill>
                          <a:effectLst/>
                          <a:latin typeface="Arial" panose="020B0604020202020204" pitchFamily="34" charset="0"/>
                          <a:cs typeface="Arial" panose="020B0604020202020204" pitchFamily="34" charset="0"/>
                        </a:rPr>
                        <a:t>Evan (Steele) Elliott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5464660"/>
                  </a:ext>
                </a:extLst>
              </a:tr>
              <a:tr h="388433">
                <a:tc>
                  <a:txBody>
                    <a:bodyPr/>
                    <a:lstStyle/>
                    <a:p>
                      <a:pPr algn="ctr" fontAlgn="auto"/>
                      <a:r>
                        <a:rPr lang="en-US" sz="1200" b="0" i="0" u="none" strike="noStrike">
                          <a:solidFill>
                            <a:srgbClr val="000000"/>
                          </a:solidFill>
                          <a:effectLst/>
                          <a:latin typeface="Arial" panose="020B0604020202020204" pitchFamily="34" charset="0"/>
                          <a:cs typeface="Arial" panose="020B0604020202020204" pitchFamily="34" charset="0"/>
                        </a:rPr>
                        <a:t>80</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Ground Control System (GCS) Design</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latin typeface="Arial" panose="020B0604020202020204" pitchFamily="34" charset="0"/>
                          <a:cs typeface="Arial" panose="020B0604020202020204" pitchFamily="34" charset="0"/>
                        </a:rPr>
                        <a:t>Evan (Steele) Elliott, Sanat Konda</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4735844"/>
                  </a:ext>
                </a:extLst>
              </a:tr>
              <a:tr h="388433">
                <a:tc>
                  <a:txBody>
                    <a:bodyPr/>
                    <a:lstStyle/>
                    <a:p>
                      <a:pPr algn="ctr" fontAlgn="auto"/>
                      <a:r>
                        <a:rPr lang="en-US" sz="1200" b="0" i="0" u="none" strike="noStrike">
                          <a:solidFill>
                            <a:srgbClr val="000000"/>
                          </a:solidFill>
                          <a:effectLst/>
                          <a:latin typeface="Arial" panose="020B0604020202020204" pitchFamily="34" charset="0"/>
                          <a:cs typeface="Arial" panose="020B0604020202020204" pitchFamily="34" charset="0"/>
                        </a:rPr>
                        <a:t>87</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CanSat Integration and Test</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latin typeface="Arial" panose="020B0604020202020204" pitchFamily="34" charset="0"/>
                          <a:cs typeface="Arial" panose="020B0604020202020204" pitchFamily="34" charset="0"/>
                        </a:rPr>
                        <a:t>Evan (Steele) Elliott, Max Epstein, Melissa Gonzalez</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153778"/>
                  </a:ext>
                </a:extLst>
              </a:tr>
              <a:tr h="388433">
                <a:tc>
                  <a:txBody>
                    <a:bodyPr/>
                    <a:lstStyle/>
                    <a:p>
                      <a:pPr algn="ctr" fontAlgn="auto"/>
                      <a:r>
                        <a:rPr lang="en-US" sz="1200" b="0" i="0" u="none" strike="noStrike">
                          <a:solidFill>
                            <a:srgbClr val="000000"/>
                          </a:solidFill>
                          <a:effectLst/>
                          <a:latin typeface="Arial" panose="020B0604020202020204" pitchFamily="34" charset="0"/>
                          <a:cs typeface="Arial" panose="020B0604020202020204" pitchFamily="34" charset="0"/>
                        </a:rPr>
                        <a:t>95</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Mission Operations &amp; Analysis</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a:solidFill>
                            <a:srgbClr val="000000"/>
                          </a:solidFill>
                          <a:effectLst/>
                          <a:latin typeface="Arial" panose="020B0604020202020204" pitchFamily="34" charset="0"/>
                          <a:cs typeface="Arial" panose="020B0604020202020204" pitchFamily="34" charset="0"/>
                        </a:rPr>
                        <a:t>Max Epstein, Melissa Gonzalez</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9176878"/>
                  </a:ext>
                </a:extLst>
              </a:tr>
              <a:tr h="388433">
                <a:tc>
                  <a:txBody>
                    <a:bodyPr/>
                    <a:lstStyle/>
                    <a:p>
                      <a:pPr algn="ctr" fontAlgn="auto"/>
                      <a:r>
                        <a:rPr lang="en-US" sz="1200" b="0" i="0" u="none" strike="noStrike">
                          <a:solidFill>
                            <a:srgbClr val="000000"/>
                          </a:solidFill>
                          <a:effectLst/>
                          <a:latin typeface="Arial" panose="020B0604020202020204" pitchFamily="34" charset="0"/>
                          <a:cs typeface="Arial" panose="020B0604020202020204" pitchFamily="34" charset="0"/>
                        </a:rPr>
                        <a:t>100</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Requirements Compliance</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latin typeface="Arial" panose="020B0604020202020204" pitchFamily="34" charset="0"/>
                          <a:cs typeface="Arial" panose="020B0604020202020204" pitchFamily="34" charset="0"/>
                        </a:rPr>
                        <a:t>Max Epstein</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244188"/>
                  </a:ext>
                </a:extLst>
              </a:tr>
              <a:tr h="388433">
                <a:tc>
                  <a:txBody>
                    <a:bodyPr/>
                    <a:lstStyle/>
                    <a:p>
                      <a:pPr algn="ctr" fontAlgn="auto"/>
                      <a:r>
                        <a:rPr lang="en-US" sz="1200" b="0" i="0" u="none" strike="noStrike">
                          <a:solidFill>
                            <a:srgbClr val="000000"/>
                          </a:solidFill>
                          <a:effectLst/>
                          <a:latin typeface="Arial" panose="020B0604020202020204" pitchFamily="34" charset="0"/>
                          <a:cs typeface="Arial" panose="020B0604020202020204" pitchFamily="34" charset="0"/>
                        </a:rPr>
                        <a:t>109</a:t>
                      </a: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cs typeface="Arial" panose="020B0604020202020204" pitchFamily="34" charset="0"/>
                        </a:rPr>
                        <a:t>Management</a:t>
                      </a:r>
                      <a:r>
                        <a:rPr lang="en-US" sz="1200" b="0" i="0">
                          <a:solidFill>
                            <a:srgbClr val="000000"/>
                          </a:solidFill>
                          <a:effectLst/>
                          <a:latin typeface="Arial" panose="020B0604020202020204" pitchFamily="34" charset="0"/>
                          <a:cs typeface="Arial" panose="020B0604020202020204" pitchFamily="34" charset="0"/>
                        </a:rPr>
                        <a:t>​</a:t>
                      </a:r>
                      <a:endParaRPr lang="en-US" sz="1100" b="0" i="0">
                        <a:solidFill>
                          <a:srgbClr val="000000"/>
                        </a:solidFill>
                        <a:effectLst/>
                        <a:latin typeface="Arial" panose="020B0604020202020204" pitchFamily="34" charset="0"/>
                        <a:cs typeface="Arial" panose="020B0604020202020204" pitchFamily="34" charset="0"/>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latin typeface="Arial" panose="020B0604020202020204" pitchFamily="34" charset="0"/>
                          <a:cs typeface="Arial" panose="020B0604020202020204" pitchFamily="34" charset="0"/>
                        </a:rPr>
                        <a:t>Max Epstein, Melissa Gonzalez</a:t>
                      </a: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88235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2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20</a:t>
            </a:fld>
            <a:endParaRPr sz="1000" b="0" i="0" u="none" strike="noStrike" cap="none">
              <a:solidFill>
                <a:schemeClr val="dk1"/>
              </a:solidFill>
              <a:latin typeface="Arial"/>
              <a:ea typeface="Arial"/>
              <a:cs typeface="Arial"/>
              <a:sym typeface="Arial"/>
            </a:endParaRPr>
          </a:p>
        </p:txBody>
      </p:sp>
      <p:sp>
        <p:nvSpPr>
          <p:cNvPr id="214" name="Google Shape;214;p2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Launch Vehicle Compatibility</a:t>
            </a:r>
            <a:endParaRPr/>
          </a:p>
        </p:txBody>
      </p:sp>
      <p:sp>
        <p:nvSpPr>
          <p:cNvPr id="216" name="Google Shape;216;p2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Jake Edwards</a:t>
            </a:r>
            <a:endParaRPr/>
          </a:p>
        </p:txBody>
      </p:sp>
      <p:sp>
        <p:nvSpPr>
          <p:cNvPr id="217" name="Google Shape;217;p2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C873750A-80EB-0150-CF42-7E38B2CA097F}"/>
              </a:ext>
            </a:extLst>
          </p:cNvPr>
          <p:cNvPicPr>
            <a:picLocks noChangeAspect="1"/>
          </p:cNvPicPr>
          <p:nvPr/>
        </p:nvPicPr>
        <p:blipFill>
          <a:blip r:embed="rId3"/>
          <a:stretch>
            <a:fillRect/>
          </a:stretch>
        </p:blipFill>
        <p:spPr>
          <a:xfrm>
            <a:off x="66288" y="43797"/>
            <a:ext cx="1533912" cy="884099"/>
          </a:xfrm>
          <a:prstGeom prst="rect">
            <a:avLst/>
          </a:prstGeom>
        </p:spPr>
      </p:pic>
      <p:sp>
        <p:nvSpPr>
          <p:cNvPr id="5" name="Google Shape;102;p14">
            <a:extLst>
              <a:ext uri="{FF2B5EF4-FFF2-40B4-BE49-F238E27FC236}">
                <a16:creationId xmlns:a16="http://schemas.microsoft.com/office/drawing/2014/main" id="{5B20C9B2-0002-1CD3-E20B-8A5B8F1B351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9" name="Picture 8" descr="A close-up of a machine&#10;&#10;Description automatically generated">
            <a:extLst>
              <a:ext uri="{FF2B5EF4-FFF2-40B4-BE49-F238E27FC236}">
                <a16:creationId xmlns:a16="http://schemas.microsoft.com/office/drawing/2014/main" id="{085FB89F-412C-17DF-D6C1-EC8D8309EC17}"/>
              </a:ext>
            </a:extLst>
          </p:cNvPr>
          <p:cNvPicPr>
            <a:picLocks noChangeAspect="1"/>
          </p:cNvPicPr>
          <p:nvPr/>
        </p:nvPicPr>
        <p:blipFill>
          <a:blip r:embed="rId4"/>
          <a:stretch>
            <a:fillRect/>
          </a:stretch>
        </p:blipFill>
        <p:spPr>
          <a:xfrm rot="222428">
            <a:off x="3350878" y="1591268"/>
            <a:ext cx="2442241" cy="3077403"/>
          </a:xfrm>
          <a:prstGeom prst="rect">
            <a:avLst/>
          </a:prstGeom>
        </p:spPr>
      </p:pic>
      <p:sp>
        <p:nvSpPr>
          <p:cNvPr id="10" name="Rectangle 9">
            <a:extLst>
              <a:ext uri="{FF2B5EF4-FFF2-40B4-BE49-F238E27FC236}">
                <a16:creationId xmlns:a16="http://schemas.microsoft.com/office/drawing/2014/main" id="{D84432C8-194C-1081-5167-2ADBACACE48E}"/>
              </a:ext>
            </a:extLst>
          </p:cNvPr>
          <p:cNvSpPr/>
          <p:nvPr/>
        </p:nvSpPr>
        <p:spPr>
          <a:xfrm>
            <a:off x="2743200" y="1349410"/>
            <a:ext cx="1388534" cy="2444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FBAE990-DFDB-CBB8-9734-A5EC70859BF8}"/>
              </a:ext>
            </a:extLst>
          </p:cNvPr>
          <p:cNvCxnSpPr/>
          <p:nvPr/>
        </p:nvCxnSpPr>
        <p:spPr>
          <a:xfrm>
            <a:off x="5164666" y="2301842"/>
            <a:ext cx="0" cy="2442563"/>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EB4EC39-28DB-2359-F271-B97E276052B3}"/>
              </a:ext>
            </a:extLst>
          </p:cNvPr>
          <p:cNvCxnSpPr/>
          <p:nvPr/>
        </p:nvCxnSpPr>
        <p:spPr>
          <a:xfrm>
            <a:off x="3962400" y="2301842"/>
            <a:ext cx="0" cy="2442563"/>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5EED12E-E2D7-6BE4-E0FF-6A3447528476}"/>
              </a:ext>
            </a:extLst>
          </p:cNvPr>
          <p:cNvCxnSpPr/>
          <p:nvPr/>
        </p:nvCxnSpPr>
        <p:spPr>
          <a:xfrm>
            <a:off x="3843867" y="2509205"/>
            <a:ext cx="0" cy="239606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801C275-C112-0B6B-3B02-6A45E52DCFAA}"/>
              </a:ext>
            </a:extLst>
          </p:cNvPr>
          <p:cNvCxnSpPr>
            <a:cxnSpLocks/>
          </p:cNvCxnSpPr>
          <p:nvPr/>
        </p:nvCxnSpPr>
        <p:spPr>
          <a:xfrm>
            <a:off x="5266267" y="2537677"/>
            <a:ext cx="0" cy="2396067"/>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06E2522-9DAC-4146-27D9-354148253CAB}"/>
              </a:ext>
            </a:extLst>
          </p:cNvPr>
          <p:cNvCxnSpPr>
            <a:cxnSpLocks/>
          </p:cNvCxnSpPr>
          <p:nvPr/>
        </p:nvCxnSpPr>
        <p:spPr>
          <a:xfrm>
            <a:off x="3598334" y="3609872"/>
            <a:ext cx="0" cy="151246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F8F6C15-D1CB-84D8-0F64-3EF93B36962F}"/>
              </a:ext>
            </a:extLst>
          </p:cNvPr>
          <p:cNvCxnSpPr>
            <a:cxnSpLocks/>
          </p:cNvCxnSpPr>
          <p:nvPr/>
        </p:nvCxnSpPr>
        <p:spPr>
          <a:xfrm>
            <a:off x="5494867" y="3587544"/>
            <a:ext cx="0" cy="1551724"/>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4746F95-6B44-AEE7-72F0-F1DA1F686B5B}"/>
              </a:ext>
            </a:extLst>
          </p:cNvPr>
          <p:cNvCxnSpPr>
            <a:cxnSpLocks/>
          </p:cNvCxnSpPr>
          <p:nvPr/>
        </p:nvCxnSpPr>
        <p:spPr>
          <a:xfrm>
            <a:off x="3462868" y="3880805"/>
            <a:ext cx="0" cy="142952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08297AE-5AF1-1D79-FAA1-995FB36E3EF3}"/>
              </a:ext>
            </a:extLst>
          </p:cNvPr>
          <p:cNvCxnSpPr>
            <a:cxnSpLocks/>
          </p:cNvCxnSpPr>
          <p:nvPr/>
        </p:nvCxnSpPr>
        <p:spPr>
          <a:xfrm>
            <a:off x="5638799" y="3883877"/>
            <a:ext cx="0" cy="1453578"/>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3FE0DF-CD23-6C8C-87D2-3A3DA19814F4}"/>
              </a:ext>
            </a:extLst>
          </p:cNvPr>
          <p:cNvCxnSpPr>
            <a:cxnSpLocks/>
          </p:cNvCxnSpPr>
          <p:nvPr/>
        </p:nvCxnSpPr>
        <p:spPr>
          <a:xfrm>
            <a:off x="3412067" y="4106334"/>
            <a:ext cx="0" cy="1430866"/>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8484342-A910-C366-F0C0-4F0E787737CC}"/>
              </a:ext>
            </a:extLst>
          </p:cNvPr>
          <p:cNvCxnSpPr>
            <a:cxnSpLocks/>
          </p:cNvCxnSpPr>
          <p:nvPr/>
        </p:nvCxnSpPr>
        <p:spPr>
          <a:xfrm>
            <a:off x="5689599" y="4134806"/>
            <a:ext cx="0" cy="140239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7F5F921-DB3E-5E9C-7E9A-C5E76EF2083F}"/>
              </a:ext>
            </a:extLst>
          </p:cNvPr>
          <p:cNvCxnSpPr>
            <a:cxnSpLocks/>
          </p:cNvCxnSpPr>
          <p:nvPr/>
        </p:nvCxnSpPr>
        <p:spPr>
          <a:xfrm>
            <a:off x="4851400" y="4744405"/>
            <a:ext cx="313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97FC53EA-182C-7E85-4799-DFD3A4467B65}"/>
              </a:ext>
            </a:extLst>
          </p:cNvPr>
          <p:cNvCxnSpPr>
            <a:cxnSpLocks/>
          </p:cNvCxnSpPr>
          <p:nvPr/>
        </p:nvCxnSpPr>
        <p:spPr>
          <a:xfrm>
            <a:off x="4851400" y="4939888"/>
            <a:ext cx="4148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7775E11-4316-3DD5-5F94-A399F0DCAAE2}"/>
              </a:ext>
            </a:extLst>
          </p:cNvPr>
          <p:cNvCxnSpPr>
            <a:cxnSpLocks/>
          </p:cNvCxnSpPr>
          <p:nvPr/>
        </p:nvCxnSpPr>
        <p:spPr>
          <a:xfrm>
            <a:off x="4851400" y="5147735"/>
            <a:ext cx="6434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205F237E-20FE-7F38-F0C7-02C1146E8F2D}"/>
              </a:ext>
            </a:extLst>
          </p:cNvPr>
          <p:cNvCxnSpPr>
            <a:cxnSpLocks/>
          </p:cNvCxnSpPr>
          <p:nvPr/>
        </p:nvCxnSpPr>
        <p:spPr>
          <a:xfrm>
            <a:off x="4851400" y="5349377"/>
            <a:ext cx="8043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C108E2-3D87-7248-72A1-829AD0E1234E}"/>
              </a:ext>
            </a:extLst>
          </p:cNvPr>
          <p:cNvCxnSpPr>
            <a:cxnSpLocks/>
          </p:cNvCxnSpPr>
          <p:nvPr/>
        </p:nvCxnSpPr>
        <p:spPr>
          <a:xfrm>
            <a:off x="4851400" y="5537200"/>
            <a:ext cx="8381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1FD2863F-5D14-ED85-0629-ECDEBDD9C8C9}"/>
              </a:ext>
            </a:extLst>
          </p:cNvPr>
          <p:cNvCxnSpPr>
            <a:cxnSpLocks/>
          </p:cNvCxnSpPr>
          <p:nvPr/>
        </p:nvCxnSpPr>
        <p:spPr>
          <a:xfrm flipH="1">
            <a:off x="3962400" y="4744405"/>
            <a:ext cx="3132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8FFF2F64-0CA4-490E-0BB2-50DCEBAE0909}"/>
              </a:ext>
            </a:extLst>
          </p:cNvPr>
          <p:cNvCxnSpPr/>
          <p:nvPr/>
        </p:nvCxnSpPr>
        <p:spPr>
          <a:xfrm flipH="1">
            <a:off x="3843867" y="4933744"/>
            <a:ext cx="431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97D78EB-1749-F5E9-54DA-49E33F20B32D}"/>
              </a:ext>
            </a:extLst>
          </p:cNvPr>
          <p:cNvCxnSpPr>
            <a:cxnSpLocks/>
          </p:cNvCxnSpPr>
          <p:nvPr/>
        </p:nvCxnSpPr>
        <p:spPr>
          <a:xfrm flipH="1">
            <a:off x="3598334" y="5139268"/>
            <a:ext cx="6773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C5F74902-2EE4-978C-A377-BDA6B996D331}"/>
              </a:ext>
            </a:extLst>
          </p:cNvPr>
          <p:cNvCxnSpPr>
            <a:cxnSpLocks/>
          </p:cNvCxnSpPr>
          <p:nvPr/>
        </p:nvCxnSpPr>
        <p:spPr>
          <a:xfrm flipH="1">
            <a:off x="3462868" y="5320138"/>
            <a:ext cx="812799" cy="8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3E4952C-2F1C-F4AE-D645-CD82DD95B44F}"/>
              </a:ext>
            </a:extLst>
          </p:cNvPr>
          <p:cNvCxnSpPr>
            <a:cxnSpLocks/>
          </p:cNvCxnSpPr>
          <p:nvPr/>
        </p:nvCxnSpPr>
        <p:spPr>
          <a:xfrm flipH="1">
            <a:off x="3412067" y="5537200"/>
            <a:ext cx="863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1240D2D7-518A-4F77-15DA-3D2DFD8772FE}"/>
              </a:ext>
            </a:extLst>
          </p:cNvPr>
          <p:cNvSpPr txBox="1"/>
          <p:nvPr/>
        </p:nvSpPr>
        <p:spPr>
          <a:xfrm>
            <a:off x="4224864" y="4575868"/>
            <a:ext cx="694268" cy="1414298"/>
          </a:xfrm>
          <a:prstGeom prst="rect">
            <a:avLst/>
          </a:prstGeom>
          <a:noFill/>
        </p:spPr>
        <p:txBody>
          <a:bodyPr wrap="square" rtlCol="0">
            <a:spAutoFit/>
          </a:bodyPr>
          <a:lstStyle/>
          <a:p>
            <a:pPr>
              <a:lnSpc>
                <a:spcPct val="150000"/>
              </a:lnSpc>
            </a:pPr>
            <a:r>
              <a:rPr lang="en-US" sz="900"/>
              <a:t>74.79 mm</a:t>
            </a:r>
          </a:p>
          <a:p>
            <a:pPr>
              <a:lnSpc>
                <a:spcPct val="150000"/>
              </a:lnSpc>
            </a:pPr>
            <a:r>
              <a:rPr lang="en-US" sz="900"/>
              <a:t>105.3 mm</a:t>
            </a:r>
          </a:p>
          <a:p>
            <a:pPr>
              <a:lnSpc>
                <a:spcPct val="150000"/>
              </a:lnSpc>
            </a:pPr>
            <a:r>
              <a:rPr lang="en-US" sz="900"/>
              <a:t>110.0 mm</a:t>
            </a:r>
          </a:p>
          <a:p>
            <a:pPr>
              <a:lnSpc>
                <a:spcPct val="150000"/>
              </a:lnSpc>
            </a:pPr>
            <a:r>
              <a:rPr lang="en-US" sz="900"/>
              <a:t>136.0 mm</a:t>
            </a:r>
          </a:p>
          <a:p>
            <a:pPr>
              <a:lnSpc>
                <a:spcPct val="150000"/>
              </a:lnSpc>
            </a:pPr>
            <a:r>
              <a:rPr lang="en-US" sz="900"/>
              <a:t>142.0 mm</a:t>
            </a:r>
          </a:p>
          <a:p>
            <a:pPr>
              <a:lnSpc>
                <a:spcPct val="150000"/>
              </a:lnSpc>
            </a:pPr>
            <a:endParaRPr lang="en-US"/>
          </a:p>
        </p:txBody>
      </p:sp>
      <p:sp>
        <p:nvSpPr>
          <p:cNvPr id="200" name="TextBox 199">
            <a:extLst>
              <a:ext uri="{FF2B5EF4-FFF2-40B4-BE49-F238E27FC236}">
                <a16:creationId xmlns:a16="http://schemas.microsoft.com/office/drawing/2014/main" id="{3F36CC20-36BA-6D6A-EE9A-BDF3AD625912}"/>
              </a:ext>
            </a:extLst>
          </p:cNvPr>
          <p:cNvSpPr txBox="1"/>
          <p:nvPr/>
        </p:nvSpPr>
        <p:spPr>
          <a:xfrm>
            <a:off x="702733" y="1718733"/>
            <a:ext cx="2040467" cy="738664"/>
          </a:xfrm>
          <a:prstGeom prst="rect">
            <a:avLst/>
          </a:prstGeom>
          <a:noFill/>
          <a:ln>
            <a:solidFill>
              <a:schemeClr val="tx1"/>
            </a:solidFill>
          </a:ln>
        </p:spPr>
        <p:txBody>
          <a:bodyPr wrap="square" rtlCol="0">
            <a:spAutoFit/>
          </a:bodyPr>
          <a:lstStyle/>
          <a:p>
            <a:pPr algn="ctr"/>
            <a:r>
              <a:rPr lang="en-US" b="1"/>
              <a:t>Sharp protrusions and corners will be sanded down.</a:t>
            </a:r>
          </a:p>
        </p:txBody>
      </p:sp>
    </p:spTree>
    <p:extLst>
      <p:ext uri="{BB962C8B-B14F-4D97-AF65-F5344CB8AC3E}">
        <p14:creationId xmlns:p14="http://schemas.microsoft.com/office/powerpoint/2010/main" val="352000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26"/>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a:t>
            </a:fld>
            <a:endParaRPr sz="1000" b="0" i="0" u="none" strike="noStrike" cap="none">
              <a:solidFill>
                <a:schemeClr val="dk1"/>
              </a:solidFill>
              <a:latin typeface="Arial"/>
              <a:ea typeface="Arial"/>
              <a:cs typeface="Arial"/>
              <a:sym typeface="Arial"/>
            </a:endParaRPr>
          </a:p>
        </p:txBody>
      </p:sp>
      <p:sp>
        <p:nvSpPr>
          <p:cNvPr id="224" name="Google Shape;224;p26"/>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Sensor Subsystem Design</a:t>
            </a:r>
            <a:endParaRPr/>
          </a:p>
        </p:txBody>
      </p:sp>
      <p:sp>
        <p:nvSpPr>
          <p:cNvPr id="225" name="Google Shape;225;p26"/>
          <p:cNvSpPr txBox="1">
            <a:spLocks noGrp="1"/>
          </p:cNvSpPr>
          <p:nvPr>
            <p:ph type="subTitle" idx="1"/>
          </p:nvPr>
        </p:nvSpPr>
        <p:spPr>
          <a:xfrm>
            <a:off x="1371600" y="4343400"/>
            <a:ext cx="6400799"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Jonathan (Yoni) Gutmann</a:t>
            </a:r>
            <a:endParaRPr/>
          </a:p>
        </p:txBody>
      </p:sp>
      <p:pic>
        <p:nvPicPr>
          <p:cNvPr id="2" name="Picture 1">
            <a:extLst>
              <a:ext uri="{FF2B5EF4-FFF2-40B4-BE49-F238E27FC236}">
                <a16:creationId xmlns:a16="http://schemas.microsoft.com/office/drawing/2014/main" id="{C5379317-8C02-F57E-5F18-413FE7464323}"/>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BB4F05B4-4AF1-491E-727A-90CB73D1897F}"/>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2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22</a:t>
            </a:fld>
            <a:endParaRPr sz="1000" b="0" i="0" u="none" strike="noStrike" cap="none">
              <a:solidFill>
                <a:schemeClr val="dk1"/>
              </a:solidFill>
              <a:latin typeface="Arial"/>
              <a:ea typeface="Arial"/>
              <a:cs typeface="Arial"/>
              <a:sym typeface="Arial"/>
            </a:endParaRPr>
          </a:p>
        </p:txBody>
      </p:sp>
      <p:sp>
        <p:nvSpPr>
          <p:cNvPr id="232" name="Google Shape;232;p27"/>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Sensor Subsystem Overview</a:t>
            </a:r>
            <a:endParaRPr/>
          </a:p>
        </p:txBody>
      </p:sp>
      <p:sp>
        <p:nvSpPr>
          <p:cNvPr id="234" name="Google Shape;234;p2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
        <p:nvSpPr>
          <p:cNvPr id="235" name="Google Shape;235;p27"/>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15A1E923-66F6-5248-2962-8A8712A08395}"/>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3FFB37B8-1566-51FA-2C19-F6D7F11255C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995DF8B0-062A-3EFD-D025-235D24931E39}"/>
              </a:ext>
            </a:extLst>
          </p:cNvPr>
          <p:cNvGraphicFramePr>
            <a:graphicFrameLocks noGrp="1"/>
          </p:cNvGraphicFramePr>
          <p:nvPr>
            <p:extLst>
              <p:ext uri="{D42A27DB-BD31-4B8C-83A1-F6EECF244321}">
                <p14:modId xmlns:p14="http://schemas.microsoft.com/office/powerpoint/2010/main" val="1241154847"/>
              </p:ext>
            </p:extLst>
          </p:nvPr>
        </p:nvGraphicFramePr>
        <p:xfrm>
          <a:off x="336550" y="1186307"/>
          <a:ext cx="8470900" cy="5018785"/>
        </p:xfrm>
        <a:graphic>
          <a:graphicData uri="http://schemas.openxmlformats.org/drawingml/2006/table">
            <a:tbl>
              <a:tblPr firstRow="1" bandRow="1">
                <a:tableStyleId>{616DA210-FB5B-4158-B5E0-FEB733F419BA}</a:tableStyleId>
              </a:tblPr>
              <a:tblGrid>
                <a:gridCol w="2489200">
                  <a:extLst>
                    <a:ext uri="{9D8B030D-6E8A-4147-A177-3AD203B41FA5}">
                      <a16:colId xmlns:a16="http://schemas.microsoft.com/office/drawing/2014/main" val="2274563909"/>
                    </a:ext>
                  </a:extLst>
                </a:gridCol>
                <a:gridCol w="1939597">
                  <a:extLst>
                    <a:ext uri="{9D8B030D-6E8A-4147-A177-3AD203B41FA5}">
                      <a16:colId xmlns:a16="http://schemas.microsoft.com/office/drawing/2014/main" val="603155307"/>
                    </a:ext>
                  </a:extLst>
                </a:gridCol>
                <a:gridCol w="2084832">
                  <a:extLst>
                    <a:ext uri="{9D8B030D-6E8A-4147-A177-3AD203B41FA5}">
                      <a16:colId xmlns:a16="http://schemas.microsoft.com/office/drawing/2014/main" val="2627810102"/>
                    </a:ext>
                  </a:extLst>
                </a:gridCol>
                <a:gridCol w="1957271">
                  <a:extLst>
                    <a:ext uri="{9D8B030D-6E8A-4147-A177-3AD203B41FA5}">
                      <a16:colId xmlns:a16="http://schemas.microsoft.com/office/drawing/2014/main" val="2808453057"/>
                    </a:ext>
                  </a:extLst>
                </a:gridCol>
              </a:tblGrid>
              <a:tr h="360172">
                <a:tc>
                  <a:txBody>
                    <a:bodyPr/>
                    <a:lstStyle/>
                    <a:p>
                      <a:pPr marR="0" algn="ctr" rtl="0" fontAlgn="base">
                        <a:spcBef>
                          <a:spcPts val="0"/>
                        </a:spcBef>
                        <a:spcAft>
                          <a:spcPts val="0"/>
                        </a:spcAft>
                      </a:pPr>
                      <a:r>
                        <a:rPr lang="en-US" sz="1400">
                          <a:solidFill>
                            <a:schemeClr val="bg1"/>
                          </a:solidFill>
                          <a:effectLst/>
                        </a:rPr>
                        <a:t>Sensor Type​</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400">
                          <a:solidFill>
                            <a:schemeClr val="bg1"/>
                          </a:solidFill>
                          <a:effectLst/>
                        </a:rPr>
                        <a:t>Model​</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400">
                          <a:solidFill>
                            <a:schemeClr val="bg1"/>
                          </a:solidFill>
                          <a:effectLst/>
                        </a:rPr>
                        <a:t>Purpose​</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400" err="1">
                          <a:solidFill>
                            <a:schemeClr val="bg1"/>
                          </a:solidFill>
                          <a:effectLst/>
                        </a:rPr>
                        <a:t>CanSat</a:t>
                      </a:r>
                      <a:r>
                        <a:rPr lang="en-US" sz="1400">
                          <a:solidFill>
                            <a:schemeClr val="bg1"/>
                          </a:solidFill>
                          <a:effectLst/>
                        </a:rPr>
                        <a:t> Location​</a:t>
                      </a:r>
                      <a:endParaRPr lang="en-US">
                        <a:solidFill>
                          <a:schemeClr val="bg1"/>
                        </a:solidFill>
                        <a:effectLst/>
                      </a:endParaRPr>
                    </a:p>
                  </a:txBody>
                  <a:tcPr marL="0" marR="0" marT="0" marB="0" anchor="ctr">
                    <a:solidFill>
                      <a:schemeClr val="accent2"/>
                    </a:solidFill>
                  </a:tcPr>
                </a:tc>
                <a:extLst>
                  <a:ext uri="{0D108BD9-81ED-4DB2-BD59-A6C34878D82A}">
                    <a16:rowId xmlns:a16="http://schemas.microsoft.com/office/drawing/2014/main" val="2254116245"/>
                  </a:ext>
                </a:extLst>
              </a:tr>
              <a:tr h="864489">
                <a:tc>
                  <a:txBody>
                    <a:bodyPr/>
                    <a:lstStyle/>
                    <a:p>
                      <a:pPr marR="0" algn="ctr" rtl="0" fontAlgn="base">
                        <a:spcBef>
                          <a:spcPts val="0"/>
                        </a:spcBef>
                        <a:spcAft>
                          <a:spcPts val="0"/>
                        </a:spcAft>
                      </a:pPr>
                      <a:r>
                        <a:rPr lang="en-US" sz="1200">
                          <a:effectLst/>
                        </a:rPr>
                        <a:t>GPS module​</a:t>
                      </a:r>
                    </a:p>
                  </a:txBody>
                  <a:tcPr marL="0" marR="0" marT="0" marB="0" anchor="ctr">
                    <a:noFill/>
                  </a:tcPr>
                </a:tc>
                <a:tc>
                  <a:txBody>
                    <a:bodyPr/>
                    <a:lstStyle/>
                    <a:p>
                      <a:pPr marR="0" algn="ctr" rtl="0" fontAlgn="base">
                        <a:spcBef>
                          <a:spcPts val="0"/>
                        </a:spcBef>
                        <a:spcAft>
                          <a:spcPts val="0"/>
                        </a:spcAft>
                      </a:pPr>
                      <a:r>
                        <a:rPr lang="en-US" sz="1200">
                          <a:effectLst/>
                        </a:rPr>
                        <a:t>Adafruit Ultimate</a:t>
                      </a:r>
                    </a:p>
                  </a:txBody>
                  <a:tcPr marL="0" marR="0" marT="0" marB="0" anchor="ctr">
                    <a:noFill/>
                  </a:tcPr>
                </a:tc>
                <a:tc>
                  <a:txBody>
                    <a:bodyPr/>
                    <a:lstStyle/>
                    <a:p>
                      <a:pPr marR="0" algn="ctr" rtl="0" fontAlgn="base">
                        <a:spcBef>
                          <a:spcPts val="0"/>
                        </a:spcBef>
                        <a:spcAft>
                          <a:spcPts val="0"/>
                        </a:spcAft>
                      </a:pPr>
                      <a:r>
                        <a:rPr lang="en-US" sz="1200">
                          <a:effectLst/>
                        </a:rPr>
                        <a:t>Determine location coordinates (X,Y,Z) &amp; exact time</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1053893401"/>
                  </a:ext>
                </a:extLst>
              </a:tr>
              <a:tr h="612394">
                <a:tc>
                  <a:txBody>
                    <a:bodyPr/>
                    <a:lstStyle/>
                    <a:p>
                      <a:pPr marR="0" algn="ctr" rtl="0" fontAlgn="base">
                        <a:spcBef>
                          <a:spcPts val="0"/>
                        </a:spcBef>
                        <a:spcAft>
                          <a:spcPts val="0"/>
                        </a:spcAft>
                      </a:pPr>
                      <a:r>
                        <a:rPr lang="en-US" sz="1200">
                          <a:effectLst/>
                        </a:rPr>
                        <a:t>Pressure Sensor​</a:t>
                      </a:r>
                    </a:p>
                  </a:txBody>
                  <a:tcPr marL="0" marR="0" marT="0" marB="0" anchor="ctr">
                    <a:noFill/>
                  </a:tcPr>
                </a:tc>
                <a:tc>
                  <a:txBody>
                    <a:bodyPr/>
                    <a:lstStyle/>
                    <a:p>
                      <a:pPr marR="0" algn="ctr" rtl="0" fontAlgn="base">
                        <a:spcBef>
                          <a:spcPts val="0"/>
                        </a:spcBef>
                        <a:spcAft>
                          <a:spcPts val="0"/>
                        </a:spcAft>
                      </a:pPr>
                      <a:r>
                        <a:rPr lang="en-US" sz="1200">
                          <a:effectLst/>
                        </a:rPr>
                        <a:t>Adafruit BMP280</a:t>
                      </a:r>
                    </a:p>
                  </a:txBody>
                  <a:tcPr marL="0" marR="0" marT="0" marB="0" anchor="ctr">
                    <a:noFill/>
                  </a:tcPr>
                </a:tc>
                <a:tc>
                  <a:txBody>
                    <a:bodyPr/>
                    <a:lstStyle/>
                    <a:p>
                      <a:pPr marR="0" algn="ctr" rtl="0" fontAlgn="base">
                        <a:spcBef>
                          <a:spcPts val="0"/>
                        </a:spcBef>
                        <a:spcAft>
                          <a:spcPts val="0"/>
                        </a:spcAft>
                      </a:pPr>
                      <a:r>
                        <a:rPr lang="en-US" sz="1200">
                          <a:effectLst/>
                        </a:rPr>
                        <a:t>Measure altitude of Container &amp; Payload</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715358438"/>
                  </a:ext>
                </a:extLst>
              </a:tr>
              <a:tr h="1097280">
                <a:tc>
                  <a:txBody>
                    <a:bodyPr/>
                    <a:lstStyle/>
                    <a:p>
                      <a:pPr marR="0" algn="ctr" rtl="0" fontAlgn="base">
                        <a:spcBef>
                          <a:spcPts val="0"/>
                        </a:spcBef>
                        <a:spcAft>
                          <a:spcPts val="0"/>
                        </a:spcAft>
                      </a:pPr>
                      <a:r>
                        <a:rPr lang="en-US" sz="1200">
                          <a:effectLst/>
                        </a:rPr>
                        <a:t>Rotational Sensor</a:t>
                      </a:r>
                    </a:p>
                  </a:txBody>
                  <a:tcPr marL="0" marR="0" marT="0" marB="0" anchor="ctr">
                    <a:noFill/>
                  </a:tcPr>
                </a:tc>
                <a:tc>
                  <a:txBody>
                    <a:bodyPr/>
                    <a:lstStyle/>
                    <a:p>
                      <a:pPr marR="0" algn="ctr" rtl="0" fontAlgn="base">
                        <a:spcBef>
                          <a:spcPts val="0"/>
                        </a:spcBef>
                        <a:spcAft>
                          <a:spcPts val="0"/>
                        </a:spcAft>
                      </a:pPr>
                      <a:r>
                        <a:rPr lang="en-US" sz="1200">
                          <a:effectLst/>
                        </a:rPr>
                        <a:t>BNO055</a:t>
                      </a:r>
                    </a:p>
                  </a:txBody>
                  <a:tcPr marL="0" marR="0" marT="0" marB="0" anchor="ctr">
                    <a:noFill/>
                  </a:tcPr>
                </a:tc>
                <a:tc>
                  <a:txBody>
                    <a:bodyPr/>
                    <a:lstStyle/>
                    <a:p>
                      <a:pPr marR="0" algn="ctr" rtl="0" fontAlgn="base">
                        <a:spcBef>
                          <a:spcPts val="0"/>
                        </a:spcBef>
                        <a:spcAft>
                          <a:spcPts val="0"/>
                        </a:spcAft>
                      </a:pPr>
                      <a:r>
                        <a:rPr lang="en-US" sz="1200">
                          <a:effectLst/>
                        </a:rPr>
                        <a:t>Measure gyro readings in degrees per second, angular acceleration, and magnetometer readings in gauss</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33913680"/>
                  </a:ext>
                </a:extLst>
              </a:tr>
              <a:tr h="694817">
                <a:tc>
                  <a:txBody>
                    <a:bodyPr/>
                    <a:lstStyle/>
                    <a:p>
                      <a:pPr marR="0" algn="ctr" rtl="0" fontAlgn="base">
                        <a:spcBef>
                          <a:spcPts val="0"/>
                        </a:spcBef>
                        <a:spcAft>
                          <a:spcPts val="0"/>
                        </a:spcAft>
                      </a:pPr>
                      <a:r>
                        <a:rPr lang="en-US" sz="1200">
                          <a:effectLst/>
                        </a:rPr>
                        <a:t>Temperature Sensor</a:t>
                      </a:r>
                    </a:p>
                  </a:txBody>
                  <a:tcPr marL="0" marR="0" marT="0" marB="0" anchor="ctr">
                    <a:noFill/>
                  </a:tcPr>
                </a:tc>
                <a:tc>
                  <a:txBody>
                    <a:bodyPr/>
                    <a:lstStyle/>
                    <a:p>
                      <a:pPr marR="0" algn="ctr" rtl="0" fontAlgn="base">
                        <a:spcBef>
                          <a:spcPts val="0"/>
                        </a:spcBef>
                        <a:spcAft>
                          <a:spcPts val="0"/>
                        </a:spcAft>
                      </a:pPr>
                      <a:r>
                        <a:rPr lang="en-US" sz="1200">
                          <a:effectLst/>
                        </a:rPr>
                        <a:t>Adafruit BMP280</a:t>
                      </a:r>
                    </a:p>
                  </a:txBody>
                  <a:tcPr marL="0" marR="0" marT="0" marB="0" anchor="ctr">
                    <a:noFill/>
                  </a:tcPr>
                </a:tc>
                <a:tc>
                  <a:txBody>
                    <a:bodyPr/>
                    <a:lstStyle/>
                    <a:p>
                      <a:pPr marR="0" algn="ctr" rtl="0" fontAlgn="base">
                        <a:spcBef>
                          <a:spcPts val="0"/>
                        </a:spcBef>
                        <a:spcAft>
                          <a:spcPts val="0"/>
                        </a:spcAft>
                      </a:pPr>
                      <a:r>
                        <a:rPr lang="en-US" sz="1200">
                          <a:effectLst/>
                        </a:rPr>
                        <a:t>Measure temperature </a:t>
                      </a:r>
                    </a:p>
                    <a:p>
                      <a:pPr marR="0" algn="ctr" rtl="0" fontAlgn="base">
                        <a:spcBef>
                          <a:spcPts val="0"/>
                        </a:spcBef>
                        <a:spcAft>
                          <a:spcPts val="0"/>
                        </a:spcAft>
                      </a:pPr>
                      <a:r>
                        <a:rPr lang="en-US" sz="1200">
                          <a:effectLst/>
                        </a:rPr>
                        <a:t>readings</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3341193239"/>
                  </a:ext>
                </a:extLst>
              </a:tr>
              <a:tr h="694817">
                <a:tc>
                  <a:txBody>
                    <a:bodyPr/>
                    <a:lstStyle/>
                    <a:p>
                      <a:pPr marR="0" algn="ctr" rtl="0" fontAlgn="base">
                        <a:spcBef>
                          <a:spcPts val="0"/>
                        </a:spcBef>
                        <a:spcAft>
                          <a:spcPts val="0"/>
                        </a:spcAft>
                      </a:pPr>
                      <a:r>
                        <a:rPr lang="en-US" sz="1200">
                          <a:effectLst/>
                        </a:rPr>
                        <a:t>Camera​</a:t>
                      </a:r>
                    </a:p>
                  </a:txBody>
                  <a:tcPr marL="0" marR="0" marT="0" marB="0" anchor="ctr">
                    <a:noFill/>
                  </a:tcPr>
                </a:tc>
                <a:tc>
                  <a:txBody>
                    <a:bodyPr/>
                    <a:lstStyle/>
                    <a:p>
                      <a:pPr algn="ctr" fontAlgn="base"/>
                      <a:r>
                        <a:rPr lang="en-US" sz="1200" b="0" i="0">
                          <a:solidFill>
                            <a:srgbClr val="000000"/>
                          </a:solidFill>
                          <a:effectLst/>
                          <a:latin typeface="+mn-lt"/>
                          <a:cs typeface="Arial"/>
                        </a:rPr>
                        <a:t>ESP-32</a:t>
                      </a:r>
                    </a:p>
                  </a:txBody>
                  <a:tcPr marL="0" marR="0" marT="0" marB="0" anchor="ctr">
                    <a:noFill/>
                  </a:tcPr>
                </a:tc>
                <a:tc>
                  <a:txBody>
                    <a:bodyPr/>
                    <a:lstStyle/>
                    <a:p>
                      <a:pPr marR="0" algn="ctr" rtl="0" fontAlgn="base">
                        <a:spcBef>
                          <a:spcPts val="0"/>
                        </a:spcBef>
                        <a:spcAft>
                          <a:spcPts val="0"/>
                        </a:spcAft>
                      </a:pPr>
                      <a:r>
                        <a:rPr lang="en-US" sz="1200">
                          <a:effectLst/>
                        </a:rPr>
                        <a:t>View and record Earth’s terrain during descendent </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1472487066"/>
                  </a:ext>
                </a:extLst>
              </a:tr>
              <a:tr h="694816">
                <a:tc>
                  <a:txBody>
                    <a:bodyPr/>
                    <a:lstStyle/>
                    <a:p>
                      <a:pPr lvl="0" algn="ctr">
                        <a:spcBef>
                          <a:spcPts val="0"/>
                        </a:spcBef>
                        <a:spcAft>
                          <a:spcPts val="0"/>
                        </a:spcAft>
                        <a:buNone/>
                      </a:pPr>
                      <a:r>
                        <a:rPr lang="en-US" sz="1200">
                          <a:effectLst/>
                        </a:rPr>
                        <a:t>Wind Speed Sensor</a:t>
                      </a:r>
                      <a:endParaRPr lang="en-US"/>
                    </a:p>
                  </a:txBody>
                  <a:tcPr marL="0" marR="0" marT="0" marB="0" anchor="ctr">
                    <a:noFill/>
                  </a:tcPr>
                </a:tc>
                <a:tc>
                  <a:txBody>
                    <a:bodyPr/>
                    <a:lstStyle/>
                    <a:p>
                      <a:pPr lvl="0" algn="ctr">
                        <a:buNone/>
                      </a:pPr>
                      <a:r>
                        <a:rPr lang="en-US" sz="1200" b="0" i="0">
                          <a:solidFill>
                            <a:srgbClr val="000000"/>
                          </a:solidFill>
                          <a:effectLst/>
                          <a:latin typeface="+mn-lt"/>
                          <a:cs typeface="Arial"/>
                        </a:rPr>
                        <a:t>PX4</a:t>
                      </a:r>
                    </a:p>
                  </a:txBody>
                  <a:tcPr marL="0" marR="0" marT="0" marB="0" anchor="ctr">
                    <a:noFill/>
                  </a:tcPr>
                </a:tc>
                <a:tc>
                  <a:txBody>
                    <a:bodyPr/>
                    <a:lstStyle/>
                    <a:p>
                      <a:pPr lvl="0" algn="ctr">
                        <a:spcBef>
                          <a:spcPts val="0"/>
                        </a:spcBef>
                        <a:spcAft>
                          <a:spcPts val="0"/>
                        </a:spcAft>
                        <a:buNone/>
                      </a:pPr>
                      <a:r>
                        <a:rPr lang="en-US" sz="1200">
                          <a:effectLst/>
                        </a:rPr>
                        <a:t>Measure air speed differential</a:t>
                      </a:r>
                    </a:p>
                  </a:txBody>
                  <a:tcPr marL="0" marR="0" marT="0" marB="0" anchor="ctr">
                    <a:noFill/>
                  </a:tcPr>
                </a:tc>
                <a:tc>
                  <a:txBody>
                    <a:bodyPr/>
                    <a:lstStyle/>
                    <a:p>
                      <a:pPr lvl="0" algn="ctr">
                        <a:spcBef>
                          <a:spcPts val="0"/>
                        </a:spcBef>
                        <a:spcAft>
                          <a:spcPts val="0"/>
                        </a:spcAft>
                        <a:buNone/>
                      </a:pPr>
                      <a:r>
                        <a:rPr lang="en-US" sz="1200">
                          <a:effectLst/>
                        </a:rPr>
                        <a:t>Payload</a:t>
                      </a:r>
                    </a:p>
                  </a:txBody>
                  <a:tcPr marL="0" marR="0" marT="0" marB="0" anchor="ctr">
                    <a:noFill/>
                  </a:tcPr>
                </a:tc>
                <a:extLst>
                  <a:ext uri="{0D108BD9-81ED-4DB2-BD59-A6C34878D82A}">
                    <a16:rowId xmlns:a16="http://schemas.microsoft.com/office/drawing/2014/main" val="2873419298"/>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2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23</a:t>
            </a:fld>
            <a:endParaRPr sz="1000" b="0" i="0" u="none" strike="noStrike" cap="none">
              <a:solidFill>
                <a:schemeClr val="dk1"/>
              </a:solidFill>
              <a:latin typeface="Arial"/>
              <a:ea typeface="Arial"/>
              <a:cs typeface="Arial"/>
              <a:sym typeface="Arial"/>
            </a:endParaRPr>
          </a:p>
        </p:txBody>
      </p:sp>
      <p:sp>
        <p:nvSpPr>
          <p:cNvPr id="242" name="Google Shape;242;p28"/>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Air Pressure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246" name="Google Shape;246;p2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E89F143-2D23-5BC4-DF71-D6597437DCE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885702D4-5D01-2A9D-C318-0FAB1A093E1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6" name="Picture 7">
            <a:extLst>
              <a:ext uri="{FF2B5EF4-FFF2-40B4-BE49-F238E27FC236}">
                <a16:creationId xmlns:a16="http://schemas.microsoft.com/office/drawing/2014/main" id="{FD6235BA-1293-D3A4-4EB2-1BD440204D5A}"/>
              </a:ext>
            </a:extLst>
          </p:cNvPr>
          <p:cNvPicPr>
            <a:picLocks noChangeAspect="1"/>
          </p:cNvPicPr>
          <p:nvPr/>
        </p:nvPicPr>
        <p:blipFill>
          <a:blip r:embed="rId4"/>
          <a:stretch>
            <a:fillRect/>
          </a:stretch>
        </p:blipFill>
        <p:spPr>
          <a:xfrm>
            <a:off x="5867400" y="3943264"/>
            <a:ext cx="2743200" cy="1853514"/>
          </a:xfrm>
          <a:prstGeom prst="rect">
            <a:avLst/>
          </a:prstGeom>
        </p:spPr>
      </p:pic>
      <p:graphicFrame>
        <p:nvGraphicFramePr>
          <p:cNvPr id="7" name="Table 6">
            <a:extLst>
              <a:ext uri="{FF2B5EF4-FFF2-40B4-BE49-F238E27FC236}">
                <a16:creationId xmlns:a16="http://schemas.microsoft.com/office/drawing/2014/main" id="{A8A8B3B1-BC00-CF22-CAE6-AF1C66D4A2B5}"/>
              </a:ext>
            </a:extLst>
          </p:cNvPr>
          <p:cNvGraphicFramePr>
            <a:graphicFrameLocks noGrp="1"/>
          </p:cNvGraphicFramePr>
          <p:nvPr>
            <p:extLst>
              <p:ext uri="{D42A27DB-BD31-4B8C-83A1-F6EECF244321}">
                <p14:modId xmlns:p14="http://schemas.microsoft.com/office/powerpoint/2010/main" val="1359243007"/>
              </p:ext>
            </p:extLst>
          </p:nvPr>
        </p:nvGraphicFramePr>
        <p:xfrm>
          <a:off x="558799" y="1272966"/>
          <a:ext cx="8026400" cy="1813179"/>
        </p:xfrm>
        <a:graphic>
          <a:graphicData uri="http://schemas.openxmlformats.org/drawingml/2006/table">
            <a:tbl>
              <a:tblPr firstRow="1" bandRow="1">
                <a:tableStyleId>{616DA210-FB5B-4158-B5E0-FEB733F419BA}</a:tableStyleId>
              </a:tblPr>
              <a:tblGrid>
                <a:gridCol w="940817">
                  <a:extLst>
                    <a:ext uri="{9D8B030D-6E8A-4147-A177-3AD203B41FA5}">
                      <a16:colId xmlns:a16="http://schemas.microsoft.com/office/drawing/2014/main" val="22229444"/>
                    </a:ext>
                  </a:extLst>
                </a:gridCol>
                <a:gridCol w="941762">
                  <a:extLst>
                    <a:ext uri="{9D8B030D-6E8A-4147-A177-3AD203B41FA5}">
                      <a16:colId xmlns:a16="http://schemas.microsoft.com/office/drawing/2014/main" val="4133826996"/>
                    </a:ext>
                  </a:extLst>
                </a:gridCol>
                <a:gridCol w="1043050">
                  <a:extLst>
                    <a:ext uri="{9D8B030D-6E8A-4147-A177-3AD203B41FA5}">
                      <a16:colId xmlns:a16="http://schemas.microsoft.com/office/drawing/2014/main" val="2909276896"/>
                    </a:ext>
                  </a:extLst>
                </a:gridCol>
                <a:gridCol w="801368">
                  <a:extLst>
                    <a:ext uri="{9D8B030D-6E8A-4147-A177-3AD203B41FA5}">
                      <a16:colId xmlns:a16="http://schemas.microsoft.com/office/drawing/2014/main" val="4282350946"/>
                    </a:ext>
                  </a:extLst>
                </a:gridCol>
                <a:gridCol w="814088">
                  <a:extLst>
                    <a:ext uri="{9D8B030D-6E8A-4147-A177-3AD203B41FA5}">
                      <a16:colId xmlns:a16="http://schemas.microsoft.com/office/drawing/2014/main" val="3075790413"/>
                    </a:ext>
                  </a:extLst>
                </a:gridCol>
                <a:gridCol w="814088">
                  <a:extLst>
                    <a:ext uri="{9D8B030D-6E8A-4147-A177-3AD203B41FA5}">
                      <a16:colId xmlns:a16="http://schemas.microsoft.com/office/drawing/2014/main" val="506819483"/>
                    </a:ext>
                  </a:extLst>
                </a:gridCol>
                <a:gridCol w="979450">
                  <a:extLst>
                    <a:ext uri="{9D8B030D-6E8A-4147-A177-3AD203B41FA5}">
                      <a16:colId xmlns:a16="http://schemas.microsoft.com/office/drawing/2014/main" val="3496462947"/>
                    </a:ext>
                  </a:extLst>
                </a:gridCol>
                <a:gridCol w="915849">
                  <a:extLst>
                    <a:ext uri="{9D8B030D-6E8A-4147-A177-3AD203B41FA5}">
                      <a16:colId xmlns:a16="http://schemas.microsoft.com/office/drawing/2014/main" val="1868908182"/>
                    </a:ext>
                  </a:extLst>
                </a:gridCol>
                <a:gridCol w="775928">
                  <a:extLst>
                    <a:ext uri="{9D8B030D-6E8A-4147-A177-3AD203B41FA5}">
                      <a16:colId xmlns:a16="http://schemas.microsoft.com/office/drawing/2014/main" val="1529599078"/>
                    </a:ext>
                  </a:extLst>
                </a:gridCol>
              </a:tblGrid>
              <a:tr h="558546">
                <a:tc>
                  <a:txBody>
                    <a:bodyPr/>
                    <a:lstStyle/>
                    <a:p>
                      <a:pPr marR="0" algn="ctr" rtl="0" fontAlgn="base">
                        <a:spcBef>
                          <a:spcPts val="0"/>
                        </a:spcBef>
                        <a:spcAft>
                          <a:spcPts val="0"/>
                        </a:spcAft>
                      </a:pPr>
                      <a:r>
                        <a:rPr lang="en-US" sz="1050">
                          <a:solidFill>
                            <a:schemeClr val="bg1"/>
                          </a:solidFill>
                          <a:effectLst/>
                        </a:rPr>
                        <a:t>Sensors​</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Current (at 1Hz) (µA)​</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Temperature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Range (°C)​</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Interfaces​</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Resolution </a:t>
                      </a:r>
                    </a:p>
                    <a:p>
                      <a:pPr marR="0" algn="ctr" rtl="0" fontAlgn="base">
                        <a:spcBef>
                          <a:spcPts val="0"/>
                        </a:spcBef>
                        <a:spcAft>
                          <a:spcPts val="0"/>
                        </a:spcAft>
                      </a:pPr>
                      <a:r>
                        <a:rPr lang="en-US" sz="1050">
                          <a:solidFill>
                            <a:schemeClr val="bg1"/>
                          </a:solidFill>
                          <a:effectLst/>
                        </a:rPr>
                        <a:t>(</a:t>
                      </a:r>
                      <a:r>
                        <a:rPr lang="en-US" sz="1050" err="1">
                          <a:solidFill>
                            <a:schemeClr val="bg1"/>
                          </a:solidFill>
                          <a:effectLst/>
                        </a:rPr>
                        <a:t>hPa</a:t>
                      </a:r>
                      <a:r>
                        <a:rPr lang="en-US" sz="1050">
                          <a:solidFill>
                            <a:schemeClr val="bg1"/>
                          </a:solidFill>
                          <a:effectLst/>
                        </a:rPr>
                        <a:t>)​</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Voltage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Usage (V)​</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pl-PL" sz="1050">
                          <a:solidFill>
                            <a:schemeClr val="bg1"/>
                          </a:solidFill>
                          <a:effectLst/>
                        </a:rPr>
                        <a:t>Size (mm)​</a:t>
                      </a:r>
                      <a:endParaRPr lang="pl-PL">
                        <a:solidFill>
                          <a:schemeClr val="bg1"/>
                        </a:solidFill>
                        <a:effectLst/>
                      </a:endParaRPr>
                    </a:p>
                    <a:p>
                      <a:pPr marR="0" algn="ctr" rtl="0" fontAlgn="base">
                        <a:spcBef>
                          <a:spcPts val="0"/>
                        </a:spcBef>
                        <a:spcAft>
                          <a:spcPts val="0"/>
                        </a:spcAft>
                      </a:pPr>
                      <a:r>
                        <a:rPr lang="pl-PL" sz="1050">
                          <a:solidFill>
                            <a:schemeClr val="bg1"/>
                          </a:solidFill>
                          <a:effectLst/>
                        </a:rPr>
                        <a:t>L x W x H​</a:t>
                      </a:r>
                      <a:endParaRPr lang="pl-PL">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Weight (g)​</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Price ($)​</a:t>
                      </a:r>
                      <a:endParaRPr lang="en-US">
                        <a:solidFill>
                          <a:schemeClr val="bg1"/>
                        </a:solidFill>
                        <a:effectLst/>
                      </a:endParaRPr>
                    </a:p>
                  </a:txBody>
                  <a:tcPr marL="0" marR="0" marT="0" marB="0" anchor="ctr">
                    <a:solidFill>
                      <a:schemeClr val="accent2"/>
                    </a:solidFill>
                  </a:tcPr>
                </a:tc>
                <a:extLst>
                  <a:ext uri="{0D108BD9-81ED-4DB2-BD59-A6C34878D82A}">
                    <a16:rowId xmlns:a16="http://schemas.microsoft.com/office/drawing/2014/main" val="1078550296"/>
                  </a:ext>
                </a:extLst>
              </a:tr>
              <a:tr h="418211">
                <a:tc>
                  <a:txBody>
                    <a:bodyPr/>
                    <a:lstStyle/>
                    <a:p>
                      <a:pPr marR="0" algn="ctr" rtl="0" fontAlgn="base">
                        <a:spcBef>
                          <a:spcPts val="0"/>
                        </a:spcBef>
                        <a:spcAft>
                          <a:spcPts val="0"/>
                        </a:spcAft>
                      </a:pPr>
                      <a:r>
                        <a:rPr lang="en-US" sz="1050">
                          <a:effectLst/>
                        </a:rPr>
                        <a:t>Adafruit MPRLS​</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3.6​</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-40 to 85​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I2C, SPI​</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.30</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1.65 ~ 3.6​</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17.8 x 16.7 x​ 7.5​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1.1</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14.95​</a:t>
                      </a:r>
                      <a:endParaRPr lang="en-US">
                        <a:effectLst/>
                      </a:endParaRPr>
                    </a:p>
                  </a:txBody>
                  <a:tcPr marL="0" marR="0" marT="0" marB="0" anchor="ctr">
                    <a:noFill/>
                  </a:tcPr>
                </a:tc>
                <a:extLst>
                  <a:ext uri="{0D108BD9-81ED-4DB2-BD59-A6C34878D82A}">
                    <a16:rowId xmlns:a16="http://schemas.microsoft.com/office/drawing/2014/main" val="1583847548"/>
                  </a:ext>
                </a:extLst>
              </a:tr>
              <a:tr h="418211">
                <a:tc>
                  <a:txBody>
                    <a:bodyPr/>
                    <a:lstStyle/>
                    <a:p>
                      <a:pPr marR="0" algn="ctr" rtl="0" fontAlgn="base">
                        <a:spcBef>
                          <a:spcPts val="0"/>
                        </a:spcBef>
                        <a:spcAft>
                          <a:spcPts val="0"/>
                        </a:spcAft>
                      </a:pPr>
                      <a:r>
                        <a:rPr lang="en-US" sz="1050">
                          <a:solidFill>
                            <a:srgbClr val="FA4616"/>
                          </a:solidFill>
                          <a:effectLst/>
                        </a:rPr>
                        <a:t>Adafruit</a:t>
                      </a:r>
                      <a:endParaRPr lang="en-US">
                        <a:solidFill>
                          <a:srgbClr val="FA4616"/>
                        </a:solidFill>
                        <a:effectLst/>
                      </a:endParaRPr>
                    </a:p>
                    <a:p>
                      <a:pPr marR="0" algn="ctr" rtl="0" fontAlgn="base">
                        <a:spcBef>
                          <a:spcPts val="0"/>
                        </a:spcBef>
                        <a:spcAft>
                          <a:spcPts val="0"/>
                        </a:spcAft>
                      </a:pPr>
                      <a:r>
                        <a:rPr lang="en-US" sz="1050">
                          <a:solidFill>
                            <a:srgbClr val="FA4616"/>
                          </a:solidFill>
                          <a:effectLst/>
                        </a:rPr>
                        <a:t> BMP280​</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2.7​</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-40 to 85​</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I2C, SPI​</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.0016</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1.71 ~ 3.6​</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19.2 x 17.9 x 2.9</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1.3​</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9.95​</a:t>
                      </a:r>
                      <a:endParaRPr lang="en-US">
                        <a:solidFill>
                          <a:srgbClr val="FA4616"/>
                        </a:solidFill>
                        <a:effectLst/>
                      </a:endParaRPr>
                    </a:p>
                  </a:txBody>
                  <a:tcPr marL="0" marR="0" marT="0" marB="0" anchor="ctr">
                    <a:noFill/>
                  </a:tcPr>
                </a:tc>
                <a:extLst>
                  <a:ext uri="{0D108BD9-81ED-4DB2-BD59-A6C34878D82A}">
                    <a16:rowId xmlns:a16="http://schemas.microsoft.com/office/drawing/2014/main" val="612025276"/>
                  </a:ext>
                </a:extLst>
              </a:tr>
              <a:tr h="418211">
                <a:tc>
                  <a:txBody>
                    <a:bodyPr/>
                    <a:lstStyle/>
                    <a:p>
                      <a:pPr marR="0" algn="ctr" rtl="0" fontAlgn="base">
                        <a:spcBef>
                          <a:spcPts val="0"/>
                        </a:spcBef>
                        <a:spcAft>
                          <a:spcPts val="0"/>
                        </a:spcAft>
                      </a:pPr>
                      <a:r>
                        <a:rPr lang="en-US" sz="1050">
                          <a:effectLst/>
                        </a:rPr>
                        <a:t>MPL3115A2</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8.5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-40 to 85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I2C</a:t>
                      </a:r>
                      <a:endParaRPr lang="en-US">
                        <a:effectLst/>
                      </a:endParaRPr>
                    </a:p>
                  </a:txBody>
                  <a:tcPr marL="0" marR="0" marT="0" marB="0" anchor="ctr">
                    <a:noFill/>
                  </a:tcPr>
                </a:tc>
                <a:tc>
                  <a:txBody>
                    <a:bodyPr/>
                    <a:lstStyle/>
                    <a:p>
                      <a:pPr marL="0" marR="0" indent="0" algn="ctr" rtl="0" eaLnBrk="1" fontAlgn="base" latinLnBrk="0" hangingPunct="1">
                        <a:spcBef>
                          <a:spcPts val="0"/>
                        </a:spcBef>
                        <a:spcAft>
                          <a:spcPts val="0"/>
                        </a:spcAft>
                      </a:pPr>
                      <a:r>
                        <a:rPr lang="en-US" sz="1050">
                          <a:effectLst/>
                        </a:rPr>
                        <a:t>.015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1.95~ 3.6</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18 x 19 x 2</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1.2</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9.95</a:t>
                      </a:r>
                      <a:endParaRPr lang="en-US">
                        <a:effectLst/>
                      </a:endParaRPr>
                    </a:p>
                  </a:txBody>
                  <a:tcPr marL="0" marR="0" marT="0" marB="0" anchor="ctr">
                    <a:noFill/>
                  </a:tcPr>
                </a:tc>
                <a:extLst>
                  <a:ext uri="{0D108BD9-81ED-4DB2-BD59-A6C34878D82A}">
                    <a16:rowId xmlns:a16="http://schemas.microsoft.com/office/drawing/2014/main" val="1557777802"/>
                  </a:ext>
                </a:extLst>
              </a:tr>
            </a:tbl>
          </a:graphicData>
        </a:graphic>
      </p:graphicFrame>
      <p:graphicFrame>
        <p:nvGraphicFramePr>
          <p:cNvPr id="8" name="Table 7">
            <a:extLst>
              <a:ext uri="{FF2B5EF4-FFF2-40B4-BE49-F238E27FC236}">
                <a16:creationId xmlns:a16="http://schemas.microsoft.com/office/drawing/2014/main" id="{66669034-9AFC-D048-624F-6BBAB1F760B5}"/>
              </a:ext>
            </a:extLst>
          </p:cNvPr>
          <p:cNvGraphicFramePr>
            <a:graphicFrameLocks noGrp="1"/>
          </p:cNvGraphicFramePr>
          <p:nvPr>
            <p:extLst>
              <p:ext uri="{D42A27DB-BD31-4B8C-83A1-F6EECF244321}">
                <p14:modId xmlns:p14="http://schemas.microsoft.com/office/powerpoint/2010/main" val="2367803000"/>
              </p:ext>
            </p:extLst>
          </p:nvPr>
        </p:nvGraphicFramePr>
        <p:xfrm>
          <a:off x="558799" y="3945118"/>
          <a:ext cx="4889500" cy="1851660"/>
        </p:xfrm>
        <a:graphic>
          <a:graphicData uri="http://schemas.openxmlformats.org/drawingml/2006/table">
            <a:tbl>
              <a:tblPr firstRow="1" bandRow="1">
                <a:tableStyleId>{9DCAF9ED-07DC-4A11-8D7F-57B35C25682E}</a:tableStyleId>
              </a:tblPr>
              <a:tblGrid>
                <a:gridCol w="1968500">
                  <a:extLst>
                    <a:ext uri="{9D8B030D-6E8A-4147-A177-3AD203B41FA5}">
                      <a16:colId xmlns:a16="http://schemas.microsoft.com/office/drawing/2014/main" val="867569391"/>
                    </a:ext>
                  </a:extLst>
                </a:gridCol>
                <a:gridCol w="2921000">
                  <a:extLst>
                    <a:ext uri="{9D8B030D-6E8A-4147-A177-3AD203B41FA5}">
                      <a16:colId xmlns:a16="http://schemas.microsoft.com/office/drawing/2014/main" val="3881956462"/>
                    </a:ext>
                  </a:extLst>
                </a:gridCol>
              </a:tblGrid>
              <a:tr h="373380">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01649322"/>
                  </a:ext>
                </a:extLst>
              </a:tr>
              <a:tr h="1089660">
                <a:tc>
                  <a:txBody>
                    <a:bodyPr/>
                    <a:lstStyle/>
                    <a:p>
                      <a:pPr marR="0" algn="ctr" rtl="0" fontAlgn="base">
                        <a:spcBef>
                          <a:spcPts val="0"/>
                        </a:spcBef>
                        <a:spcAft>
                          <a:spcPts val="0"/>
                        </a:spcAft>
                      </a:pPr>
                      <a:r>
                        <a:rPr lang="en-US" sz="1400">
                          <a:effectLst/>
                        </a:rPr>
                        <a:t>Adafruit BMP280​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R="0" algn="l" rtl="0" fontAlgn="base">
                        <a:spcBef>
                          <a:spcPts val="0"/>
                        </a:spcBef>
                        <a:spcAft>
                          <a:spcPts val="0"/>
                        </a:spcAft>
                        <a:buClr>
                          <a:srgbClr val="000000"/>
                        </a:buClr>
                        <a:buSzPts val="1400"/>
                        <a:buFont typeface="Arial" panose="020B0604020202020204" pitchFamily="34" charset="0"/>
                        <a:buNone/>
                      </a:pPr>
                      <a:r>
                        <a:rPr lang="en-US" sz="1300">
                          <a:effectLst/>
                        </a:rPr>
                        <a:t>- Lower current draw in comparison to other inspected sensors</a:t>
                      </a:r>
                    </a:p>
                    <a:p>
                      <a:pPr marR="0" algn="l" rtl="0" fontAlgn="base">
                        <a:spcBef>
                          <a:spcPts val="0"/>
                        </a:spcBef>
                        <a:spcAft>
                          <a:spcPts val="0"/>
                        </a:spcAft>
                      </a:pPr>
                      <a:r>
                        <a:rPr lang="en-US" sz="1300">
                          <a:effectLst/>
                        </a:rPr>
                        <a:t>- Greater resolution in comparison to other inspected sensors</a:t>
                      </a:r>
                    </a:p>
                    <a:p>
                      <a:pPr marR="0" algn="l" rtl="0" fontAlgn="base">
                        <a:spcBef>
                          <a:spcPts val="0"/>
                        </a:spcBef>
                        <a:spcAft>
                          <a:spcPts val="0"/>
                        </a:spcAft>
                      </a:pPr>
                      <a:r>
                        <a:rPr lang="en-US" sz="1300">
                          <a:effectLst/>
                        </a:rPr>
                        <a:t>- Previous familiarity with the sensor</a:t>
                      </a:r>
                    </a:p>
                    <a:p>
                      <a:pPr marR="0" algn="l" rtl="0" fontAlgn="base">
                        <a:spcBef>
                          <a:spcPts val="0"/>
                        </a:spcBef>
                        <a:spcAft>
                          <a:spcPts val="0"/>
                        </a:spcAft>
                      </a:pPr>
                      <a:r>
                        <a:rPr lang="en-US" sz="1300">
                          <a:effectLst/>
                        </a:rPr>
                        <a:t>- Also satisfies as our temperature sensor</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4606873"/>
                  </a:ext>
                </a:extLst>
              </a:tr>
            </a:tbl>
          </a:graphicData>
        </a:graphic>
      </p:graphicFrame>
      <p:sp>
        <p:nvSpPr>
          <p:cNvPr id="4" name="Google Shape;234;p27">
            <a:extLst>
              <a:ext uri="{FF2B5EF4-FFF2-40B4-BE49-F238E27FC236}">
                <a16:creationId xmlns:a16="http://schemas.microsoft.com/office/drawing/2014/main" id="{6A876BE9-ED63-14D9-4DCD-1D94031F9D68}"/>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2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24</a:t>
            </a:fld>
            <a:endParaRPr sz="1000" b="0" i="0" u="none" strike="noStrike" cap="none">
              <a:solidFill>
                <a:schemeClr val="dk1"/>
              </a:solidFill>
              <a:latin typeface="Arial"/>
              <a:ea typeface="Arial"/>
              <a:cs typeface="Arial"/>
              <a:sym typeface="Arial"/>
            </a:endParaRPr>
          </a:p>
        </p:txBody>
      </p:sp>
      <p:sp>
        <p:nvSpPr>
          <p:cNvPr id="253" name="Google Shape;253;p29"/>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Air Temperature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256" name="Google Shape;256;p2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37303B8-FA64-F4F5-2703-C23D3A666348}"/>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1E682CE4-8D31-B373-8146-C0760BCD3BA3}"/>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6" name="Picture 7">
            <a:extLst>
              <a:ext uri="{FF2B5EF4-FFF2-40B4-BE49-F238E27FC236}">
                <a16:creationId xmlns:a16="http://schemas.microsoft.com/office/drawing/2014/main" id="{D486796C-13B4-D084-7ADE-61E0EFB72C7A}"/>
              </a:ext>
            </a:extLst>
          </p:cNvPr>
          <p:cNvPicPr>
            <a:picLocks noChangeAspect="1"/>
          </p:cNvPicPr>
          <p:nvPr/>
        </p:nvPicPr>
        <p:blipFill>
          <a:blip r:embed="rId4"/>
          <a:stretch>
            <a:fillRect/>
          </a:stretch>
        </p:blipFill>
        <p:spPr>
          <a:xfrm>
            <a:off x="5841999" y="3869989"/>
            <a:ext cx="2743200" cy="1853514"/>
          </a:xfrm>
          <a:prstGeom prst="rect">
            <a:avLst/>
          </a:prstGeom>
        </p:spPr>
      </p:pic>
      <p:graphicFrame>
        <p:nvGraphicFramePr>
          <p:cNvPr id="7" name="Table 6">
            <a:extLst>
              <a:ext uri="{FF2B5EF4-FFF2-40B4-BE49-F238E27FC236}">
                <a16:creationId xmlns:a16="http://schemas.microsoft.com/office/drawing/2014/main" id="{B7057E87-85A9-28F5-4AA3-2148C8F792B9}"/>
              </a:ext>
            </a:extLst>
          </p:cNvPr>
          <p:cNvGraphicFramePr>
            <a:graphicFrameLocks noGrp="1"/>
          </p:cNvGraphicFramePr>
          <p:nvPr>
            <p:extLst>
              <p:ext uri="{D42A27DB-BD31-4B8C-83A1-F6EECF244321}">
                <p14:modId xmlns:p14="http://schemas.microsoft.com/office/powerpoint/2010/main" val="1054537719"/>
              </p:ext>
            </p:extLst>
          </p:nvPr>
        </p:nvGraphicFramePr>
        <p:xfrm>
          <a:off x="558799" y="1272966"/>
          <a:ext cx="8026400" cy="1813179"/>
        </p:xfrm>
        <a:graphic>
          <a:graphicData uri="http://schemas.openxmlformats.org/drawingml/2006/table">
            <a:tbl>
              <a:tblPr firstRow="1" bandRow="1">
                <a:tableStyleId>{616DA210-FB5B-4158-B5E0-FEB733F419BA}</a:tableStyleId>
              </a:tblPr>
              <a:tblGrid>
                <a:gridCol w="940817">
                  <a:extLst>
                    <a:ext uri="{9D8B030D-6E8A-4147-A177-3AD203B41FA5}">
                      <a16:colId xmlns:a16="http://schemas.microsoft.com/office/drawing/2014/main" val="22229444"/>
                    </a:ext>
                  </a:extLst>
                </a:gridCol>
                <a:gridCol w="941762">
                  <a:extLst>
                    <a:ext uri="{9D8B030D-6E8A-4147-A177-3AD203B41FA5}">
                      <a16:colId xmlns:a16="http://schemas.microsoft.com/office/drawing/2014/main" val="4133826996"/>
                    </a:ext>
                  </a:extLst>
                </a:gridCol>
                <a:gridCol w="1043050">
                  <a:extLst>
                    <a:ext uri="{9D8B030D-6E8A-4147-A177-3AD203B41FA5}">
                      <a16:colId xmlns:a16="http://schemas.microsoft.com/office/drawing/2014/main" val="2909276896"/>
                    </a:ext>
                  </a:extLst>
                </a:gridCol>
                <a:gridCol w="801368">
                  <a:extLst>
                    <a:ext uri="{9D8B030D-6E8A-4147-A177-3AD203B41FA5}">
                      <a16:colId xmlns:a16="http://schemas.microsoft.com/office/drawing/2014/main" val="4282350946"/>
                    </a:ext>
                  </a:extLst>
                </a:gridCol>
                <a:gridCol w="814088">
                  <a:extLst>
                    <a:ext uri="{9D8B030D-6E8A-4147-A177-3AD203B41FA5}">
                      <a16:colId xmlns:a16="http://schemas.microsoft.com/office/drawing/2014/main" val="3075790413"/>
                    </a:ext>
                  </a:extLst>
                </a:gridCol>
                <a:gridCol w="814088">
                  <a:extLst>
                    <a:ext uri="{9D8B030D-6E8A-4147-A177-3AD203B41FA5}">
                      <a16:colId xmlns:a16="http://schemas.microsoft.com/office/drawing/2014/main" val="506819483"/>
                    </a:ext>
                  </a:extLst>
                </a:gridCol>
                <a:gridCol w="979450">
                  <a:extLst>
                    <a:ext uri="{9D8B030D-6E8A-4147-A177-3AD203B41FA5}">
                      <a16:colId xmlns:a16="http://schemas.microsoft.com/office/drawing/2014/main" val="3496462947"/>
                    </a:ext>
                  </a:extLst>
                </a:gridCol>
                <a:gridCol w="915849">
                  <a:extLst>
                    <a:ext uri="{9D8B030D-6E8A-4147-A177-3AD203B41FA5}">
                      <a16:colId xmlns:a16="http://schemas.microsoft.com/office/drawing/2014/main" val="1868908182"/>
                    </a:ext>
                  </a:extLst>
                </a:gridCol>
                <a:gridCol w="775928">
                  <a:extLst>
                    <a:ext uri="{9D8B030D-6E8A-4147-A177-3AD203B41FA5}">
                      <a16:colId xmlns:a16="http://schemas.microsoft.com/office/drawing/2014/main" val="1529599078"/>
                    </a:ext>
                  </a:extLst>
                </a:gridCol>
              </a:tblGrid>
              <a:tr h="558546">
                <a:tc>
                  <a:txBody>
                    <a:bodyPr/>
                    <a:lstStyle/>
                    <a:p>
                      <a:pPr marR="0" algn="ctr" rtl="0" fontAlgn="base">
                        <a:spcBef>
                          <a:spcPts val="0"/>
                        </a:spcBef>
                        <a:spcAft>
                          <a:spcPts val="0"/>
                        </a:spcAft>
                      </a:pPr>
                      <a:r>
                        <a:rPr lang="en-US" sz="1050">
                          <a:solidFill>
                            <a:schemeClr val="bg1"/>
                          </a:solidFill>
                          <a:effectLst/>
                        </a:rPr>
                        <a:t>Sensors​</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Current (at 1Hz) (µA)​</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Temperature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Range (°C)​</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Interfaces​</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Resolution </a:t>
                      </a:r>
                    </a:p>
                    <a:p>
                      <a:pPr marR="0" algn="ctr" rtl="0" fontAlgn="base">
                        <a:spcBef>
                          <a:spcPts val="0"/>
                        </a:spcBef>
                        <a:spcAft>
                          <a:spcPts val="0"/>
                        </a:spcAft>
                      </a:pPr>
                      <a:r>
                        <a:rPr lang="en-US" sz="1050">
                          <a:solidFill>
                            <a:schemeClr val="bg1"/>
                          </a:solidFill>
                          <a:effectLst/>
                        </a:rPr>
                        <a:t>(</a:t>
                      </a:r>
                      <a:r>
                        <a:rPr lang="en-US" sz="1050" err="1">
                          <a:solidFill>
                            <a:schemeClr val="bg1"/>
                          </a:solidFill>
                          <a:effectLst/>
                        </a:rPr>
                        <a:t>hPa</a:t>
                      </a:r>
                      <a:r>
                        <a:rPr lang="en-US" sz="1050">
                          <a:solidFill>
                            <a:schemeClr val="bg1"/>
                          </a:solidFill>
                          <a:effectLst/>
                        </a:rPr>
                        <a:t>)​</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Voltage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Usage (V)​</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pl-PL" sz="1050">
                          <a:solidFill>
                            <a:schemeClr val="bg1"/>
                          </a:solidFill>
                          <a:effectLst/>
                        </a:rPr>
                        <a:t>Size (mm)​</a:t>
                      </a:r>
                      <a:endParaRPr lang="pl-PL">
                        <a:solidFill>
                          <a:schemeClr val="bg1"/>
                        </a:solidFill>
                        <a:effectLst/>
                      </a:endParaRPr>
                    </a:p>
                    <a:p>
                      <a:pPr marR="0" algn="ctr" rtl="0" fontAlgn="base">
                        <a:spcBef>
                          <a:spcPts val="0"/>
                        </a:spcBef>
                        <a:spcAft>
                          <a:spcPts val="0"/>
                        </a:spcAft>
                      </a:pPr>
                      <a:r>
                        <a:rPr lang="pl-PL" sz="1050">
                          <a:solidFill>
                            <a:schemeClr val="bg1"/>
                          </a:solidFill>
                          <a:effectLst/>
                        </a:rPr>
                        <a:t>L x W x H​</a:t>
                      </a:r>
                      <a:endParaRPr lang="pl-PL">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Weight (g)​</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Price ($)​</a:t>
                      </a:r>
                      <a:endParaRPr lang="en-US">
                        <a:solidFill>
                          <a:schemeClr val="bg1"/>
                        </a:solidFill>
                        <a:effectLst/>
                      </a:endParaRPr>
                    </a:p>
                  </a:txBody>
                  <a:tcPr marL="0" marR="0" marT="0" marB="0" anchor="ctr">
                    <a:solidFill>
                      <a:schemeClr val="accent2"/>
                    </a:solidFill>
                  </a:tcPr>
                </a:tc>
                <a:extLst>
                  <a:ext uri="{0D108BD9-81ED-4DB2-BD59-A6C34878D82A}">
                    <a16:rowId xmlns:a16="http://schemas.microsoft.com/office/drawing/2014/main" val="1078550296"/>
                  </a:ext>
                </a:extLst>
              </a:tr>
              <a:tr h="418211">
                <a:tc>
                  <a:txBody>
                    <a:bodyPr/>
                    <a:lstStyle/>
                    <a:p>
                      <a:pPr marR="0" algn="ctr" rtl="0" fontAlgn="base">
                        <a:spcBef>
                          <a:spcPts val="0"/>
                        </a:spcBef>
                        <a:spcAft>
                          <a:spcPts val="0"/>
                        </a:spcAft>
                      </a:pPr>
                      <a:r>
                        <a:rPr lang="en-US" sz="1050">
                          <a:effectLst/>
                        </a:rPr>
                        <a:t>Adafruit MPRLS​</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3.6​</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-40 to 85​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I2C, SPI​</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.30</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1.65 ~ 3.6​</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17.8 x 16.7 x​ 7.5​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1.1</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14.95​</a:t>
                      </a:r>
                      <a:endParaRPr lang="en-US">
                        <a:effectLst/>
                      </a:endParaRPr>
                    </a:p>
                  </a:txBody>
                  <a:tcPr marL="0" marR="0" marT="0" marB="0" anchor="ctr">
                    <a:noFill/>
                  </a:tcPr>
                </a:tc>
                <a:extLst>
                  <a:ext uri="{0D108BD9-81ED-4DB2-BD59-A6C34878D82A}">
                    <a16:rowId xmlns:a16="http://schemas.microsoft.com/office/drawing/2014/main" val="1583847548"/>
                  </a:ext>
                </a:extLst>
              </a:tr>
              <a:tr h="418211">
                <a:tc>
                  <a:txBody>
                    <a:bodyPr/>
                    <a:lstStyle/>
                    <a:p>
                      <a:pPr marR="0" algn="ctr" rtl="0" fontAlgn="base">
                        <a:spcBef>
                          <a:spcPts val="0"/>
                        </a:spcBef>
                        <a:spcAft>
                          <a:spcPts val="0"/>
                        </a:spcAft>
                      </a:pPr>
                      <a:r>
                        <a:rPr lang="en-US" sz="1050">
                          <a:solidFill>
                            <a:srgbClr val="FA4616"/>
                          </a:solidFill>
                          <a:effectLst/>
                        </a:rPr>
                        <a:t>Adafruit</a:t>
                      </a:r>
                      <a:endParaRPr lang="en-US">
                        <a:solidFill>
                          <a:srgbClr val="FA4616"/>
                        </a:solidFill>
                        <a:effectLst/>
                      </a:endParaRPr>
                    </a:p>
                    <a:p>
                      <a:pPr marR="0" algn="ctr" rtl="0" fontAlgn="base">
                        <a:spcBef>
                          <a:spcPts val="0"/>
                        </a:spcBef>
                        <a:spcAft>
                          <a:spcPts val="0"/>
                        </a:spcAft>
                      </a:pPr>
                      <a:r>
                        <a:rPr lang="en-US" sz="1050">
                          <a:solidFill>
                            <a:srgbClr val="FA4616"/>
                          </a:solidFill>
                          <a:effectLst/>
                        </a:rPr>
                        <a:t> BMP280​</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2.7​</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-40 to 85​</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I2C, SPI​</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.0016</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1.71 ~ 3.6​</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19.2 x 17.9 x 2.9</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1.3​</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9.95​</a:t>
                      </a:r>
                      <a:endParaRPr lang="en-US">
                        <a:solidFill>
                          <a:srgbClr val="FA4616"/>
                        </a:solidFill>
                        <a:effectLst/>
                      </a:endParaRPr>
                    </a:p>
                  </a:txBody>
                  <a:tcPr marL="0" marR="0" marT="0" marB="0" anchor="ctr">
                    <a:noFill/>
                  </a:tcPr>
                </a:tc>
                <a:extLst>
                  <a:ext uri="{0D108BD9-81ED-4DB2-BD59-A6C34878D82A}">
                    <a16:rowId xmlns:a16="http://schemas.microsoft.com/office/drawing/2014/main" val="612025276"/>
                  </a:ext>
                </a:extLst>
              </a:tr>
              <a:tr h="418211">
                <a:tc>
                  <a:txBody>
                    <a:bodyPr/>
                    <a:lstStyle/>
                    <a:p>
                      <a:pPr marR="0" algn="ctr" rtl="0" fontAlgn="base">
                        <a:spcBef>
                          <a:spcPts val="0"/>
                        </a:spcBef>
                        <a:spcAft>
                          <a:spcPts val="0"/>
                        </a:spcAft>
                      </a:pPr>
                      <a:r>
                        <a:rPr lang="en-US" sz="1050">
                          <a:effectLst/>
                        </a:rPr>
                        <a:t>MPL3115A2</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8.5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-40 to 85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I2C</a:t>
                      </a:r>
                      <a:endParaRPr lang="en-US">
                        <a:effectLst/>
                      </a:endParaRPr>
                    </a:p>
                  </a:txBody>
                  <a:tcPr marL="0" marR="0" marT="0" marB="0" anchor="ctr">
                    <a:noFill/>
                  </a:tcPr>
                </a:tc>
                <a:tc>
                  <a:txBody>
                    <a:bodyPr/>
                    <a:lstStyle/>
                    <a:p>
                      <a:pPr marL="0" marR="0" indent="0" algn="ctr" rtl="0" eaLnBrk="1" fontAlgn="base" latinLnBrk="0" hangingPunct="1">
                        <a:spcBef>
                          <a:spcPts val="0"/>
                        </a:spcBef>
                        <a:spcAft>
                          <a:spcPts val="0"/>
                        </a:spcAft>
                      </a:pPr>
                      <a:r>
                        <a:rPr lang="en-US" sz="1050">
                          <a:effectLst/>
                        </a:rPr>
                        <a:t>.015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1.95~ 3.6</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18 x 19 x 2</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1.2</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9.95</a:t>
                      </a:r>
                      <a:endParaRPr lang="en-US">
                        <a:effectLst/>
                      </a:endParaRPr>
                    </a:p>
                  </a:txBody>
                  <a:tcPr marL="0" marR="0" marT="0" marB="0" anchor="ctr">
                    <a:noFill/>
                  </a:tcPr>
                </a:tc>
                <a:extLst>
                  <a:ext uri="{0D108BD9-81ED-4DB2-BD59-A6C34878D82A}">
                    <a16:rowId xmlns:a16="http://schemas.microsoft.com/office/drawing/2014/main" val="1557777802"/>
                  </a:ext>
                </a:extLst>
              </a:tr>
            </a:tbl>
          </a:graphicData>
        </a:graphic>
      </p:graphicFrame>
      <p:graphicFrame>
        <p:nvGraphicFramePr>
          <p:cNvPr id="8" name="Table 7">
            <a:extLst>
              <a:ext uri="{FF2B5EF4-FFF2-40B4-BE49-F238E27FC236}">
                <a16:creationId xmlns:a16="http://schemas.microsoft.com/office/drawing/2014/main" id="{9BB8C3E5-D0FE-EA97-4AD1-D78D60B61A03}"/>
              </a:ext>
            </a:extLst>
          </p:cNvPr>
          <p:cNvGraphicFramePr>
            <a:graphicFrameLocks noGrp="1"/>
          </p:cNvGraphicFramePr>
          <p:nvPr>
            <p:extLst>
              <p:ext uri="{D42A27DB-BD31-4B8C-83A1-F6EECF244321}">
                <p14:modId xmlns:p14="http://schemas.microsoft.com/office/powerpoint/2010/main" val="3433115461"/>
              </p:ext>
            </p:extLst>
          </p:nvPr>
        </p:nvGraphicFramePr>
        <p:xfrm>
          <a:off x="558799" y="3871843"/>
          <a:ext cx="4889500" cy="1851660"/>
        </p:xfrm>
        <a:graphic>
          <a:graphicData uri="http://schemas.openxmlformats.org/drawingml/2006/table">
            <a:tbl>
              <a:tblPr firstRow="1" bandRow="1">
                <a:tableStyleId>{9DCAF9ED-07DC-4A11-8D7F-57B35C25682E}</a:tableStyleId>
              </a:tblPr>
              <a:tblGrid>
                <a:gridCol w="1968500">
                  <a:extLst>
                    <a:ext uri="{9D8B030D-6E8A-4147-A177-3AD203B41FA5}">
                      <a16:colId xmlns:a16="http://schemas.microsoft.com/office/drawing/2014/main" val="867569391"/>
                    </a:ext>
                  </a:extLst>
                </a:gridCol>
                <a:gridCol w="2921000">
                  <a:extLst>
                    <a:ext uri="{9D8B030D-6E8A-4147-A177-3AD203B41FA5}">
                      <a16:colId xmlns:a16="http://schemas.microsoft.com/office/drawing/2014/main" val="3881956462"/>
                    </a:ext>
                  </a:extLst>
                </a:gridCol>
              </a:tblGrid>
              <a:tr h="373380">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01649322"/>
                  </a:ext>
                </a:extLst>
              </a:tr>
              <a:tr h="1089660">
                <a:tc>
                  <a:txBody>
                    <a:bodyPr/>
                    <a:lstStyle/>
                    <a:p>
                      <a:pPr marR="0" algn="ctr" rtl="0" fontAlgn="base">
                        <a:spcBef>
                          <a:spcPts val="0"/>
                        </a:spcBef>
                        <a:spcAft>
                          <a:spcPts val="0"/>
                        </a:spcAft>
                      </a:pPr>
                      <a:r>
                        <a:rPr lang="en-US" sz="1400">
                          <a:effectLst/>
                        </a:rPr>
                        <a:t>Adafruit BMP280​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R="0" algn="l" rtl="0" fontAlgn="base">
                        <a:spcBef>
                          <a:spcPts val="0"/>
                        </a:spcBef>
                        <a:spcAft>
                          <a:spcPts val="0"/>
                        </a:spcAft>
                        <a:buClr>
                          <a:srgbClr val="000000"/>
                        </a:buClr>
                        <a:buSzPts val="1400"/>
                        <a:buFont typeface="Arial" panose="020B0604020202020204" pitchFamily="34" charset="0"/>
                        <a:buNone/>
                      </a:pPr>
                      <a:r>
                        <a:rPr lang="en-US" sz="1300">
                          <a:effectLst/>
                        </a:rPr>
                        <a:t>- Lower current draw in comparison to other inspected sensors</a:t>
                      </a:r>
                    </a:p>
                    <a:p>
                      <a:pPr marR="0" algn="l" rtl="0" fontAlgn="base">
                        <a:spcBef>
                          <a:spcPts val="0"/>
                        </a:spcBef>
                        <a:spcAft>
                          <a:spcPts val="0"/>
                        </a:spcAft>
                      </a:pPr>
                      <a:r>
                        <a:rPr lang="en-US" sz="1300">
                          <a:effectLst/>
                        </a:rPr>
                        <a:t>- Greater resolution in comparison to other inspected sensors</a:t>
                      </a:r>
                    </a:p>
                    <a:p>
                      <a:pPr marR="0" algn="l" rtl="0" fontAlgn="base">
                        <a:spcBef>
                          <a:spcPts val="0"/>
                        </a:spcBef>
                        <a:spcAft>
                          <a:spcPts val="0"/>
                        </a:spcAft>
                      </a:pPr>
                      <a:r>
                        <a:rPr lang="en-US" sz="1300">
                          <a:effectLst/>
                        </a:rPr>
                        <a:t>- Previous familiarity with the sensor</a:t>
                      </a:r>
                    </a:p>
                    <a:p>
                      <a:pPr marL="0" marR="0" lvl="0" indent="0" algn="l" rtl="0" eaLnBrk="1" fontAlgn="base" latinLnBrk="0" hangingPunct="1">
                        <a:lnSpc>
                          <a:spcPct val="100000"/>
                        </a:lnSpc>
                        <a:spcBef>
                          <a:spcPts val="0"/>
                        </a:spcBef>
                        <a:spcAft>
                          <a:spcPts val="0"/>
                        </a:spcAft>
                        <a:buClr>
                          <a:srgbClr val="000000"/>
                        </a:buClr>
                        <a:buSzTx/>
                        <a:buFont typeface="Arial"/>
                        <a:buNone/>
                      </a:pPr>
                      <a:r>
                        <a:rPr lang="en-US" sz="1300">
                          <a:effectLst/>
                        </a:rPr>
                        <a:t>- Also satisfies as our pressure sensor</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4606873"/>
                  </a:ext>
                </a:extLst>
              </a:tr>
            </a:tbl>
          </a:graphicData>
        </a:graphic>
      </p:graphicFrame>
      <p:sp>
        <p:nvSpPr>
          <p:cNvPr id="4" name="Google Shape;234;p27">
            <a:extLst>
              <a:ext uri="{FF2B5EF4-FFF2-40B4-BE49-F238E27FC236}">
                <a16:creationId xmlns:a16="http://schemas.microsoft.com/office/drawing/2014/main" id="{D6440420-4093-E75B-0A99-E3B81FB3003E}"/>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3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25</a:t>
            </a:fld>
            <a:endParaRPr sz="1000" b="0" i="0" u="none" strike="noStrike" cap="none">
              <a:solidFill>
                <a:schemeClr val="dk1"/>
              </a:solidFill>
              <a:latin typeface="Arial"/>
              <a:ea typeface="Arial"/>
              <a:cs typeface="Arial"/>
              <a:sym typeface="Arial"/>
            </a:endParaRPr>
          </a:p>
        </p:txBody>
      </p:sp>
      <p:sp>
        <p:nvSpPr>
          <p:cNvPr id="264" name="Google Shape;264;p30"/>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Battery</a:t>
            </a:r>
            <a:r>
              <a:rPr lang="en-US" sz="2400" b="1" i="0" u="none" strike="noStrike" cap="none">
                <a:solidFill>
                  <a:schemeClr val="accent2"/>
                </a:solidFill>
                <a:latin typeface="Arial"/>
                <a:ea typeface="Arial"/>
                <a:cs typeface="Arial"/>
                <a:sym typeface="Arial"/>
              </a:rPr>
              <a:t> Voltage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267" name="Google Shape;267;p3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B3175CDC-0021-6BFB-39FC-F90CC93AB28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340A8850-AC23-80C1-CAF5-E6EA54D07A0F}"/>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70542BCA-E8D1-17FA-45E4-11605F3C50F0}"/>
              </a:ext>
            </a:extLst>
          </p:cNvPr>
          <p:cNvGraphicFramePr>
            <a:graphicFrameLocks noGrp="1"/>
          </p:cNvGraphicFramePr>
          <p:nvPr>
            <p:extLst>
              <p:ext uri="{D42A27DB-BD31-4B8C-83A1-F6EECF244321}">
                <p14:modId xmlns:p14="http://schemas.microsoft.com/office/powerpoint/2010/main" val="4018189158"/>
              </p:ext>
            </p:extLst>
          </p:nvPr>
        </p:nvGraphicFramePr>
        <p:xfrm>
          <a:off x="717413" y="1410687"/>
          <a:ext cx="7709171" cy="1565961"/>
        </p:xfrm>
        <a:graphic>
          <a:graphicData uri="http://schemas.openxmlformats.org/drawingml/2006/table">
            <a:tbl>
              <a:tblPr/>
              <a:tblGrid>
                <a:gridCol w="1541830">
                  <a:extLst>
                    <a:ext uri="{9D8B030D-6E8A-4147-A177-3AD203B41FA5}">
                      <a16:colId xmlns:a16="http://schemas.microsoft.com/office/drawing/2014/main" val="1672414853"/>
                    </a:ext>
                  </a:extLst>
                </a:gridCol>
                <a:gridCol w="1139964">
                  <a:extLst>
                    <a:ext uri="{9D8B030D-6E8A-4147-A177-3AD203B41FA5}">
                      <a16:colId xmlns:a16="http://schemas.microsoft.com/office/drawing/2014/main" val="621996952"/>
                    </a:ext>
                  </a:extLst>
                </a:gridCol>
                <a:gridCol w="1366755">
                  <a:extLst>
                    <a:ext uri="{9D8B030D-6E8A-4147-A177-3AD203B41FA5}">
                      <a16:colId xmlns:a16="http://schemas.microsoft.com/office/drawing/2014/main" val="3688782132"/>
                    </a:ext>
                  </a:extLst>
                </a:gridCol>
                <a:gridCol w="1263892">
                  <a:extLst>
                    <a:ext uri="{9D8B030D-6E8A-4147-A177-3AD203B41FA5}">
                      <a16:colId xmlns:a16="http://schemas.microsoft.com/office/drawing/2014/main" val="720038199"/>
                    </a:ext>
                  </a:extLst>
                </a:gridCol>
                <a:gridCol w="1297581">
                  <a:extLst>
                    <a:ext uri="{9D8B030D-6E8A-4147-A177-3AD203B41FA5}">
                      <a16:colId xmlns:a16="http://schemas.microsoft.com/office/drawing/2014/main" val="1304222279"/>
                    </a:ext>
                  </a:extLst>
                </a:gridCol>
                <a:gridCol w="1099149">
                  <a:extLst>
                    <a:ext uri="{9D8B030D-6E8A-4147-A177-3AD203B41FA5}">
                      <a16:colId xmlns:a16="http://schemas.microsoft.com/office/drawing/2014/main" val="2639907329"/>
                    </a:ext>
                  </a:extLst>
                </a:gridCol>
              </a:tblGrid>
              <a:tr h="454411">
                <a:tc>
                  <a:txBody>
                    <a:bodyPr/>
                    <a:lstStyle/>
                    <a:p>
                      <a:pPr algn="ctr" fontAlgn="base"/>
                      <a:r>
                        <a:rPr lang="en-US" sz="1200" b="1" i="0" u="none" strike="noStrike">
                          <a:solidFill>
                            <a:srgbClr val="FFFFFF"/>
                          </a:solidFill>
                          <a:effectLst/>
                          <a:latin typeface="Arial"/>
                        </a:rPr>
                        <a:t>Sensors</a:t>
                      </a:r>
                      <a:r>
                        <a:rPr lang="en-US" sz="1200" b="1" i="0">
                          <a:solidFill>
                            <a:srgbClr val="00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rPr>
                        <a:t>Resolution</a:t>
                      </a:r>
                      <a:endParaRPr lang="en-US" sz="12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rPr>
                        <a:t>Interfaces</a:t>
                      </a:r>
                      <a:endParaRPr lang="en-US" sz="12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pl-PL" sz="1200" b="1" i="0" u="none" strike="noStrike">
                          <a:solidFill>
                            <a:srgbClr val="FFFFFF"/>
                          </a:solidFill>
                          <a:effectLst/>
                          <a:latin typeface="Arial"/>
                        </a:rPr>
                        <a:t>Size (mm)</a:t>
                      </a:r>
                      <a:r>
                        <a:rPr lang="pl-PL" sz="1200" b="1" i="0">
                          <a:solidFill>
                            <a:srgbClr val="000000"/>
                          </a:solidFill>
                          <a:effectLst/>
                          <a:latin typeface="Arial"/>
                        </a:rPr>
                        <a:t>​</a:t>
                      </a:r>
                    </a:p>
                    <a:p>
                      <a:pPr algn="ctr" fontAlgn="base"/>
                      <a:r>
                        <a:rPr lang="pl-PL" sz="1200" b="1" i="0" u="none" strike="noStrike">
                          <a:solidFill>
                            <a:srgbClr val="FFFFFF"/>
                          </a:solidFill>
                          <a:effectLst/>
                          <a:latin typeface="Arial"/>
                        </a:rPr>
                        <a:t>L x W x H</a:t>
                      </a:r>
                      <a:r>
                        <a:rPr lang="pl-PL" sz="1200" b="1" i="0">
                          <a:solidFill>
                            <a:srgbClr val="00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rPr>
                        <a:t>Weight (g)</a:t>
                      </a:r>
                      <a:r>
                        <a:rPr lang="en-US" sz="1200" b="1" i="0">
                          <a:solidFill>
                            <a:srgbClr val="00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rPr>
                        <a:t>Price ($)</a:t>
                      </a:r>
                      <a:r>
                        <a:rPr lang="en-US" sz="1200" b="1" i="0">
                          <a:solidFill>
                            <a:srgbClr val="00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189699280"/>
                  </a:ext>
                </a:extLst>
              </a:tr>
              <a:tr h="369587">
                <a:tc>
                  <a:txBody>
                    <a:bodyPr/>
                    <a:lstStyle/>
                    <a:p>
                      <a:pPr algn="ctr" fontAlgn="base"/>
                      <a:r>
                        <a:rPr lang="en-US" sz="1100" b="0" i="0" u="none" strike="noStrike" cap="none">
                          <a:solidFill>
                            <a:schemeClr val="tx1"/>
                          </a:solidFill>
                          <a:effectLst/>
                          <a:latin typeface="Arial"/>
                          <a:ea typeface="+mn-ea"/>
                          <a:cs typeface="Arial"/>
                          <a:sym typeface="Arial"/>
                        </a:rPr>
                        <a:t>Adafruit INA219</a:t>
                      </a:r>
                      <a:endParaRPr lang="en-US" sz="1100" b="0" i="0">
                        <a:solidFill>
                          <a:srgbClr val="00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a:cs typeface="Arial"/>
                        </a:rPr>
                        <a:t>12 bit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a:cs typeface="Arial"/>
                        </a:rPr>
                        <a:t>I2C</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cs typeface="Arial"/>
                        </a:rPr>
                        <a:t>25.6 x 20.4 x 4.7</a:t>
                      </a:r>
                      <a:endParaRPr lang="en-US" sz="1100" b="0" i="0">
                        <a:solidFill>
                          <a:srgbClr val="00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4.6</a:t>
                      </a:r>
                      <a:endParaRPr lang="en-US" sz="1100"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a:rPr>
                        <a:t>9.95</a:t>
                      </a:r>
                      <a:r>
                        <a:rPr lang="en-US" sz="1100" b="0" i="0">
                          <a:solidFill>
                            <a:srgbClr val="00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086692"/>
                  </a:ext>
                </a:extLst>
              </a:tr>
              <a:tr h="369587">
                <a:tc>
                  <a:txBody>
                    <a:bodyPr/>
                    <a:lstStyle/>
                    <a:p>
                      <a:pPr algn="ctr" fontAlgn="base"/>
                      <a:r>
                        <a:rPr lang="en-US" sz="1100" b="0" i="0">
                          <a:solidFill>
                            <a:srgbClr val="FF0000"/>
                          </a:solidFill>
                          <a:effectLst/>
                          <a:latin typeface="Arial"/>
                          <a:cs typeface="Arial"/>
                        </a:rPr>
                        <a:t>Adafruit INA260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FF0000"/>
                          </a:solidFill>
                          <a:effectLst/>
                          <a:latin typeface="Arial"/>
                          <a:cs typeface="Arial"/>
                        </a:rPr>
                        <a:t>16 bit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kumimoji="0" lang="en-US" sz="1100" b="0" i="0" u="none" strike="noStrike" kern="0" cap="none" spc="0" normalizeH="0" baseline="0" noProof="0">
                          <a:ln>
                            <a:noFill/>
                          </a:ln>
                          <a:solidFill>
                            <a:srgbClr val="FF0000"/>
                          </a:solidFill>
                          <a:effectLst/>
                          <a:uLnTx/>
                          <a:uFillTx/>
                          <a:latin typeface="Arial"/>
                          <a:ea typeface="+mn-ea"/>
                          <a:cs typeface="Arial"/>
                          <a:sym typeface="Arial"/>
                        </a:rPr>
                        <a:t>I2C</a:t>
                      </a:r>
                      <a:endParaRPr lang="en-US" sz="1100" b="0" i="0">
                        <a:solidFill>
                          <a:srgbClr val="FF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FF0000"/>
                          </a:solidFill>
                          <a:effectLst/>
                          <a:latin typeface="Arial"/>
                        </a:rPr>
                        <a:t>22.9 x 22.8 x 2.7</a:t>
                      </a:r>
                      <a:endParaRPr lang="en-US" sz="1100" b="0" i="0">
                        <a:solidFill>
                          <a:srgbClr val="FF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FF0000"/>
                          </a:solidFill>
                          <a:effectLst/>
                          <a:latin typeface="Arial"/>
                        </a:rPr>
                        <a:t>2</a:t>
                      </a:r>
                      <a:endParaRPr lang="en-US" sz="1100" b="0" i="0">
                        <a:solidFill>
                          <a:srgbClr val="FF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FF0000"/>
                          </a:solidFill>
                          <a:effectLst/>
                          <a:latin typeface="Arial"/>
                        </a:rPr>
                        <a:t>9.95</a:t>
                      </a:r>
                      <a:r>
                        <a:rPr lang="en-US" sz="1100" b="0" i="0">
                          <a:solidFill>
                            <a:srgbClr val="FF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5056586"/>
                  </a:ext>
                </a:extLst>
              </a:tr>
              <a:tr h="369587">
                <a:tc>
                  <a:txBody>
                    <a:bodyPr/>
                    <a:lstStyle/>
                    <a:p>
                      <a:pPr algn="ctr" fontAlgn="base"/>
                      <a:r>
                        <a:rPr lang="en-US" sz="1100" b="0" i="0">
                          <a:solidFill>
                            <a:srgbClr val="000000"/>
                          </a:solidFill>
                          <a:effectLst/>
                          <a:latin typeface="Arial"/>
                          <a:cs typeface="Arial"/>
                        </a:rPr>
                        <a:t>Precision LM4040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a:solidFill>
                            <a:srgbClr val="000000"/>
                          </a:solidFill>
                          <a:effectLst/>
                          <a:latin typeface="Arial"/>
                          <a:cs typeface="Arial"/>
                        </a:rPr>
                        <a:t>12 bit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a:cs typeface="Arial"/>
                        </a:rPr>
                        <a:t>I2C</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a:cs typeface="Arial"/>
                        </a:rPr>
                        <a:t>16 x 12.5 x 2.5</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a:cs typeface="Arial"/>
                        </a:rPr>
                        <a:t>0.7</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a:cs typeface="Arial"/>
                        </a:rPr>
                        <a:t>7.50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893772"/>
                  </a:ext>
                </a:extLst>
              </a:tr>
            </a:tbl>
          </a:graphicData>
        </a:graphic>
      </p:graphicFrame>
      <p:graphicFrame>
        <p:nvGraphicFramePr>
          <p:cNvPr id="5" name="Table 4">
            <a:extLst>
              <a:ext uri="{FF2B5EF4-FFF2-40B4-BE49-F238E27FC236}">
                <a16:creationId xmlns:a16="http://schemas.microsoft.com/office/drawing/2014/main" id="{223E5839-216B-DBE6-BE8A-A79CCC72B35D}"/>
              </a:ext>
            </a:extLst>
          </p:cNvPr>
          <p:cNvGraphicFramePr>
            <a:graphicFrameLocks noGrp="1"/>
          </p:cNvGraphicFramePr>
          <p:nvPr>
            <p:extLst>
              <p:ext uri="{D42A27DB-BD31-4B8C-83A1-F6EECF244321}">
                <p14:modId xmlns:p14="http://schemas.microsoft.com/office/powerpoint/2010/main" val="712372100"/>
              </p:ext>
            </p:extLst>
          </p:nvPr>
        </p:nvGraphicFramePr>
        <p:xfrm>
          <a:off x="642433" y="3818649"/>
          <a:ext cx="4858480" cy="1531620"/>
        </p:xfrm>
        <a:graphic>
          <a:graphicData uri="http://schemas.openxmlformats.org/drawingml/2006/table">
            <a:tbl>
              <a:tblPr/>
              <a:tblGrid>
                <a:gridCol w="1937339">
                  <a:extLst>
                    <a:ext uri="{9D8B030D-6E8A-4147-A177-3AD203B41FA5}">
                      <a16:colId xmlns:a16="http://schemas.microsoft.com/office/drawing/2014/main" val="4180706323"/>
                    </a:ext>
                  </a:extLst>
                </a:gridCol>
                <a:gridCol w="2921141">
                  <a:extLst>
                    <a:ext uri="{9D8B030D-6E8A-4147-A177-3AD203B41FA5}">
                      <a16:colId xmlns:a16="http://schemas.microsoft.com/office/drawing/2014/main" val="2551329758"/>
                    </a:ext>
                  </a:extLst>
                </a:gridCol>
              </a:tblGrid>
              <a:tr h="373380">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the 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383393297"/>
                  </a:ext>
                </a:extLst>
              </a:tr>
              <a:tr h="1089660">
                <a:tc>
                  <a:txBody>
                    <a:bodyPr/>
                    <a:lstStyle/>
                    <a:p>
                      <a:pPr algn="ctr" fontAlgn="base"/>
                      <a:r>
                        <a:rPr lang="en-US" sz="1400" b="0" i="0" u="none" strike="noStrike">
                          <a:solidFill>
                            <a:srgbClr val="000000"/>
                          </a:solidFill>
                          <a:effectLst/>
                          <a:latin typeface="Arial"/>
                        </a:rPr>
                        <a:t>Adafruit INA260</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indent="0" algn="l" fontAlgn="base">
                        <a:buFont typeface="Arial" panose="020B0604020202020204" pitchFamily="34" charset="0"/>
                        <a:buNone/>
                      </a:pPr>
                      <a:r>
                        <a:rPr lang="en-US" sz="1400" b="0" i="0" u="none" strike="noStrike">
                          <a:solidFill>
                            <a:srgbClr val="000000"/>
                          </a:solidFill>
                          <a:effectLst/>
                          <a:latin typeface="Arial"/>
                        </a:rPr>
                        <a:t>- Greater resolution bit compared to other sensors</a:t>
                      </a:r>
                      <a:endParaRPr lang="en-US" sz="112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Previous experience and familiarity with sensor</a:t>
                      </a:r>
                    </a:p>
                    <a:p>
                      <a:pPr algn="l" fontAlgn="base">
                        <a:buFont typeface="Arial" panose="020B0604020202020204" pitchFamily="34" charset="0"/>
                        <a:buNone/>
                      </a:pPr>
                      <a:r>
                        <a:rPr lang="en-US" sz="1400" b="0" i="0" u="none" strike="noStrike">
                          <a:solidFill>
                            <a:srgbClr val="000000"/>
                          </a:solidFill>
                          <a:effectLst/>
                          <a:latin typeface="Arial"/>
                        </a:rPr>
                        <a:t>- Availability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276555"/>
                  </a:ext>
                </a:extLst>
              </a:tr>
            </a:tbl>
          </a:graphicData>
        </a:graphic>
      </p:graphicFrame>
      <p:pic>
        <p:nvPicPr>
          <p:cNvPr id="6" name="Picture 2" descr="Angled shot of Adafruit INA260 Power Sensor.">
            <a:extLst>
              <a:ext uri="{FF2B5EF4-FFF2-40B4-BE49-F238E27FC236}">
                <a16:creationId xmlns:a16="http://schemas.microsoft.com/office/drawing/2014/main" id="{5D1FE3A1-7865-FE0F-DAD7-BE18C3A72E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87" t="21698" r="29801" b="24981"/>
          <a:stretch/>
        </p:blipFill>
        <p:spPr bwMode="auto">
          <a:xfrm>
            <a:off x="6463929" y="3772214"/>
            <a:ext cx="1843393" cy="162449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34;p27">
            <a:extLst>
              <a:ext uri="{FF2B5EF4-FFF2-40B4-BE49-F238E27FC236}">
                <a16:creationId xmlns:a16="http://schemas.microsoft.com/office/drawing/2014/main" id="{F26E54B9-C35D-54D2-0981-551416B3F590}"/>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26</a:t>
            </a:fld>
            <a:endParaRPr sz="1000" b="0" i="0" u="none" strike="noStrike" cap="none">
              <a:solidFill>
                <a:schemeClr val="dk1"/>
              </a:solidFill>
              <a:latin typeface="Arial"/>
              <a:ea typeface="Arial"/>
              <a:cs typeface="Arial"/>
              <a:sym typeface="Arial"/>
            </a:endParaRPr>
          </a:p>
        </p:txBody>
      </p:sp>
      <p:sp>
        <p:nvSpPr>
          <p:cNvPr id="275" name="Google Shape;275;p31"/>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t>
            </a:r>
            <a:r>
              <a:rPr lang="en-US"/>
              <a:t>Speed</a:t>
            </a:r>
            <a:r>
              <a:rPr lang="en-US" sz="2400" b="1" i="0" u="none" strike="noStrike" cap="none">
                <a:solidFill>
                  <a:schemeClr val="accent2"/>
                </a:solidFill>
                <a:latin typeface="Arial"/>
                <a:ea typeface="Arial"/>
                <a:cs typeface="Arial"/>
                <a:sym typeface="Arial"/>
              </a:rPr>
              <a:t>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278" name="Google Shape;278;p3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D52F7A89-CCE8-7B48-07DB-E1B3B85B547E}"/>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715F2ACE-F2A7-8C29-F382-57765E1C60B5}"/>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DC2E0F8E-E898-3055-C71F-8ED4DF0DABCC}"/>
              </a:ext>
            </a:extLst>
          </p:cNvPr>
          <p:cNvGraphicFramePr>
            <a:graphicFrameLocks noGrp="1"/>
          </p:cNvGraphicFramePr>
          <p:nvPr>
            <p:extLst>
              <p:ext uri="{D42A27DB-BD31-4B8C-83A1-F6EECF244321}">
                <p14:modId xmlns:p14="http://schemas.microsoft.com/office/powerpoint/2010/main" val="3740601324"/>
              </p:ext>
            </p:extLst>
          </p:nvPr>
        </p:nvGraphicFramePr>
        <p:xfrm>
          <a:off x="717415" y="1453698"/>
          <a:ext cx="7709171" cy="1253507"/>
        </p:xfrm>
        <a:graphic>
          <a:graphicData uri="http://schemas.openxmlformats.org/drawingml/2006/table">
            <a:tbl>
              <a:tblPr/>
              <a:tblGrid>
                <a:gridCol w="1541830">
                  <a:extLst>
                    <a:ext uri="{9D8B030D-6E8A-4147-A177-3AD203B41FA5}">
                      <a16:colId xmlns:a16="http://schemas.microsoft.com/office/drawing/2014/main" val="1672414853"/>
                    </a:ext>
                  </a:extLst>
                </a:gridCol>
                <a:gridCol w="1139964">
                  <a:extLst>
                    <a:ext uri="{9D8B030D-6E8A-4147-A177-3AD203B41FA5}">
                      <a16:colId xmlns:a16="http://schemas.microsoft.com/office/drawing/2014/main" val="621996952"/>
                    </a:ext>
                  </a:extLst>
                </a:gridCol>
                <a:gridCol w="1366755">
                  <a:extLst>
                    <a:ext uri="{9D8B030D-6E8A-4147-A177-3AD203B41FA5}">
                      <a16:colId xmlns:a16="http://schemas.microsoft.com/office/drawing/2014/main" val="3688782132"/>
                    </a:ext>
                  </a:extLst>
                </a:gridCol>
                <a:gridCol w="1263892">
                  <a:extLst>
                    <a:ext uri="{9D8B030D-6E8A-4147-A177-3AD203B41FA5}">
                      <a16:colId xmlns:a16="http://schemas.microsoft.com/office/drawing/2014/main" val="720038199"/>
                    </a:ext>
                  </a:extLst>
                </a:gridCol>
                <a:gridCol w="1297581">
                  <a:extLst>
                    <a:ext uri="{9D8B030D-6E8A-4147-A177-3AD203B41FA5}">
                      <a16:colId xmlns:a16="http://schemas.microsoft.com/office/drawing/2014/main" val="1304222279"/>
                    </a:ext>
                  </a:extLst>
                </a:gridCol>
                <a:gridCol w="1099149">
                  <a:extLst>
                    <a:ext uri="{9D8B030D-6E8A-4147-A177-3AD203B41FA5}">
                      <a16:colId xmlns:a16="http://schemas.microsoft.com/office/drawing/2014/main" val="2639907329"/>
                    </a:ext>
                  </a:extLst>
                </a:gridCol>
              </a:tblGrid>
              <a:tr h="454411">
                <a:tc>
                  <a:txBody>
                    <a:bodyPr/>
                    <a:lstStyle/>
                    <a:p>
                      <a:pPr algn="ctr" fontAlgn="base"/>
                      <a:r>
                        <a:rPr lang="en-US" sz="1200" b="1" i="0" u="none" strike="noStrike">
                          <a:solidFill>
                            <a:srgbClr val="FFFFFF"/>
                          </a:solidFill>
                          <a:effectLst/>
                          <a:latin typeface="Arial"/>
                        </a:rPr>
                        <a:t>Sensors</a:t>
                      </a:r>
                      <a:r>
                        <a:rPr lang="en-US" sz="1200" b="1" i="0">
                          <a:solidFill>
                            <a:srgbClr val="00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rPr>
                        <a:t>Resolution</a:t>
                      </a:r>
                      <a:endParaRPr lang="en-US" sz="12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rPr>
                        <a:t>Interfaces</a:t>
                      </a:r>
                      <a:endParaRPr lang="en-US" sz="12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pl-PL" sz="1200" b="1" i="0" u="none" strike="noStrike">
                          <a:solidFill>
                            <a:srgbClr val="FFFFFF"/>
                          </a:solidFill>
                          <a:effectLst/>
                          <a:latin typeface="Arial"/>
                        </a:rPr>
                        <a:t>Size (mm)</a:t>
                      </a:r>
                      <a:r>
                        <a:rPr lang="pl-PL" sz="1200" b="1" i="0">
                          <a:solidFill>
                            <a:srgbClr val="000000"/>
                          </a:solidFill>
                          <a:effectLst/>
                          <a:latin typeface="Arial"/>
                        </a:rPr>
                        <a:t>​</a:t>
                      </a:r>
                    </a:p>
                    <a:p>
                      <a:pPr algn="ctr" fontAlgn="base"/>
                      <a:r>
                        <a:rPr lang="pl-PL" sz="1200" b="1" i="0" u="none" strike="noStrike">
                          <a:solidFill>
                            <a:srgbClr val="FFFFFF"/>
                          </a:solidFill>
                          <a:effectLst/>
                          <a:latin typeface="Arial"/>
                        </a:rPr>
                        <a:t>L x W x H</a:t>
                      </a:r>
                      <a:r>
                        <a:rPr lang="pl-PL" sz="1200" b="1" i="0">
                          <a:solidFill>
                            <a:srgbClr val="00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rPr>
                        <a:t>Weight (g)</a:t>
                      </a:r>
                      <a:r>
                        <a:rPr lang="en-US" sz="1200" b="1" i="0">
                          <a:solidFill>
                            <a:srgbClr val="00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rPr>
                        <a:t>Price ($)</a:t>
                      </a:r>
                      <a:r>
                        <a:rPr lang="en-US" sz="1200" b="1" i="0">
                          <a:solidFill>
                            <a:srgbClr val="000000"/>
                          </a:solidFill>
                          <a:effectLst/>
                          <a:latin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189699280"/>
                  </a:ext>
                </a:extLst>
              </a:tr>
              <a:tr h="369587">
                <a:tc>
                  <a:txBody>
                    <a:bodyPr/>
                    <a:lstStyle/>
                    <a:p>
                      <a:pPr algn="ctr" fontAlgn="base"/>
                      <a:r>
                        <a:rPr lang="en-US" sz="1100" b="0" i="0">
                          <a:solidFill>
                            <a:srgbClr val="FF0000"/>
                          </a:solidFill>
                          <a:effectLst/>
                          <a:latin typeface="Arial"/>
                          <a:cs typeface="Arial"/>
                        </a:rPr>
                        <a:t>PX4 Differential Air Speed</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FF0000"/>
                          </a:solidFill>
                          <a:effectLst/>
                          <a:latin typeface="Arial"/>
                          <a:cs typeface="Arial"/>
                        </a:rPr>
                        <a:t>12 bit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FF0000"/>
                          </a:solidFill>
                          <a:effectLst/>
                          <a:latin typeface="Arial"/>
                          <a:cs typeface="Arial"/>
                        </a:rPr>
                        <a:t>I2C</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lvl="0" algn="ctr">
                        <a:buNone/>
                      </a:pPr>
                      <a:r>
                        <a:rPr lang="en-US" sz="1100" b="0" i="0" u="none" strike="noStrike" baseline="0" noProof="0">
                          <a:solidFill>
                            <a:srgbClr val="FF0000"/>
                          </a:solidFill>
                          <a:effectLst/>
                          <a:latin typeface="Arial"/>
                        </a:rPr>
                        <a:t>100x15</a:t>
                      </a:r>
                      <a:endParaRPr lang="en-US"/>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FF0000"/>
                          </a:solidFill>
                          <a:effectLst/>
                          <a:latin typeface="+mn-lt"/>
                        </a:rPr>
                        <a:t>16</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FF0000"/>
                          </a:solidFill>
                          <a:effectLst/>
                          <a:latin typeface="Arial"/>
                        </a:rPr>
                        <a:t>55.88</a:t>
                      </a:r>
                      <a:endParaRPr lang="en-US" sz="1100" b="0" i="0">
                        <a:solidFill>
                          <a:srgbClr val="FF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086692"/>
                  </a:ext>
                </a:extLst>
              </a:tr>
              <a:tr h="369587">
                <a:tc>
                  <a:txBody>
                    <a:bodyPr/>
                    <a:lstStyle/>
                    <a:p>
                      <a:pPr lvl="0" algn="ctr">
                        <a:buNone/>
                      </a:pPr>
                      <a:r>
                        <a:rPr lang="en-US" sz="1100" b="0" i="0" u="none" strike="noStrike" noProof="0">
                          <a:solidFill>
                            <a:srgbClr val="000000"/>
                          </a:solidFill>
                          <a:effectLst/>
                        </a:rPr>
                        <a:t>PT60</a:t>
                      </a:r>
                      <a:endParaRPr lang="en-US" sz="1100" b="0" i="0">
                        <a:solidFill>
                          <a:srgbClr val="000000"/>
                        </a:solidFill>
                        <a:effectLst/>
                        <a:latin typeface="Arial" panose="020B0604020202020204" pitchFamily="34" charset="0"/>
                        <a:cs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a:solidFill>
                            <a:srgbClr val="000000"/>
                          </a:solidFill>
                          <a:effectLst/>
                          <a:latin typeface="Arial"/>
                          <a:cs typeface="Arial"/>
                        </a:rPr>
                        <a:t>12 bit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a:cs typeface="Arial"/>
                        </a:rPr>
                        <a:t>I2C</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lvl="0" algn="ctr">
                        <a:buNone/>
                      </a:pPr>
                      <a:r>
                        <a:rPr lang="en-US" sz="1100" b="0" i="0" u="none" strike="noStrike" noProof="0">
                          <a:solidFill>
                            <a:srgbClr val="222222"/>
                          </a:solidFill>
                          <a:effectLst/>
                          <a:latin typeface="Arial"/>
                        </a:rPr>
                        <a:t>110 x 9.8 </a:t>
                      </a:r>
                      <a:endParaRPr lang="en-US"/>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a:cs typeface="Arial"/>
                        </a:rPr>
                        <a:t>14.1</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a:cs typeface="Arial"/>
                        </a:rPr>
                        <a:t>48.99</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893772"/>
                  </a:ext>
                </a:extLst>
              </a:tr>
            </a:tbl>
          </a:graphicData>
        </a:graphic>
      </p:graphicFrame>
      <p:graphicFrame>
        <p:nvGraphicFramePr>
          <p:cNvPr id="5" name="Table 4">
            <a:extLst>
              <a:ext uri="{FF2B5EF4-FFF2-40B4-BE49-F238E27FC236}">
                <a16:creationId xmlns:a16="http://schemas.microsoft.com/office/drawing/2014/main" id="{643E1398-B0A7-5B26-1841-A02D0A5CC2A3}"/>
              </a:ext>
            </a:extLst>
          </p:cNvPr>
          <p:cNvGraphicFramePr>
            <a:graphicFrameLocks noGrp="1"/>
          </p:cNvGraphicFramePr>
          <p:nvPr>
            <p:extLst>
              <p:ext uri="{D42A27DB-BD31-4B8C-83A1-F6EECF244321}">
                <p14:modId xmlns:p14="http://schemas.microsoft.com/office/powerpoint/2010/main" val="1790195816"/>
              </p:ext>
            </p:extLst>
          </p:nvPr>
        </p:nvGraphicFramePr>
        <p:xfrm>
          <a:off x="444664" y="3870104"/>
          <a:ext cx="5014172" cy="1387696"/>
        </p:xfrm>
        <a:graphic>
          <a:graphicData uri="http://schemas.openxmlformats.org/drawingml/2006/table">
            <a:tbl>
              <a:tblPr firstRow="1" bandRow="1">
                <a:tableStyleId>{9DCAF9ED-07DC-4A11-8D7F-57B35C25682E}</a:tableStyleId>
              </a:tblPr>
              <a:tblGrid>
                <a:gridCol w="2128077">
                  <a:extLst>
                    <a:ext uri="{9D8B030D-6E8A-4147-A177-3AD203B41FA5}">
                      <a16:colId xmlns:a16="http://schemas.microsoft.com/office/drawing/2014/main" val="1934917503"/>
                    </a:ext>
                  </a:extLst>
                </a:gridCol>
                <a:gridCol w="2886095">
                  <a:extLst>
                    <a:ext uri="{9D8B030D-6E8A-4147-A177-3AD203B41FA5}">
                      <a16:colId xmlns:a16="http://schemas.microsoft.com/office/drawing/2014/main" val="155060845"/>
                    </a:ext>
                  </a:extLst>
                </a:gridCol>
              </a:tblGrid>
              <a:tr h="410306">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313546877"/>
                  </a:ext>
                </a:extLst>
              </a:tr>
              <a:tr h="977390">
                <a:tc>
                  <a:txBody>
                    <a:bodyPr/>
                    <a:lstStyle/>
                    <a:p>
                      <a:pPr marL="0" lvl="0" indent="0" algn="ctr">
                        <a:lnSpc>
                          <a:spcPct val="100000"/>
                        </a:lnSpc>
                        <a:buNone/>
                      </a:pPr>
                      <a:r>
                        <a:rPr lang="en-US" sz="1400" b="0" i="0" u="none" strike="noStrike" baseline="0" noProof="0">
                          <a:solidFill>
                            <a:srgbClr val="000000"/>
                          </a:solidFill>
                          <a:effectLst/>
                          <a:latin typeface="Arial"/>
                        </a:rPr>
                        <a:t>PX4 Differential </a:t>
                      </a:r>
                      <a:endParaRPr lang="en-US"/>
                    </a:p>
                    <a:p>
                      <a:pPr marL="0" lvl="0" indent="0" algn="ctr">
                        <a:lnSpc>
                          <a:spcPct val="100000"/>
                        </a:lnSpc>
                        <a:buNone/>
                      </a:pPr>
                      <a:r>
                        <a:rPr lang="en-US" sz="1400" b="0" i="0" u="none" strike="noStrike" baseline="0" noProof="0">
                          <a:solidFill>
                            <a:srgbClr val="000000"/>
                          </a:solidFill>
                          <a:effectLst/>
                          <a:latin typeface="Arial"/>
                        </a:rPr>
                        <a:t>Air Speed</a:t>
                      </a: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marL="0" marR="0" lvl="0" indent="0" algn="l" rtl="0" fontAlgn="base">
                        <a:lnSpc>
                          <a:spcPct val="100000"/>
                        </a:lnSpc>
                        <a:spcBef>
                          <a:spcPts val="0"/>
                        </a:spcBef>
                        <a:spcAft>
                          <a:spcPts val="0"/>
                        </a:spcAft>
                        <a:buClr>
                          <a:srgbClr val="000000"/>
                        </a:buClr>
                        <a:buSzPts val="1400"/>
                        <a:buFont typeface="Arial"/>
                        <a:buNone/>
                      </a:pPr>
                      <a:r>
                        <a:rPr lang="en-US" sz="1400" b="0" i="0" u="none" strike="noStrike" noProof="0">
                          <a:solidFill>
                            <a:srgbClr val="000000"/>
                          </a:solidFill>
                          <a:effectLst/>
                          <a:latin typeface="Arial"/>
                        </a:rPr>
                        <a:t>- More advantageous regarding budget</a:t>
                      </a:r>
                    </a:p>
                    <a:p>
                      <a:pPr marL="0" lvl="0" indent="0" algn="l">
                        <a:lnSpc>
                          <a:spcPct val="100000"/>
                        </a:lnSpc>
                        <a:spcBef>
                          <a:spcPts val="0"/>
                        </a:spcBef>
                        <a:spcAft>
                          <a:spcPts val="0"/>
                        </a:spcAft>
                        <a:buSzPts val="1400"/>
                        <a:buFont typeface="Arial"/>
                        <a:buNone/>
                      </a:pPr>
                      <a:r>
                        <a:rPr lang="en-US" sz="1400" b="0" i="0" u="none" strike="noStrike" noProof="0">
                          <a:solidFill>
                            <a:srgbClr val="000000"/>
                          </a:solidFill>
                          <a:effectLst/>
                          <a:latin typeface="Arial"/>
                        </a:rPr>
                        <a:t>- Microcontroller friendly</a:t>
                      </a:r>
                    </a:p>
                    <a:p>
                      <a:pPr marL="0" lvl="0" indent="0" algn="l">
                        <a:lnSpc>
                          <a:spcPct val="100000"/>
                        </a:lnSpc>
                        <a:spcBef>
                          <a:spcPts val="0"/>
                        </a:spcBef>
                        <a:spcAft>
                          <a:spcPts val="0"/>
                        </a:spcAft>
                        <a:buSzPts val="1400"/>
                        <a:buFont typeface="Arial"/>
                        <a:buNone/>
                      </a:pPr>
                      <a:r>
                        <a:rPr lang="en-US" sz="1400" b="0" i="0" u="none" strike="noStrike" noProof="0">
                          <a:solidFill>
                            <a:srgbClr val="000000"/>
                          </a:solidFill>
                          <a:effectLst/>
                          <a:latin typeface="Arial"/>
                        </a:rPr>
                        <a:t>- Speedy shipping</a:t>
                      </a:r>
                      <a:endParaRPr lang="en-US"/>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7752890"/>
                  </a:ext>
                </a:extLst>
              </a:tr>
            </a:tbl>
          </a:graphicData>
        </a:graphic>
      </p:graphicFrame>
      <p:pic>
        <p:nvPicPr>
          <p:cNvPr id="1026" name="Picture 2" descr="Digital airspeed sensor">
            <a:extLst>
              <a:ext uri="{FF2B5EF4-FFF2-40B4-BE49-F238E27FC236}">
                <a16:creationId xmlns:a16="http://schemas.microsoft.com/office/drawing/2014/main" id="{B59CDDF5-9019-DBCB-638C-2E93F0DAF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702" y="3682333"/>
            <a:ext cx="2612602" cy="176323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4;p27">
            <a:extLst>
              <a:ext uri="{FF2B5EF4-FFF2-40B4-BE49-F238E27FC236}">
                <a16:creationId xmlns:a16="http://schemas.microsoft.com/office/drawing/2014/main" id="{33520770-390F-F1B0-ED9C-D01257DF728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27</a:t>
            </a:fld>
            <a:endParaRPr sz="1000" b="0" i="0" u="none" strike="noStrike" cap="none">
              <a:solidFill>
                <a:schemeClr val="dk1"/>
              </a:solidFill>
              <a:latin typeface="Arial"/>
              <a:ea typeface="Arial"/>
              <a:cs typeface="Arial"/>
              <a:sym typeface="Arial"/>
            </a:endParaRPr>
          </a:p>
        </p:txBody>
      </p:sp>
      <p:sp>
        <p:nvSpPr>
          <p:cNvPr id="286" name="Google Shape;286;p32"/>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t>
            </a:r>
            <a:r>
              <a:rPr lang="en-US"/>
              <a:t>Tilt</a:t>
            </a:r>
            <a:r>
              <a:rPr lang="en-US" sz="2400" b="1" i="0" u="none" strike="noStrike" cap="none">
                <a:solidFill>
                  <a:schemeClr val="accent2"/>
                </a:solidFill>
                <a:latin typeface="Arial"/>
                <a:ea typeface="Arial"/>
                <a:cs typeface="Arial"/>
                <a:sym typeface="Arial"/>
              </a:rPr>
              <a:t>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289" name="Google Shape;289;p3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F38F1BAB-3B46-27B3-3128-1D09D1E35F7E}"/>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4A09B3B4-29DE-EA86-A521-103EC2ABA9A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A75D538D-223D-40AA-8AC9-E8330A662A25}"/>
              </a:ext>
            </a:extLst>
          </p:cNvPr>
          <p:cNvGraphicFramePr>
            <a:graphicFrameLocks noGrp="1"/>
          </p:cNvGraphicFramePr>
          <p:nvPr>
            <p:extLst>
              <p:ext uri="{D42A27DB-BD31-4B8C-83A1-F6EECF244321}">
                <p14:modId xmlns:p14="http://schemas.microsoft.com/office/powerpoint/2010/main" val="1742251716"/>
              </p:ext>
            </p:extLst>
          </p:nvPr>
        </p:nvGraphicFramePr>
        <p:xfrm>
          <a:off x="381000" y="4212911"/>
          <a:ext cx="5059680" cy="1280160"/>
        </p:xfrm>
        <a:graphic>
          <a:graphicData uri="http://schemas.openxmlformats.org/drawingml/2006/table">
            <a:tbl>
              <a:tblPr firstRow="1" bandRow="1">
                <a:tableStyleId>{9DCAF9ED-07DC-4A11-8D7F-57B35C25682E}</a:tableStyleId>
              </a:tblPr>
              <a:tblGrid>
                <a:gridCol w="2147392">
                  <a:extLst>
                    <a:ext uri="{9D8B030D-6E8A-4147-A177-3AD203B41FA5}">
                      <a16:colId xmlns:a16="http://schemas.microsoft.com/office/drawing/2014/main" val="1934917503"/>
                    </a:ext>
                  </a:extLst>
                </a:gridCol>
                <a:gridCol w="2912288">
                  <a:extLst>
                    <a:ext uri="{9D8B030D-6E8A-4147-A177-3AD203B41FA5}">
                      <a16:colId xmlns:a16="http://schemas.microsoft.com/office/drawing/2014/main" val="155060845"/>
                    </a:ext>
                  </a:extLst>
                </a:gridCol>
              </a:tblGrid>
              <a:tr h="347589">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313546877"/>
                  </a:ext>
                </a:extLst>
              </a:tr>
              <a:tr h="932571">
                <a:tc>
                  <a:txBody>
                    <a:bodyPr/>
                    <a:lstStyle/>
                    <a:p>
                      <a:pPr marR="0" lvl="0" algn="ctr">
                        <a:spcBef>
                          <a:spcPts val="0"/>
                        </a:spcBef>
                        <a:spcAft>
                          <a:spcPts val="0"/>
                        </a:spcAft>
                        <a:buNone/>
                      </a:pPr>
                      <a:r>
                        <a:rPr lang="en-US" sz="1400">
                          <a:effectLst/>
                        </a:rPr>
                        <a:t>BNO 055</a:t>
                      </a:r>
                      <a:endParaRPr lang="en-US"/>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lvl="0" indent="0" algn="l" rtl="0" fontAlgn="base">
                        <a:lnSpc>
                          <a:spcPct val="100000"/>
                        </a:lnSpc>
                        <a:spcBef>
                          <a:spcPts val="0"/>
                        </a:spcBef>
                        <a:spcAft>
                          <a:spcPts val="0"/>
                        </a:spcAft>
                        <a:buClr>
                          <a:srgbClr val="000000"/>
                        </a:buClr>
                        <a:buSzPts val="1400"/>
                        <a:buFont typeface="Arial"/>
                        <a:buNone/>
                      </a:pPr>
                      <a:r>
                        <a:rPr lang="en-US" sz="1400" b="0" i="0" u="none" strike="noStrike" noProof="0">
                          <a:effectLst/>
                          <a:latin typeface="Arial"/>
                        </a:rPr>
                        <a:t>- Familiarity with sensor</a:t>
                      </a:r>
                      <a:endParaRPr lang="en-US" b="0" i="0" u="none" strike="noStrike" noProof="0">
                        <a:latin typeface="Arial"/>
                      </a:endParaRPr>
                    </a:p>
                    <a:p>
                      <a:pPr marL="0" lvl="0" indent="0" algn="l">
                        <a:lnSpc>
                          <a:spcPct val="100000"/>
                        </a:lnSpc>
                        <a:spcBef>
                          <a:spcPts val="0"/>
                        </a:spcBef>
                        <a:spcAft>
                          <a:spcPts val="0"/>
                        </a:spcAft>
                        <a:buClr>
                          <a:srgbClr val="000000"/>
                        </a:buClr>
                        <a:buSzPts val="1400"/>
                        <a:buFont typeface="Arial"/>
                        <a:buNone/>
                      </a:pPr>
                      <a:r>
                        <a:rPr lang="en-US" sz="1400" b="0" i="0" u="none" strike="noStrike" noProof="0">
                          <a:effectLst/>
                          <a:latin typeface="Arial"/>
                        </a:rPr>
                        <a:t>- Compatibility with microcontroller</a:t>
                      </a:r>
                      <a:endParaRPr lang="en-US">
                        <a:effectLst/>
                      </a:endParaRPr>
                    </a:p>
                    <a:p>
                      <a:pPr marL="0" lvl="0" indent="0" algn="l">
                        <a:lnSpc>
                          <a:spcPct val="100000"/>
                        </a:lnSpc>
                        <a:spcBef>
                          <a:spcPts val="0"/>
                        </a:spcBef>
                        <a:spcAft>
                          <a:spcPts val="0"/>
                        </a:spcAft>
                        <a:buClr>
                          <a:srgbClr val="000000"/>
                        </a:buClr>
                        <a:buSzPts val="1400"/>
                        <a:buFont typeface="Arial"/>
                        <a:buNone/>
                      </a:pPr>
                      <a:r>
                        <a:rPr lang="en-US" sz="1400">
                          <a:effectLst/>
                        </a:rPr>
                        <a:t>- Availability </a:t>
                      </a:r>
                      <a:endParaRPr lang="en-US">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7752890"/>
                  </a:ext>
                </a:extLst>
              </a:tr>
            </a:tbl>
          </a:graphicData>
        </a:graphic>
      </p:graphicFrame>
      <p:pic>
        <p:nvPicPr>
          <p:cNvPr id="7" name="Picture 18">
            <a:extLst>
              <a:ext uri="{FF2B5EF4-FFF2-40B4-BE49-F238E27FC236}">
                <a16:creationId xmlns:a16="http://schemas.microsoft.com/office/drawing/2014/main" id="{9ADBDB79-4B05-3EB8-14C1-314D255D8914}"/>
              </a:ext>
            </a:extLst>
          </p:cNvPr>
          <p:cNvPicPr>
            <a:picLocks noChangeAspect="1"/>
          </p:cNvPicPr>
          <p:nvPr/>
        </p:nvPicPr>
        <p:blipFill>
          <a:blip r:embed="rId4"/>
          <a:stretch>
            <a:fillRect/>
          </a:stretch>
        </p:blipFill>
        <p:spPr>
          <a:xfrm>
            <a:off x="6019800" y="3646103"/>
            <a:ext cx="2743200" cy="2423293"/>
          </a:xfrm>
          <a:prstGeom prst="rect">
            <a:avLst/>
          </a:prstGeom>
        </p:spPr>
      </p:pic>
      <p:graphicFrame>
        <p:nvGraphicFramePr>
          <p:cNvPr id="8" name="Table 7">
            <a:extLst>
              <a:ext uri="{FF2B5EF4-FFF2-40B4-BE49-F238E27FC236}">
                <a16:creationId xmlns:a16="http://schemas.microsoft.com/office/drawing/2014/main" id="{F196A959-AE49-BD20-46AC-0F5D553E1D31}"/>
              </a:ext>
            </a:extLst>
          </p:cNvPr>
          <p:cNvGraphicFramePr>
            <a:graphicFrameLocks noGrp="1"/>
          </p:cNvGraphicFramePr>
          <p:nvPr>
            <p:extLst>
              <p:ext uri="{D42A27DB-BD31-4B8C-83A1-F6EECF244321}">
                <p14:modId xmlns:p14="http://schemas.microsoft.com/office/powerpoint/2010/main" val="3037228651"/>
              </p:ext>
            </p:extLst>
          </p:nvPr>
        </p:nvGraphicFramePr>
        <p:xfrm>
          <a:off x="470666" y="1249680"/>
          <a:ext cx="8202668" cy="1928809"/>
        </p:xfrm>
        <a:graphic>
          <a:graphicData uri="http://schemas.openxmlformats.org/drawingml/2006/table">
            <a:tbl>
              <a:tblPr firstRow="1" bandRow="1">
                <a:tableStyleId>{616DA210-FB5B-4158-B5E0-FEB733F419BA}</a:tableStyleId>
              </a:tblPr>
              <a:tblGrid>
                <a:gridCol w="1609738">
                  <a:extLst>
                    <a:ext uri="{9D8B030D-6E8A-4147-A177-3AD203B41FA5}">
                      <a16:colId xmlns:a16="http://schemas.microsoft.com/office/drawing/2014/main" val="367211729"/>
                    </a:ext>
                  </a:extLst>
                </a:gridCol>
                <a:gridCol w="1487538">
                  <a:extLst>
                    <a:ext uri="{9D8B030D-6E8A-4147-A177-3AD203B41FA5}">
                      <a16:colId xmlns:a16="http://schemas.microsoft.com/office/drawing/2014/main" val="2387343178"/>
                    </a:ext>
                  </a:extLst>
                </a:gridCol>
                <a:gridCol w="941832">
                  <a:extLst>
                    <a:ext uri="{9D8B030D-6E8A-4147-A177-3AD203B41FA5}">
                      <a16:colId xmlns:a16="http://schemas.microsoft.com/office/drawing/2014/main" val="1444448874"/>
                    </a:ext>
                  </a:extLst>
                </a:gridCol>
                <a:gridCol w="1000072">
                  <a:extLst>
                    <a:ext uri="{9D8B030D-6E8A-4147-A177-3AD203B41FA5}">
                      <a16:colId xmlns:a16="http://schemas.microsoft.com/office/drawing/2014/main" val="2227944981"/>
                    </a:ext>
                  </a:extLst>
                </a:gridCol>
                <a:gridCol w="1105821">
                  <a:extLst>
                    <a:ext uri="{9D8B030D-6E8A-4147-A177-3AD203B41FA5}">
                      <a16:colId xmlns:a16="http://schemas.microsoft.com/office/drawing/2014/main" val="1782437150"/>
                    </a:ext>
                  </a:extLst>
                </a:gridCol>
                <a:gridCol w="1105821">
                  <a:extLst>
                    <a:ext uri="{9D8B030D-6E8A-4147-A177-3AD203B41FA5}">
                      <a16:colId xmlns:a16="http://schemas.microsoft.com/office/drawing/2014/main" val="3810595825"/>
                    </a:ext>
                  </a:extLst>
                </a:gridCol>
                <a:gridCol w="951846">
                  <a:extLst>
                    <a:ext uri="{9D8B030D-6E8A-4147-A177-3AD203B41FA5}">
                      <a16:colId xmlns:a16="http://schemas.microsoft.com/office/drawing/2014/main" val="828427337"/>
                    </a:ext>
                  </a:extLst>
                </a:gridCol>
              </a:tblGrid>
              <a:tr h="411058">
                <a:tc>
                  <a:txBody>
                    <a:bodyPr/>
                    <a:lstStyle/>
                    <a:p>
                      <a:pPr marR="0" algn="ctr" rtl="0" fontAlgn="base">
                        <a:spcBef>
                          <a:spcPts val="0"/>
                        </a:spcBef>
                        <a:spcAft>
                          <a:spcPts val="0"/>
                        </a:spcAft>
                      </a:pPr>
                      <a:r>
                        <a:rPr lang="en-US" sz="1200">
                          <a:solidFill>
                            <a:schemeClr val="bg1"/>
                          </a:solidFill>
                          <a:effectLst/>
                        </a:rPr>
                        <a:t>Sensors​</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Temperature</a:t>
                      </a:r>
                    </a:p>
                    <a:p>
                      <a:pPr marR="0" algn="ctr" rtl="0" fontAlgn="base">
                        <a:spcBef>
                          <a:spcPts val="0"/>
                        </a:spcBef>
                        <a:spcAft>
                          <a:spcPts val="0"/>
                        </a:spcAft>
                      </a:pPr>
                      <a:r>
                        <a:rPr lang="en-US" sz="1200">
                          <a:solidFill>
                            <a:schemeClr val="bg1"/>
                          </a:solidFill>
                          <a:effectLst/>
                        </a:rPr>
                        <a:t>Range (°C)​</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Interfaces​</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Voltage </a:t>
                      </a:r>
                    </a:p>
                    <a:p>
                      <a:pPr marR="0" algn="ctr" rtl="0" fontAlgn="base">
                        <a:spcBef>
                          <a:spcPts val="0"/>
                        </a:spcBef>
                        <a:spcAft>
                          <a:spcPts val="0"/>
                        </a:spcAft>
                      </a:pPr>
                      <a:r>
                        <a:rPr lang="en-US" sz="1200">
                          <a:solidFill>
                            <a:schemeClr val="bg1"/>
                          </a:solidFill>
                          <a:effectLst/>
                        </a:rPr>
                        <a:t>Usage (V)​</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Size (mm)​</a:t>
                      </a:r>
                    </a:p>
                    <a:p>
                      <a:pPr marR="0" algn="ctr" rtl="0" fontAlgn="base">
                        <a:spcBef>
                          <a:spcPts val="0"/>
                        </a:spcBef>
                        <a:spcAft>
                          <a:spcPts val="0"/>
                        </a:spcAft>
                      </a:pPr>
                      <a:r>
                        <a:rPr lang="en-US" sz="1200">
                          <a:solidFill>
                            <a:schemeClr val="bg1"/>
                          </a:solidFill>
                          <a:effectLst/>
                        </a:rPr>
                        <a:t>L x W x H​</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Weight (g)​</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Price ($)​</a:t>
                      </a:r>
                    </a:p>
                  </a:txBody>
                  <a:tcPr marL="0" marR="0" marT="0" marB="0" anchor="ctr">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200644091"/>
                  </a:ext>
                </a:extLst>
              </a:tr>
              <a:tr h="505917">
                <a:tc>
                  <a:txBody>
                    <a:bodyPr/>
                    <a:lstStyle/>
                    <a:p>
                      <a:pPr marR="0" algn="ctr" rtl="0" fontAlgn="base">
                        <a:spcBef>
                          <a:spcPts val="0"/>
                        </a:spcBef>
                        <a:spcAft>
                          <a:spcPts val="0"/>
                        </a:spcAft>
                      </a:pPr>
                      <a:r>
                        <a:rPr lang="en-US" sz="1100">
                          <a:effectLst/>
                        </a:rPr>
                        <a:t>​HTU31 Temperature &amp; Humidity Sensor</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-40 to 125</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I2C​</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3.3 – 5.5</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25.5 x 17.7 x​ 4.6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1.6​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6.95​</a:t>
                      </a:r>
                    </a:p>
                  </a:txBody>
                  <a:tcPr marL="0" marR="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22053559"/>
                  </a:ext>
                </a:extLst>
              </a:tr>
              <a:tr h="505917">
                <a:tc>
                  <a:txBody>
                    <a:bodyPr/>
                    <a:lstStyle/>
                    <a:p>
                      <a:pPr marR="0" algn="ctr" rtl="0" fontAlgn="base">
                        <a:spcBef>
                          <a:spcPts val="0"/>
                        </a:spcBef>
                        <a:spcAft>
                          <a:spcPts val="0"/>
                        </a:spcAft>
                      </a:pPr>
                      <a:r>
                        <a:rPr lang="en-US" sz="1100" b="0">
                          <a:solidFill>
                            <a:srgbClr val="FF0000"/>
                          </a:solidFill>
                          <a:effectLst/>
                        </a:rPr>
                        <a:t>BNO055</a:t>
                      </a:r>
                    </a:p>
                  </a:txBody>
                  <a:tcPr marL="0" marR="0" marT="0" marB="0" anchor="ctr">
                    <a:noFill/>
                  </a:tcPr>
                </a:tc>
                <a:tc>
                  <a:txBody>
                    <a:bodyPr/>
                    <a:lstStyle/>
                    <a:p>
                      <a:pPr marL="0" marR="0" indent="0" algn="ctr" rtl="0" eaLnBrk="1" fontAlgn="base" latinLnBrk="0" hangingPunct="1">
                        <a:spcBef>
                          <a:spcPts val="0"/>
                        </a:spcBef>
                        <a:spcAft>
                          <a:spcPts val="0"/>
                        </a:spcAft>
                      </a:pPr>
                      <a:r>
                        <a:rPr lang="en-US" sz="1100" b="0" spc="0">
                          <a:solidFill>
                            <a:srgbClr val="FF0000"/>
                          </a:solidFill>
                          <a:effectLst/>
                        </a:rPr>
                        <a:t>-40 to 85​</a:t>
                      </a:r>
                      <a:endParaRPr lang="en-US" sz="1100" b="0">
                        <a:solidFill>
                          <a:srgbClr val="FF0000"/>
                        </a:solidFill>
                        <a:effectLst/>
                      </a:endParaRPr>
                    </a:p>
                  </a:txBody>
                  <a:tcPr marL="0" marR="0" marT="0" marB="0" anchor="ctr">
                    <a:noFill/>
                  </a:tcPr>
                </a:tc>
                <a:tc>
                  <a:txBody>
                    <a:bodyPr/>
                    <a:lstStyle/>
                    <a:p>
                      <a:pPr marL="0" marR="0" indent="0" algn="ctr" rtl="0" eaLnBrk="1" fontAlgn="base" latinLnBrk="0" hangingPunct="1">
                        <a:spcBef>
                          <a:spcPts val="0"/>
                        </a:spcBef>
                        <a:spcAft>
                          <a:spcPts val="0"/>
                        </a:spcAft>
                      </a:pPr>
                      <a:r>
                        <a:rPr lang="en-US" sz="1100" b="0" spc="0">
                          <a:solidFill>
                            <a:srgbClr val="FF0000"/>
                          </a:solidFill>
                          <a:effectLst/>
                        </a:rPr>
                        <a:t>I2C or UART</a:t>
                      </a:r>
                      <a:endParaRPr lang="en-US" sz="1100" b="0">
                        <a:solidFill>
                          <a:srgbClr val="FF0000"/>
                        </a:solidFill>
                        <a:effectLst/>
                      </a:endParaRP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1.7 – 3.6</a:t>
                      </a: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20 x 27 x 4</a:t>
                      </a: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3</a:t>
                      </a: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34.95</a:t>
                      </a:r>
                    </a:p>
                  </a:txBody>
                  <a:tcPr marL="0" marR="0" marT="0" marB="0" anchor="ctr">
                    <a:noFill/>
                  </a:tcPr>
                </a:tc>
                <a:extLst>
                  <a:ext uri="{0D108BD9-81ED-4DB2-BD59-A6C34878D82A}">
                    <a16:rowId xmlns:a16="http://schemas.microsoft.com/office/drawing/2014/main" val="4241490140"/>
                  </a:ext>
                </a:extLst>
              </a:tr>
              <a:tr h="505917">
                <a:tc>
                  <a:txBody>
                    <a:bodyPr/>
                    <a:lstStyle/>
                    <a:p>
                      <a:pPr marR="0" algn="ctr" rtl="0" fontAlgn="base">
                        <a:spcBef>
                          <a:spcPts val="0"/>
                        </a:spcBef>
                        <a:spcAft>
                          <a:spcPts val="0"/>
                        </a:spcAft>
                      </a:pPr>
                      <a:r>
                        <a:rPr lang="en-US" sz="1100">
                          <a:effectLst/>
                        </a:rPr>
                        <a:t>Sensirion SHT31-D</a:t>
                      </a:r>
                    </a:p>
                  </a:txBody>
                  <a:tcPr marL="0" marR="0" marT="0" marB="0" anchor="ctr">
                    <a:noFill/>
                  </a:tcPr>
                </a:tc>
                <a:tc>
                  <a:txBody>
                    <a:bodyPr/>
                    <a:lstStyle/>
                    <a:p>
                      <a:pPr marR="0" algn="ctr" rtl="0" fontAlgn="base">
                        <a:spcBef>
                          <a:spcPts val="0"/>
                        </a:spcBef>
                        <a:spcAft>
                          <a:spcPts val="0"/>
                        </a:spcAft>
                      </a:pPr>
                      <a:r>
                        <a:rPr lang="en-US" sz="1100">
                          <a:effectLst/>
                        </a:rPr>
                        <a:t>-40 to 125</a:t>
                      </a:r>
                    </a:p>
                  </a:txBody>
                  <a:tcPr marL="0" marR="0" marT="0" marB="0" anchor="ctr">
                    <a:noFill/>
                  </a:tcPr>
                </a:tc>
                <a:tc>
                  <a:txBody>
                    <a:bodyPr/>
                    <a:lstStyle/>
                    <a:p>
                      <a:pPr marR="0" algn="ctr" rtl="0" fontAlgn="base">
                        <a:spcBef>
                          <a:spcPts val="0"/>
                        </a:spcBef>
                        <a:spcAft>
                          <a:spcPts val="0"/>
                        </a:spcAft>
                      </a:pPr>
                      <a:r>
                        <a:rPr lang="en-US" sz="1100">
                          <a:effectLst/>
                        </a:rPr>
                        <a:t>I2C​</a:t>
                      </a:r>
                    </a:p>
                  </a:txBody>
                  <a:tcPr marL="0" marR="0" marT="0" marB="0" anchor="ctr">
                    <a:noFill/>
                  </a:tcPr>
                </a:tc>
                <a:tc>
                  <a:txBody>
                    <a:bodyPr/>
                    <a:lstStyle/>
                    <a:p>
                      <a:pPr marL="0" marR="0" indent="0" algn="ctr" rtl="0" eaLnBrk="1" fontAlgn="base" latinLnBrk="0" hangingPunct="1">
                        <a:spcBef>
                          <a:spcPts val="0"/>
                        </a:spcBef>
                        <a:spcAft>
                          <a:spcPts val="0"/>
                        </a:spcAft>
                      </a:pPr>
                      <a:r>
                        <a:rPr lang="en-US" sz="1100" spc="0">
                          <a:effectLst/>
                        </a:rPr>
                        <a:t>2.4 – 5.5</a:t>
                      </a:r>
                      <a:endParaRPr lang="en-US" sz="1100">
                        <a:effectLst/>
                      </a:endParaRPr>
                    </a:p>
                  </a:txBody>
                  <a:tcPr marL="0" marR="0" marT="0" marB="0" anchor="ctr">
                    <a:noFill/>
                  </a:tcPr>
                </a:tc>
                <a:tc>
                  <a:txBody>
                    <a:bodyPr/>
                    <a:lstStyle/>
                    <a:p>
                      <a:pPr marR="0" algn="ctr" rtl="0" fontAlgn="base">
                        <a:spcBef>
                          <a:spcPts val="0"/>
                        </a:spcBef>
                        <a:spcAft>
                          <a:spcPts val="0"/>
                        </a:spcAft>
                      </a:pPr>
                      <a:r>
                        <a:rPr lang="en-US" sz="1100">
                          <a:effectLst/>
                        </a:rPr>
                        <a:t>12.7 x 18 x 2.6</a:t>
                      </a:r>
                    </a:p>
                  </a:txBody>
                  <a:tcPr marL="0" marR="0" marT="0" marB="0" anchor="ctr">
                    <a:noFill/>
                  </a:tcPr>
                </a:tc>
                <a:tc>
                  <a:txBody>
                    <a:bodyPr/>
                    <a:lstStyle/>
                    <a:p>
                      <a:pPr marR="0" algn="ctr" rtl="0" fontAlgn="base">
                        <a:spcBef>
                          <a:spcPts val="0"/>
                        </a:spcBef>
                        <a:spcAft>
                          <a:spcPts val="0"/>
                        </a:spcAft>
                      </a:pPr>
                      <a:r>
                        <a:rPr lang="en-US" sz="1100">
                          <a:effectLst/>
                        </a:rPr>
                        <a:t>0.8​</a:t>
                      </a:r>
                    </a:p>
                  </a:txBody>
                  <a:tcPr marL="0" marR="0" marT="0" marB="0" anchor="ctr">
                    <a:noFill/>
                  </a:tcPr>
                </a:tc>
                <a:tc>
                  <a:txBody>
                    <a:bodyPr/>
                    <a:lstStyle/>
                    <a:p>
                      <a:pPr marR="0" algn="ctr" rtl="0" fontAlgn="base">
                        <a:spcBef>
                          <a:spcPts val="0"/>
                        </a:spcBef>
                        <a:spcAft>
                          <a:spcPts val="0"/>
                        </a:spcAft>
                      </a:pPr>
                      <a:r>
                        <a:rPr lang="en-US" sz="1100">
                          <a:effectLst/>
                        </a:rPr>
                        <a:t>13.95​</a:t>
                      </a:r>
                    </a:p>
                  </a:txBody>
                  <a:tcPr marL="0" marR="0" marT="0" marB="0" anchor="ctr">
                    <a:noFill/>
                  </a:tcPr>
                </a:tc>
                <a:extLst>
                  <a:ext uri="{0D108BD9-81ED-4DB2-BD59-A6C34878D82A}">
                    <a16:rowId xmlns:a16="http://schemas.microsoft.com/office/drawing/2014/main" val="4013257522"/>
                  </a:ext>
                </a:extLst>
              </a:tr>
            </a:tbl>
          </a:graphicData>
        </a:graphic>
      </p:graphicFrame>
      <p:sp>
        <p:nvSpPr>
          <p:cNvPr id="4" name="Google Shape;234;p27">
            <a:extLst>
              <a:ext uri="{FF2B5EF4-FFF2-40B4-BE49-F238E27FC236}">
                <a16:creationId xmlns:a16="http://schemas.microsoft.com/office/drawing/2014/main" id="{10EFD98E-A4A8-510E-FA9D-3738A5F28586}"/>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28</a:t>
            </a:fld>
            <a:endParaRPr sz="1000" b="0" i="0" u="none" strike="noStrike" cap="none">
              <a:solidFill>
                <a:schemeClr val="dk1"/>
              </a:solidFill>
              <a:latin typeface="Arial"/>
              <a:ea typeface="Arial"/>
              <a:cs typeface="Arial"/>
              <a:sym typeface="Arial"/>
            </a:endParaRPr>
          </a:p>
        </p:txBody>
      </p:sp>
      <p:sp>
        <p:nvSpPr>
          <p:cNvPr id="297" name="Google Shape;297;p33"/>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Rotation</a:t>
            </a:r>
            <a:r>
              <a:rPr lang="en-US" sz="2400" b="1" i="0" u="none" strike="noStrike" cap="none">
                <a:solidFill>
                  <a:schemeClr val="accent2"/>
                </a:solidFill>
                <a:latin typeface="Arial"/>
                <a:ea typeface="Arial"/>
                <a:cs typeface="Arial"/>
                <a:sym typeface="Arial"/>
              </a:rPr>
              <a:t>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300" name="Google Shape;300;p3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DD63A378-321F-C3C1-7920-C0E98DE02DD9}"/>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16AC823-36D1-9ED1-0CF6-D5688D697C8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5575A830-AD35-B0C4-EFC7-AFCA2CB91323}"/>
              </a:ext>
            </a:extLst>
          </p:cNvPr>
          <p:cNvGraphicFramePr>
            <a:graphicFrameLocks noGrp="1"/>
          </p:cNvGraphicFramePr>
          <p:nvPr>
            <p:extLst>
              <p:ext uri="{D42A27DB-BD31-4B8C-83A1-F6EECF244321}">
                <p14:modId xmlns:p14="http://schemas.microsoft.com/office/powerpoint/2010/main" val="1964399253"/>
              </p:ext>
            </p:extLst>
          </p:nvPr>
        </p:nvGraphicFramePr>
        <p:xfrm>
          <a:off x="381000" y="4126229"/>
          <a:ext cx="4931664" cy="1463040"/>
        </p:xfrm>
        <a:graphic>
          <a:graphicData uri="http://schemas.openxmlformats.org/drawingml/2006/table">
            <a:tbl>
              <a:tblPr firstRow="1" bandRow="1">
                <a:tableStyleId>{9DCAF9ED-07DC-4A11-8D7F-57B35C25682E}</a:tableStyleId>
              </a:tblPr>
              <a:tblGrid>
                <a:gridCol w="2093060">
                  <a:extLst>
                    <a:ext uri="{9D8B030D-6E8A-4147-A177-3AD203B41FA5}">
                      <a16:colId xmlns:a16="http://schemas.microsoft.com/office/drawing/2014/main" val="1934917503"/>
                    </a:ext>
                  </a:extLst>
                </a:gridCol>
                <a:gridCol w="2838604">
                  <a:extLst>
                    <a:ext uri="{9D8B030D-6E8A-4147-A177-3AD203B41FA5}">
                      <a16:colId xmlns:a16="http://schemas.microsoft.com/office/drawing/2014/main" val="155060845"/>
                    </a:ext>
                  </a:extLst>
                </a:gridCol>
              </a:tblGrid>
              <a:tr h="373380">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313546877"/>
                  </a:ext>
                </a:extLst>
              </a:tr>
              <a:tr h="1089660">
                <a:tc>
                  <a:txBody>
                    <a:bodyPr/>
                    <a:lstStyle/>
                    <a:p>
                      <a:pPr marR="0" lvl="0" algn="ctr">
                        <a:spcBef>
                          <a:spcPts val="0"/>
                        </a:spcBef>
                        <a:spcAft>
                          <a:spcPts val="0"/>
                        </a:spcAft>
                        <a:buNone/>
                      </a:pPr>
                      <a:r>
                        <a:rPr lang="en-US" sz="1400">
                          <a:effectLst/>
                        </a:rPr>
                        <a:t>BNO 055</a:t>
                      </a:r>
                      <a:endParaRPr lang="en-US"/>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lvl="0" indent="0" algn="l" rtl="0" fontAlgn="base">
                        <a:lnSpc>
                          <a:spcPct val="100000"/>
                        </a:lnSpc>
                        <a:spcBef>
                          <a:spcPts val="0"/>
                        </a:spcBef>
                        <a:spcAft>
                          <a:spcPts val="0"/>
                        </a:spcAft>
                        <a:buClr>
                          <a:srgbClr val="000000"/>
                        </a:buClr>
                        <a:buSzPts val="1400"/>
                        <a:buFont typeface="Arial"/>
                        <a:buNone/>
                      </a:pPr>
                      <a:r>
                        <a:rPr lang="en-US" sz="1400" b="0" i="0" u="none" strike="noStrike" noProof="0">
                          <a:effectLst/>
                          <a:latin typeface="Arial"/>
                        </a:rPr>
                        <a:t>  - Familiarity with sensor</a:t>
                      </a:r>
                      <a:endParaRPr lang="en-US" b="0" i="0" u="none" strike="noStrike" noProof="0">
                        <a:latin typeface="Arial"/>
                      </a:endParaRPr>
                    </a:p>
                    <a:p>
                      <a:pPr marL="0" lvl="0" indent="0" algn="l">
                        <a:lnSpc>
                          <a:spcPct val="100000"/>
                        </a:lnSpc>
                        <a:spcBef>
                          <a:spcPts val="0"/>
                        </a:spcBef>
                        <a:spcAft>
                          <a:spcPts val="0"/>
                        </a:spcAft>
                        <a:buClr>
                          <a:srgbClr val="000000"/>
                        </a:buClr>
                        <a:buSzPts val="1400"/>
                        <a:buFont typeface="Arial"/>
                        <a:buNone/>
                      </a:pPr>
                      <a:r>
                        <a:rPr lang="en-US" sz="1400" b="0" i="0" u="none" strike="noStrike" noProof="0">
                          <a:effectLst/>
                          <a:latin typeface="Arial"/>
                        </a:rPr>
                        <a:t>  - Compatibility with microcontroller</a:t>
                      </a:r>
                      <a:endParaRPr lang="en-US">
                        <a:effectLst/>
                      </a:endParaRPr>
                    </a:p>
                    <a:p>
                      <a:pPr marL="0" lvl="0" indent="0" algn="l">
                        <a:lnSpc>
                          <a:spcPct val="100000"/>
                        </a:lnSpc>
                        <a:spcBef>
                          <a:spcPts val="0"/>
                        </a:spcBef>
                        <a:spcAft>
                          <a:spcPts val="0"/>
                        </a:spcAft>
                        <a:buClr>
                          <a:srgbClr val="000000"/>
                        </a:buClr>
                        <a:buSzPts val="1400"/>
                        <a:buFont typeface="Arial"/>
                        <a:buNone/>
                      </a:pPr>
                      <a:r>
                        <a:rPr lang="en-US" sz="1400">
                          <a:effectLst/>
                        </a:rPr>
                        <a:t>  - Availability</a:t>
                      </a:r>
                    </a:p>
                    <a:p>
                      <a:pPr marL="0" lvl="0" indent="0" algn="l">
                        <a:lnSpc>
                          <a:spcPct val="100000"/>
                        </a:lnSpc>
                        <a:spcBef>
                          <a:spcPts val="0"/>
                        </a:spcBef>
                        <a:spcAft>
                          <a:spcPts val="0"/>
                        </a:spcAft>
                        <a:buClr>
                          <a:srgbClr val="000000"/>
                        </a:buClr>
                        <a:buSzPts val="1400"/>
                        <a:buFont typeface="Arial"/>
                        <a:buNone/>
                      </a:pPr>
                      <a:r>
                        <a:rPr lang="en-US" sz="1400">
                          <a:effectLst/>
                        </a:rPr>
                        <a:t>  - Also used as tilt sensor </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7752890"/>
                  </a:ext>
                </a:extLst>
              </a:tr>
            </a:tbl>
          </a:graphicData>
        </a:graphic>
      </p:graphicFrame>
      <p:pic>
        <p:nvPicPr>
          <p:cNvPr id="7" name="Picture 18">
            <a:extLst>
              <a:ext uri="{FF2B5EF4-FFF2-40B4-BE49-F238E27FC236}">
                <a16:creationId xmlns:a16="http://schemas.microsoft.com/office/drawing/2014/main" id="{0738F84C-90E8-651B-F61B-FE39999FB103}"/>
              </a:ext>
            </a:extLst>
          </p:cNvPr>
          <p:cNvPicPr>
            <a:picLocks noChangeAspect="1"/>
          </p:cNvPicPr>
          <p:nvPr/>
        </p:nvPicPr>
        <p:blipFill>
          <a:blip r:embed="rId4"/>
          <a:stretch>
            <a:fillRect/>
          </a:stretch>
        </p:blipFill>
        <p:spPr>
          <a:xfrm>
            <a:off x="6019800" y="3646103"/>
            <a:ext cx="2743200" cy="2423293"/>
          </a:xfrm>
          <a:prstGeom prst="rect">
            <a:avLst/>
          </a:prstGeom>
        </p:spPr>
      </p:pic>
      <p:graphicFrame>
        <p:nvGraphicFramePr>
          <p:cNvPr id="8" name="Table 7">
            <a:extLst>
              <a:ext uri="{FF2B5EF4-FFF2-40B4-BE49-F238E27FC236}">
                <a16:creationId xmlns:a16="http://schemas.microsoft.com/office/drawing/2014/main" id="{F1184663-4157-9608-A69B-5704F483B127}"/>
              </a:ext>
            </a:extLst>
          </p:cNvPr>
          <p:cNvGraphicFramePr>
            <a:graphicFrameLocks noGrp="1"/>
          </p:cNvGraphicFramePr>
          <p:nvPr>
            <p:extLst>
              <p:ext uri="{D42A27DB-BD31-4B8C-83A1-F6EECF244321}">
                <p14:modId xmlns:p14="http://schemas.microsoft.com/office/powerpoint/2010/main" val="3540459067"/>
              </p:ext>
            </p:extLst>
          </p:nvPr>
        </p:nvGraphicFramePr>
        <p:xfrm>
          <a:off x="470666" y="1249680"/>
          <a:ext cx="8202668" cy="1928809"/>
        </p:xfrm>
        <a:graphic>
          <a:graphicData uri="http://schemas.openxmlformats.org/drawingml/2006/table">
            <a:tbl>
              <a:tblPr firstRow="1" bandRow="1">
                <a:tableStyleId>{616DA210-FB5B-4158-B5E0-FEB733F419BA}</a:tableStyleId>
              </a:tblPr>
              <a:tblGrid>
                <a:gridCol w="1609738">
                  <a:extLst>
                    <a:ext uri="{9D8B030D-6E8A-4147-A177-3AD203B41FA5}">
                      <a16:colId xmlns:a16="http://schemas.microsoft.com/office/drawing/2014/main" val="367211729"/>
                    </a:ext>
                  </a:extLst>
                </a:gridCol>
                <a:gridCol w="1487538">
                  <a:extLst>
                    <a:ext uri="{9D8B030D-6E8A-4147-A177-3AD203B41FA5}">
                      <a16:colId xmlns:a16="http://schemas.microsoft.com/office/drawing/2014/main" val="2387343178"/>
                    </a:ext>
                  </a:extLst>
                </a:gridCol>
                <a:gridCol w="941832">
                  <a:extLst>
                    <a:ext uri="{9D8B030D-6E8A-4147-A177-3AD203B41FA5}">
                      <a16:colId xmlns:a16="http://schemas.microsoft.com/office/drawing/2014/main" val="1444448874"/>
                    </a:ext>
                  </a:extLst>
                </a:gridCol>
                <a:gridCol w="1000072">
                  <a:extLst>
                    <a:ext uri="{9D8B030D-6E8A-4147-A177-3AD203B41FA5}">
                      <a16:colId xmlns:a16="http://schemas.microsoft.com/office/drawing/2014/main" val="2227944981"/>
                    </a:ext>
                  </a:extLst>
                </a:gridCol>
                <a:gridCol w="1105821">
                  <a:extLst>
                    <a:ext uri="{9D8B030D-6E8A-4147-A177-3AD203B41FA5}">
                      <a16:colId xmlns:a16="http://schemas.microsoft.com/office/drawing/2014/main" val="1782437150"/>
                    </a:ext>
                  </a:extLst>
                </a:gridCol>
                <a:gridCol w="1105821">
                  <a:extLst>
                    <a:ext uri="{9D8B030D-6E8A-4147-A177-3AD203B41FA5}">
                      <a16:colId xmlns:a16="http://schemas.microsoft.com/office/drawing/2014/main" val="3810595825"/>
                    </a:ext>
                  </a:extLst>
                </a:gridCol>
                <a:gridCol w="951846">
                  <a:extLst>
                    <a:ext uri="{9D8B030D-6E8A-4147-A177-3AD203B41FA5}">
                      <a16:colId xmlns:a16="http://schemas.microsoft.com/office/drawing/2014/main" val="828427337"/>
                    </a:ext>
                  </a:extLst>
                </a:gridCol>
              </a:tblGrid>
              <a:tr h="411058">
                <a:tc>
                  <a:txBody>
                    <a:bodyPr/>
                    <a:lstStyle/>
                    <a:p>
                      <a:pPr marR="0" algn="ctr" rtl="0" fontAlgn="base">
                        <a:spcBef>
                          <a:spcPts val="0"/>
                        </a:spcBef>
                        <a:spcAft>
                          <a:spcPts val="0"/>
                        </a:spcAft>
                      </a:pPr>
                      <a:r>
                        <a:rPr lang="en-US" sz="1200">
                          <a:solidFill>
                            <a:schemeClr val="bg1"/>
                          </a:solidFill>
                          <a:effectLst/>
                        </a:rPr>
                        <a:t>Sensors​</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Temperature </a:t>
                      </a:r>
                    </a:p>
                    <a:p>
                      <a:pPr marR="0" algn="ctr" rtl="0" fontAlgn="base">
                        <a:spcBef>
                          <a:spcPts val="0"/>
                        </a:spcBef>
                        <a:spcAft>
                          <a:spcPts val="0"/>
                        </a:spcAft>
                      </a:pPr>
                      <a:r>
                        <a:rPr lang="en-US" sz="1200">
                          <a:solidFill>
                            <a:schemeClr val="bg1"/>
                          </a:solidFill>
                          <a:effectLst/>
                        </a:rPr>
                        <a:t>Range (°C)​</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Interfaces​</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Voltage </a:t>
                      </a:r>
                    </a:p>
                    <a:p>
                      <a:pPr marR="0" algn="ctr" rtl="0" fontAlgn="base">
                        <a:spcBef>
                          <a:spcPts val="0"/>
                        </a:spcBef>
                        <a:spcAft>
                          <a:spcPts val="0"/>
                        </a:spcAft>
                      </a:pPr>
                      <a:r>
                        <a:rPr lang="en-US" sz="1200">
                          <a:solidFill>
                            <a:schemeClr val="bg1"/>
                          </a:solidFill>
                          <a:effectLst/>
                        </a:rPr>
                        <a:t>Usage (V)​</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Size (mm)​</a:t>
                      </a:r>
                    </a:p>
                    <a:p>
                      <a:pPr marR="0" algn="ctr" rtl="0" fontAlgn="base">
                        <a:spcBef>
                          <a:spcPts val="0"/>
                        </a:spcBef>
                        <a:spcAft>
                          <a:spcPts val="0"/>
                        </a:spcAft>
                      </a:pPr>
                      <a:r>
                        <a:rPr lang="en-US" sz="1200">
                          <a:solidFill>
                            <a:schemeClr val="bg1"/>
                          </a:solidFill>
                          <a:effectLst/>
                        </a:rPr>
                        <a:t>L x W x H​</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Weight (g)​</a:t>
                      </a:r>
                    </a:p>
                  </a:txBody>
                  <a:tcPr marL="0" marR="0"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R="0" algn="ctr" rtl="0" fontAlgn="base">
                        <a:spcBef>
                          <a:spcPts val="0"/>
                        </a:spcBef>
                        <a:spcAft>
                          <a:spcPts val="0"/>
                        </a:spcAft>
                      </a:pPr>
                      <a:r>
                        <a:rPr lang="en-US" sz="1200">
                          <a:solidFill>
                            <a:schemeClr val="bg1"/>
                          </a:solidFill>
                          <a:effectLst/>
                        </a:rPr>
                        <a:t>Price ($)​</a:t>
                      </a:r>
                    </a:p>
                  </a:txBody>
                  <a:tcPr marL="0" marR="0" marT="0" marB="0" anchor="ctr">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200644091"/>
                  </a:ext>
                </a:extLst>
              </a:tr>
              <a:tr h="505917">
                <a:tc>
                  <a:txBody>
                    <a:bodyPr/>
                    <a:lstStyle/>
                    <a:p>
                      <a:pPr marR="0" algn="ctr" rtl="0" fontAlgn="base">
                        <a:spcBef>
                          <a:spcPts val="0"/>
                        </a:spcBef>
                        <a:spcAft>
                          <a:spcPts val="0"/>
                        </a:spcAft>
                      </a:pPr>
                      <a:r>
                        <a:rPr lang="en-US" sz="1100">
                          <a:effectLst/>
                        </a:rPr>
                        <a:t>​HTU31 Temperature &amp; Humidity Sensor</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-40 to 125</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I2C​</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3.3 – 5.5</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25.5 x 17.7 x​ 4.6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1.6​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6.95​</a:t>
                      </a:r>
                    </a:p>
                  </a:txBody>
                  <a:tcPr marL="0" marR="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22053559"/>
                  </a:ext>
                </a:extLst>
              </a:tr>
              <a:tr h="505917">
                <a:tc>
                  <a:txBody>
                    <a:bodyPr/>
                    <a:lstStyle/>
                    <a:p>
                      <a:pPr marR="0" algn="ctr" rtl="0" fontAlgn="base">
                        <a:spcBef>
                          <a:spcPts val="0"/>
                        </a:spcBef>
                        <a:spcAft>
                          <a:spcPts val="0"/>
                        </a:spcAft>
                      </a:pPr>
                      <a:r>
                        <a:rPr lang="en-US" sz="1100" b="0">
                          <a:solidFill>
                            <a:srgbClr val="FF0000"/>
                          </a:solidFill>
                          <a:effectLst/>
                        </a:rPr>
                        <a:t>BNO055</a:t>
                      </a:r>
                    </a:p>
                  </a:txBody>
                  <a:tcPr marL="0" marR="0" marT="0" marB="0" anchor="ctr">
                    <a:noFill/>
                  </a:tcPr>
                </a:tc>
                <a:tc>
                  <a:txBody>
                    <a:bodyPr/>
                    <a:lstStyle/>
                    <a:p>
                      <a:pPr marL="0" marR="0" indent="0" algn="ctr" rtl="0" eaLnBrk="1" fontAlgn="base" latinLnBrk="0" hangingPunct="1">
                        <a:spcBef>
                          <a:spcPts val="0"/>
                        </a:spcBef>
                        <a:spcAft>
                          <a:spcPts val="0"/>
                        </a:spcAft>
                      </a:pPr>
                      <a:r>
                        <a:rPr lang="en-US" sz="1100" b="0" spc="0">
                          <a:solidFill>
                            <a:srgbClr val="FF0000"/>
                          </a:solidFill>
                          <a:effectLst/>
                        </a:rPr>
                        <a:t>-40 to 85​</a:t>
                      </a:r>
                      <a:endParaRPr lang="en-US" sz="1100" b="0">
                        <a:solidFill>
                          <a:srgbClr val="FF0000"/>
                        </a:solidFill>
                        <a:effectLst/>
                      </a:endParaRPr>
                    </a:p>
                  </a:txBody>
                  <a:tcPr marL="0" marR="0" marT="0" marB="0" anchor="ctr">
                    <a:noFill/>
                  </a:tcPr>
                </a:tc>
                <a:tc>
                  <a:txBody>
                    <a:bodyPr/>
                    <a:lstStyle/>
                    <a:p>
                      <a:pPr marL="0" marR="0" indent="0" algn="ctr" rtl="0" eaLnBrk="1" fontAlgn="base" latinLnBrk="0" hangingPunct="1">
                        <a:spcBef>
                          <a:spcPts val="0"/>
                        </a:spcBef>
                        <a:spcAft>
                          <a:spcPts val="0"/>
                        </a:spcAft>
                      </a:pPr>
                      <a:r>
                        <a:rPr lang="en-US" sz="1100" b="0" spc="0">
                          <a:solidFill>
                            <a:srgbClr val="FF0000"/>
                          </a:solidFill>
                          <a:effectLst/>
                        </a:rPr>
                        <a:t>I2C or UART</a:t>
                      </a:r>
                      <a:endParaRPr lang="en-US" sz="1100" b="0">
                        <a:solidFill>
                          <a:srgbClr val="FF0000"/>
                        </a:solidFill>
                        <a:effectLst/>
                      </a:endParaRP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1.7 – 3.6</a:t>
                      </a: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20 x 27 x 4</a:t>
                      </a: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3</a:t>
                      </a: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34.95</a:t>
                      </a:r>
                    </a:p>
                  </a:txBody>
                  <a:tcPr marL="0" marR="0" marT="0" marB="0" anchor="ctr">
                    <a:noFill/>
                  </a:tcPr>
                </a:tc>
                <a:extLst>
                  <a:ext uri="{0D108BD9-81ED-4DB2-BD59-A6C34878D82A}">
                    <a16:rowId xmlns:a16="http://schemas.microsoft.com/office/drawing/2014/main" val="4241490140"/>
                  </a:ext>
                </a:extLst>
              </a:tr>
              <a:tr h="505917">
                <a:tc>
                  <a:txBody>
                    <a:bodyPr/>
                    <a:lstStyle/>
                    <a:p>
                      <a:pPr marR="0" algn="ctr" rtl="0" fontAlgn="base">
                        <a:spcBef>
                          <a:spcPts val="0"/>
                        </a:spcBef>
                        <a:spcAft>
                          <a:spcPts val="0"/>
                        </a:spcAft>
                      </a:pPr>
                      <a:r>
                        <a:rPr lang="en-US" sz="1100">
                          <a:effectLst/>
                        </a:rPr>
                        <a:t>Sensirion SHT31-D</a:t>
                      </a:r>
                    </a:p>
                  </a:txBody>
                  <a:tcPr marL="0" marR="0" marT="0" marB="0" anchor="ctr">
                    <a:noFill/>
                  </a:tcPr>
                </a:tc>
                <a:tc>
                  <a:txBody>
                    <a:bodyPr/>
                    <a:lstStyle/>
                    <a:p>
                      <a:pPr marR="0" algn="ctr" rtl="0" fontAlgn="base">
                        <a:spcBef>
                          <a:spcPts val="0"/>
                        </a:spcBef>
                        <a:spcAft>
                          <a:spcPts val="0"/>
                        </a:spcAft>
                      </a:pPr>
                      <a:r>
                        <a:rPr lang="en-US" sz="1100">
                          <a:effectLst/>
                        </a:rPr>
                        <a:t>-40 to 125</a:t>
                      </a:r>
                    </a:p>
                  </a:txBody>
                  <a:tcPr marL="0" marR="0" marT="0" marB="0" anchor="ctr">
                    <a:noFill/>
                  </a:tcPr>
                </a:tc>
                <a:tc>
                  <a:txBody>
                    <a:bodyPr/>
                    <a:lstStyle/>
                    <a:p>
                      <a:pPr marR="0" algn="ctr" rtl="0" fontAlgn="base">
                        <a:spcBef>
                          <a:spcPts val="0"/>
                        </a:spcBef>
                        <a:spcAft>
                          <a:spcPts val="0"/>
                        </a:spcAft>
                      </a:pPr>
                      <a:r>
                        <a:rPr lang="en-US" sz="1100">
                          <a:effectLst/>
                        </a:rPr>
                        <a:t>I2C​</a:t>
                      </a:r>
                    </a:p>
                  </a:txBody>
                  <a:tcPr marL="0" marR="0" marT="0" marB="0" anchor="ctr">
                    <a:noFill/>
                  </a:tcPr>
                </a:tc>
                <a:tc>
                  <a:txBody>
                    <a:bodyPr/>
                    <a:lstStyle/>
                    <a:p>
                      <a:pPr marL="0" marR="0" indent="0" algn="ctr" rtl="0" eaLnBrk="1" fontAlgn="base" latinLnBrk="0" hangingPunct="1">
                        <a:spcBef>
                          <a:spcPts val="0"/>
                        </a:spcBef>
                        <a:spcAft>
                          <a:spcPts val="0"/>
                        </a:spcAft>
                      </a:pPr>
                      <a:r>
                        <a:rPr lang="en-US" sz="1100" spc="0">
                          <a:effectLst/>
                        </a:rPr>
                        <a:t>2.4 – 5.5</a:t>
                      </a:r>
                      <a:endParaRPr lang="en-US" sz="1100">
                        <a:effectLst/>
                      </a:endParaRPr>
                    </a:p>
                  </a:txBody>
                  <a:tcPr marL="0" marR="0" marT="0" marB="0" anchor="ctr">
                    <a:noFill/>
                  </a:tcPr>
                </a:tc>
                <a:tc>
                  <a:txBody>
                    <a:bodyPr/>
                    <a:lstStyle/>
                    <a:p>
                      <a:pPr marR="0" algn="ctr" rtl="0" fontAlgn="base">
                        <a:spcBef>
                          <a:spcPts val="0"/>
                        </a:spcBef>
                        <a:spcAft>
                          <a:spcPts val="0"/>
                        </a:spcAft>
                      </a:pPr>
                      <a:r>
                        <a:rPr lang="en-US" sz="1100">
                          <a:effectLst/>
                        </a:rPr>
                        <a:t>12.7 x 18 x 2.6</a:t>
                      </a:r>
                    </a:p>
                  </a:txBody>
                  <a:tcPr marL="0" marR="0" marT="0" marB="0" anchor="ctr">
                    <a:noFill/>
                  </a:tcPr>
                </a:tc>
                <a:tc>
                  <a:txBody>
                    <a:bodyPr/>
                    <a:lstStyle/>
                    <a:p>
                      <a:pPr marR="0" algn="ctr" rtl="0" fontAlgn="base">
                        <a:spcBef>
                          <a:spcPts val="0"/>
                        </a:spcBef>
                        <a:spcAft>
                          <a:spcPts val="0"/>
                        </a:spcAft>
                      </a:pPr>
                      <a:r>
                        <a:rPr lang="en-US" sz="1100">
                          <a:effectLst/>
                        </a:rPr>
                        <a:t>0.8​</a:t>
                      </a:r>
                    </a:p>
                  </a:txBody>
                  <a:tcPr marL="0" marR="0" marT="0" marB="0" anchor="ctr">
                    <a:noFill/>
                  </a:tcPr>
                </a:tc>
                <a:tc>
                  <a:txBody>
                    <a:bodyPr/>
                    <a:lstStyle/>
                    <a:p>
                      <a:pPr marR="0" algn="ctr" rtl="0" fontAlgn="base">
                        <a:spcBef>
                          <a:spcPts val="0"/>
                        </a:spcBef>
                        <a:spcAft>
                          <a:spcPts val="0"/>
                        </a:spcAft>
                      </a:pPr>
                      <a:r>
                        <a:rPr lang="en-US" sz="1100">
                          <a:effectLst/>
                        </a:rPr>
                        <a:t>13.95​</a:t>
                      </a:r>
                    </a:p>
                  </a:txBody>
                  <a:tcPr marL="0" marR="0" marT="0" marB="0" anchor="ctr">
                    <a:noFill/>
                  </a:tcPr>
                </a:tc>
                <a:extLst>
                  <a:ext uri="{0D108BD9-81ED-4DB2-BD59-A6C34878D82A}">
                    <a16:rowId xmlns:a16="http://schemas.microsoft.com/office/drawing/2014/main" val="4013257522"/>
                  </a:ext>
                </a:extLst>
              </a:tr>
            </a:tbl>
          </a:graphicData>
        </a:graphic>
      </p:graphicFrame>
      <p:sp>
        <p:nvSpPr>
          <p:cNvPr id="4" name="Google Shape;234;p27">
            <a:extLst>
              <a:ext uri="{FF2B5EF4-FFF2-40B4-BE49-F238E27FC236}">
                <a16:creationId xmlns:a16="http://schemas.microsoft.com/office/drawing/2014/main" id="{401AC8F0-5A8D-9EC0-AE1C-8E39C52EE49E}"/>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4"/>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29</a:t>
            </a:fld>
            <a:endParaRPr sz="1000" b="0" i="0" u="none" strike="noStrike" cap="none">
              <a:solidFill>
                <a:schemeClr val="dk1"/>
              </a:solidFill>
              <a:latin typeface="Arial"/>
              <a:ea typeface="Arial"/>
              <a:cs typeface="Arial"/>
              <a:sym typeface="Arial"/>
            </a:endParaRPr>
          </a:p>
        </p:txBody>
      </p:sp>
      <p:sp>
        <p:nvSpPr>
          <p:cNvPr id="308" name="Google Shape;308;p34"/>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t>
            </a:r>
            <a:r>
              <a:rPr lang="en-US"/>
              <a:t>GPS</a:t>
            </a:r>
            <a:r>
              <a:rPr lang="en-US" sz="2400" b="1" i="0" u="none" strike="noStrike" cap="none">
                <a:solidFill>
                  <a:schemeClr val="accent2"/>
                </a:solidFill>
                <a:latin typeface="Arial"/>
                <a:ea typeface="Arial"/>
                <a:cs typeface="Arial"/>
                <a:sym typeface="Arial"/>
              </a:rPr>
              <a:t>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311" name="Google Shape;311;p3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CEF1B0A8-8B85-C806-1E33-4E2C63DC32FC}"/>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38BB6787-4DF5-ABAA-BE15-44620397ED9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571F26F5-12DC-177C-679D-4B912535A888}"/>
              </a:ext>
            </a:extLst>
          </p:cNvPr>
          <p:cNvGraphicFramePr>
            <a:graphicFrameLocks noGrp="1"/>
          </p:cNvGraphicFramePr>
          <p:nvPr>
            <p:extLst>
              <p:ext uri="{D42A27DB-BD31-4B8C-83A1-F6EECF244321}">
                <p14:modId xmlns:p14="http://schemas.microsoft.com/office/powerpoint/2010/main" val="2607579174"/>
              </p:ext>
            </p:extLst>
          </p:nvPr>
        </p:nvGraphicFramePr>
        <p:xfrm>
          <a:off x="478491" y="1431706"/>
          <a:ext cx="8187017" cy="2124604"/>
        </p:xfrm>
        <a:graphic>
          <a:graphicData uri="http://schemas.openxmlformats.org/drawingml/2006/table">
            <a:tbl>
              <a:tblPr firstRow="1" bandRow="1">
                <a:tableStyleId>{616DA210-FB5B-4158-B5E0-FEB733F419BA}</a:tableStyleId>
              </a:tblPr>
              <a:tblGrid>
                <a:gridCol w="1224725">
                  <a:extLst>
                    <a:ext uri="{9D8B030D-6E8A-4147-A177-3AD203B41FA5}">
                      <a16:colId xmlns:a16="http://schemas.microsoft.com/office/drawing/2014/main" val="2126332081"/>
                    </a:ext>
                  </a:extLst>
                </a:gridCol>
                <a:gridCol w="957688">
                  <a:extLst>
                    <a:ext uri="{9D8B030D-6E8A-4147-A177-3AD203B41FA5}">
                      <a16:colId xmlns:a16="http://schemas.microsoft.com/office/drawing/2014/main" val="3400462242"/>
                    </a:ext>
                  </a:extLst>
                </a:gridCol>
                <a:gridCol w="1132331">
                  <a:extLst>
                    <a:ext uri="{9D8B030D-6E8A-4147-A177-3AD203B41FA5}">
                      <a16:colId xmlns:a16="http://schemas.microsoft.com/office/drawing/2014/main" val="2040958258"/>
                    </a:ext>
                  </a:extLst>
                </a:gridCol>
                <a:gridCol w="905231">
                  <a:extLst>
                    <a:ext uri="{9D8B030D-6E8A-4147-A177-3AD203B41FA5}">
                      <a16:colId xmlns:a16="http://schemas.microsoft.com/office/drawing/2014/main" val="1084420720"/>
                    </a:ext>
                  </a:extLst>
                </a:gridCol>
                <a:gridCol w="1078290">
                  <a:extLst>
                    <a:ext uri="{9D8B030D-6E8A-4147-A177-3AD203B41FA5}">
                      <a16:colId xmlns:a16="http://schemas.microsoft.com/office/drawing/2014/main" val="598705104"/>
                    </a:ext>
                  </a:extLst>
                </a:gridCol>
                <a:gridCol w="1099533">
                  <a:extLst>
                    <a:ext uri="{9D8B030D-6E8A-4147-A177-3AD203B41FA5}">
                      <a16:colId xmlns:a16="http://schemas.microsoft.com/office/drawing/2014/main" val="3133225783"/>
                    </a:ext>
                  </a:extLst>
                </a:gridCol>
                <a:gridCol w="923925">
                  <a:extLst>
                    <a:ext uri="{9D8B030D-6E8A-4147-A177-3AD203B41FA5}">
                      <a16:colId xmlns:a16="http://schemas.microsoft.com/office/drawing/2014/main" val="3025883766"/>
                    </a:ext>
                  </a:extLst>
                </a:gridCol>
                <a:gridCol w="865294">
                  <a:extLst>
                    <a:ext uri="{9D8B030D-6E8A-4147-A177-3AD203B41FA5}">
                      <a16:colId xmlns:a16="http://schemas.microsoft.com/office/drawing/2014/main" val="4010253520"/>
                    </a:ext>
                  </a:extLst>
                </a:gridCol>
              </a:tblGrid>
              <a:tr h="631639">
                <a:tc>
                  <a:txBody>
                    <a:bodyPr/>
                    <a:lstStyle/>
                    <a:p>
                      <a:pPr marR="0" algn="ctr" rtl="0" fontAlgn="base">
                        <a:spcBef>
                          <a:spcPts val="0"/>
                        </a:spcBef>
                        <a:spcAft>
                          <a:spcPts val="0"/>
                        </a:spcAft>
                      </a:pPr>
                      <a:r>
                        <a:rPr lang="en-US" sz="1050">
                          <a:solidFill>
                            <a:schemeClr val="bg1"/>
                          </a:solidFill>
                          <a:effectLst/>
                        </a:rPr>
                        <a:t>Sensors​</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Update Rate (Hz)</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Operating </a:t>
                      </a:r>
                    </a:p>
                    <a:p>
                      <a:pPr marR="0" algn="ctr" rtl="0" fontAlgn="base">
                        <a:spcBef>
                          <a:spcPts val="0"/>
                        </a:spcBef>
                        <a:spcAft>
                          <a:spcPts val="0"/>
                        </a:spcAft>
                      </a:pPr>
                      <a:r>
                        <a:rPr lang="en-US" sz="1050">
                          <a:solidFill>
                            <a:schemeClr val="bg1"/>
                          </a:solidFill>
                          <a:effectLst/>
                        </a:rPr>
                        <a:t>Voltage (V)​</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Current (Tracking) (mA)</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Interfaces</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pl-PL" sz="1050">
                          <a:solidFill>
                            <a:schemeClr val="bg1"/>
                          </a:solidFill>
                          <a:effectLst/>
                        </a:rPr>
                        <a:t>Size (mm)​</a:t>
                      </a:r>
                      <a:endParaRPr lang="pl-PL">
                        <a:solidFill>
                          <a:schemeClr val="bg1"/>
                        </a:solidFill>
                        <a:effectLst/>
                      </a:endParaRPr>
                    </a:p>
                    <a:p>
                      <a:pPr marR="0" algn="ctr" rtl="0" fontAlgn="base">
                        <a:spcBef>
                          <a:spcPts val="0"/>
                        </a:spcBef>
                        <a:spcAft>
                          <a:spcPts val="0"/>
                        </a:spcAft>
                      </a:pPr>
                      <a:r>
                        <a:rPr lang="pl-PL" sz="1050">
                          <a:solidFill>
                            <a:schemeClr val="bg1"/>
                          </a:solidFill>
                          <a:effectLst/>
                        </a:rPr>
                        <a:t>L x W x H​</a:t>
                      </a:r>
                      <a:endParaRPr lang="pl-PL">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Weight (g)​</a:t>
                      </a:r>
                      <a:endParaRPr lang="en-US">
                        <a:solidFill>
                          <a:schemeClr val="bg1"/>
                        </a:solidFill>
                        <a:effectLst/>
                      </a:endParaRPr>
                    </a:p>
                  </a:txBody>
                  <a:tcPr marL="0" marR="0" marT="0" marB="0" anchor="ctr">
                    <a:solidFill>
                      <a:schemeClr val="accent2"/>
                    </a:solidFill>
                  </a:tcPr>
                </a:tc>
                <a:tc>
                  <a:txBody>
                    <a:bodyPr/>
                    <a:lstStyle/>
                    <a:p>
                      <a:pPr marR="0" algn="ctr" rtl="0" fontAlgn="base">
                        <a:spcBef>
                          <a:spcPts val="0"/>
                        </a:spcBef>
                        <a:spcAft>
                          <a:spcPts val="0"/>
                        </a:spcAft>
                      </a:pPr>
                      <a:r>
                        <a:rPr lang="en-US" sz="1050">
                          <a:solidFill>
                            <a:schemeClr val="bg1"/>
                          </a:solidFill>
                          <a:effectLst/>
                        </a:rPr>
                        <a:t>Price ($)​</a:t>
                      </a:r>
                      <a:endParaRPr lang="en-US">
                        <a:solidFill>
                          <a:schemeClr val="bg1"/>
                        </a:solidFill>
                        <a:effectLst/>
                      </a:endParaRPr>
                    </a:p>
                  </a:txBody>
                  <a:tcPr marL="0" marR="0" marT="0" marB="0" anchor="ctr">
                    <a:solidFill>
                      <a:schemeClr val="accent2"/>
                    </a:solidFill>
                  </a:tcPr>
                </a:tc>
                <a:extLst>
                  <a:ext uri="{0D108BD9-81ED-4DB2-BD59-A6C34878D82A}">
                    <a16:rowId xmlns:a16="http://schemas.microsoft.com/office/drawing/2014/main" val="740197590"/>
                  </a:ext>
                </a:extLst>
              </a:tr>
              <a:tr h="602928">
                <a:tc>
                  <a:txBody>
                    <a:bodyPr/>
                    <a:lstStyle/>
                    <a:p>
                      <a:pPr marR="0" algn="ctr" rtl="0" fontAlgn="base">
                        <a:spcBef>
                          <a:spcPts val="0"/>
                        </a:spcBef>
                        <a:spcAft>
                          <a:spcPts val="0"/>
                        </a:spcAft>
                      </a:pPr>
                      <a:r>
                        <a:rPr lang="en-US" sz="1050">
                          <a:solidFill>
                            <a:srgbClr val="FA4616"/>
                          </a:solidFill>
                          <a:effectLst/>
                        </a:rPr>
                        <a:t>Adafruit Ultimate Breakout v3​</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10​</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3.0 – 5.0</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20</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I2C, SPI, UART</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25.5 x 35 x 6.5</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8.5</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29.95​</a:t>
                      </a:r>
                      <a:endParaRPr lang="en-US">
                        <a:solidFill>
                          <a:srgbClr val="FA4616"/>
                        </a:solidFill>
                        <a:effectLst/>
                      </a:endParaRPr>
                    </a:p>
                  </a:txBody>
                  <a:tcPr marL="0" marR="0" marT="0" marB="0" anchor="ctr">
                    <a:solidFill>
                      <a:schemeClr val="bg1"/>
                    </a:solidFill>
                  </a:tcPr>
                </a:tc>
                <a:extLst>
                  <a:ext uri="{0D108BD9-81ED-4DB2-BD59-A6C34878D82A}">
                    <a16:rowId xmlns:a16="http://schemas.microsoft.com/office/drawing/2014/main" val="2392960972"/>
                  </a:ext>
                </a:extLst>
              </a:tr>
              <a:tr h="430663">
                <a:tc>
                  <a:txBody>
                    <a:bodyPr/>
                    <a:lstStyle/>
                    <a:p>
                      <a:pPr marR="0" algn="ctr" rtl="0" fontAlgn="base">
                        <a:spcBef>
                          <a:spcPts val="0"/>
                        </a:spcBef>
                        <a:spcAft>
                          <a:spcPts val="0"/>
                        </a:spcAft>
                      </a:pPr>
                      <a:r>
                        <a:rPr lang="en-US" sz="1050">
                          <a:effectLst/>
                        </a:rPr>
                        <a:t>uBlox NEO M8N</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10​</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2.7 – 3.6</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23</a:t>
                      </a:r>
                      <a:endParaRPr lang="en-US">
                        <a:effectLst/>
                      </a:endParaRPr>
                    </a:p>
                  </a:txBody>
                  <a:tcPr marL="0" marR="0" marT="0" marB="0" anchor="ctr">
                    <a:solidFill>
                      <a:schemeClr val="bg1"/>
                    </a:solidFill>
                  </a:tcPr>
                </a:tc>
                <a:tc>
                  <a:txBody>
                    <a:bodyPr/>
                    <a:lstStyle/>
                    <a:p>
                      <a:pPr marL="0" marR="0" indent="0" algn="ctr" rtl="0" eaLnBrk="1" fontAlgn="base" latinLnBrk="0" hangingPunct="1">
                        <a:spcBef>
                          <a:spcPts val="0"/>
                        </a:spcBef>
                        <a:spcAft>
                          <a:spcPts val="0"/>
                        </a:spcAft>
                      </a:pPr>
                      <a:r>
                        <a:rPr lang="en-US" sz="1050">
                          <a:effectLst/>
                        </a:rPr>
                        <a:t>I2C, SPI, UART</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27.6 x 26.6 x 2.4</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9.8​</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11.59​</a:t>
                      </a:r>
                      <a:endParaRPr lang="en-US">
                        <a:effectLst/>
                      </a:endParaRPr>
                    </a:p>
                  </a:txBody>
                  <a:tcPr marL="0" marR="0" marT="0" marB="0" anchor="ctr">
                    <a:solidFill>
                      <a:schemeClr val="bg1"/>
                    </a:solidFill>
                  </a:tcPr>
                </a:tc>
                <a:extLst>
                  <a:ext uri="{0D108BD9-81ED-4DB2-BD59-A6C34878D82A}">
                    <a16:rowId xmlns:a16="http://schemas.microsoft.com/office/drawing/2014/main" val="738228438"/>
                  </a:ext>
                </a:extLst>
              </a:tr>
              <a:tr h="459374">
                <a:tc>
                  <a:txBody>
                    <a:bodyPr/>
                    <a:lstStyle/>
                    <a:p>
                      <a:pPr marR="0" algn="ctr" rtl="0" fontAlgn="base">
                        <a:spcBef>
                          <a:spcPts val="0"/>
                        </a:spcBef>
                        <a:spcAft>
                          <a:spcPts val="0"/>
                        </a:spcAft>
                      </a:pPr>
                      <a:r>
                        <a:rPr lang="en-US" sz="1050">
                          <a:effectLst/>
                        </a:rPr>
                        <a:t>Titan X1</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10</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3.0 – 4.3</a:t>
                      </a:r>
                      <a:endParaRPr lang="en-US">
                        <a:effectLst/>
                      </a:endParaRPr>
                    </a:p>
                  </a:txBody>
                  <a:tcPr marL="0" marR="0" marT="0" marB="0" anchor="ctr">
                    <a:solidFill>
                      <a:schemeClr val="bg1"/>
                    </a:solidFill>
                  </a:tcPr>
                </a:tc>
                <a:tc>
                  <a:txBody>
                    <a:bodyPr/>
                    <a:lstStyle/>
                    <a:p>
                      <a:pPr marL="0" marR="0" indent="0" algn="ctr" rtl="0" eaLnBrk="1" fontAlgn="base" latinLnBrk="0" hangingPunct="1">
                        <a:spcBef>
                          <a:spcPts val="0"/>
                        </a:spcBef>
                        <a:spcAft>
                          <a:spcPts val="0"/>
                        </a:spcAft>
                      </a:pPr>
                      <a:r>
                        <a:rPr lang="en-US" sz="1050">
                          <a:effectLst/>
                        </a:rPr>
                        <a:t>25</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I2C, SPI, UART</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12.5 x 12.5 6.5</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4</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69.84</a:t>
                      </a:r>
                      <a:endParaRPr lang="en-US">
                        <a:effectLst/>
                      </a:endParaRPr>
                    </a:p>
                  </a:txBody>
                  <a:tcPr marL="0" marR="0" marT="0" marB="0" anchor="ctr">
                    <a:solidFill>
                      <a:schemeClr val="bg1"/>
                    </a:solidFill>
                  </a:tcPr>
                </a:tc>
                <a:extLst>
                  <a:ext uri="{0D108BD9-81ED-4DB2-BD59-A6C34878D82A}">
                    <a16:rowId xmlns:a16="http://schemas.microsoft.com/office/drawing/2014/main" val="1423703020"/>
                  </a:ext>
                </a:extLst>
              </a:tr>
            </a:tbl>
          </a:graphicData>
        </a:graphic>
      </p:graphicFrame>
      <p:sp>
        <p:nvSpPr>
          <p:cNvPr id="5" name="TextBox 4">
            <a:extLst>
              <a:ext uri="{FF2B5EF4-FFF2-40B4-BE49-F238E27FC236}">
                <a16:creationId xmlns:a16="http://schemas.microsoft.com/office/drawing/2014/main" id="{CA80ECDB-6EC6-BAD4-1635-BC5C81012199}"/>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B8386690-8A0A-5303-82C4-119FD08FAD87}"/>
              </a:ext>
            </a:extLst>
          </p:cNvPr>
          <p:cNvGraphicFramePr>
            <a:graphicFrameLocks noGrp="1"/>
          </p:cNvGraphicFramePr>
          <p:nvPr>
            <p:extLst>
              <p:ext uri="{D42A27DB-BD31-4B8C-83A1-F6EECF244321}">
                <p14:modId xmlns:p14="http://schemas.microsoft.com/office/powerpoint/2010/main" val="2875994880"/>
              </p:ext>
            </p:extLst>
          </p:nvPr>
        </p:nvGraphicFramePr>
        <p:xfrm>
          <a:off x="480783" y="4192597"/>
          <a:ext cx="4876457" cy="1735948"/>
        </p:xfrm>
        <a:graphic>
          <a:graphicData uri="http://schemas.openxmlformats.org/drawingml/2006/table">
            <a:tbl>
              <a:tblPr firstRow="1" bandRow="1">
                <a:tableStyleId>{46F890A9-2807-4EBB-B81D-B2AA78EC7F39}</a:tableStyleId>
              </a:tblPr>
              <a:tblGrid>
                <a:gridCol w="1798960">
                  <a:extLst>
                    <a:ext uri="{9D8B030D-6E8A-4147-A177-3AD203B41FA5}">
                      <a16:colId xmlns:a16="http://schemas.microsoft.com/office/drawing/2014/main" val="1572173509"/>
                    </a:ext>
                  </a:extLst>
                </a:gridCol>
                <a:gridCol w="3077497">
                  <a:extLst>
                    <a:ext uri="{9D8B030D-6E8A-4147-A177-3AD203B41FA5}">
                      <a16:colId xmlns:a16="http://schemas.microsoft.com/office/drawing/2014/main" val="2834453506"/>
                    </a:ext>
                  </a:extLst>
                </a:gridCol>
              </a:tblGrid>
              <a:tr h="364348">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888568110"/>
                  </a:ext>
                </a:extLst>
              </a:tr>
              <a:tr h="1358152">
                <a:tc>
                  <a:txBody>
                    <a:bodyPr/>
                    <a:lstStyle/>
                    <a:p>
                      <a:pPr marR="0" algn="ctr" rtl="0" fontAlgn="base">
                        <a:spcBef>
                          <a:spcPts val="0"/>
                        </a:spcBef>
                        <a:spcAft>
                          <a:spcPts val="0"/>
                        </a:spcAft>
                      </a:pPr>
                      <a:r>
                        <a:rPr lang="en-US" sz="1400">
                          <a:effectLst/>
                        </a:rPr>
                        <a:t>Adafruit Ultimate</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l" rtl="0" fontAlgn="base">
                        <a:spcBef>
                          <a:spcPts val="0"/>
                        </a:spcBef>
                        <a:spcAft>
                          <a:spcPts val="0"/>
                        </a:spcAft>
                        <a:buClr>
                          <a:srgbClr val="000000"/>
                        </a:buClr>
                        <a:buSzPts val="1400"/>
                        <a:buFont typeface="Arial" panose="020B0604020202020204" pitchFamily="34" charset="0"/>
                        <a:buNone/>
                      </a:pPr>
                      <a:r>
                        <a:rPr lang="en-US" sz="1400">
                          <a:effectLst/>
                        </a:rPr>
                        <a:t>- Lower current draw during          </a:t>
                      </a:r>
                      <a:r>
                        <a:rPr lang="en-US" sz="800">
                          <a:solidFill>
                            <a:schemeClr val="bg1"/>
                          </a:solidFill>
                          <a:effectLst/>
                        </a:rPr>
                        <a:t>.</a:t>
                      </a:r>
                      <a:r>
                        <a:rPr lang="en-US" sz="1400">
                          <a:effectLst/>
                        </a:rPr>
                        <a:t> tracking in comparison to other      </a:t>
                      </a:r>
                      <a:r>
                        <a:rPr lang="en-US" sz="800">
                          <a:solidFill>
                            <a:schemeClr val="bg1"/>
                          </a:solidFill>
                          <a:effectLst/>
                        </a:rPr>
                        <a:t>.</a:t>
                      </a:r>
                      <a:r>
                        <a:rPr lang="en-US" sz="1400">
                          <a:effectLst/>
                        </a:rPr>
                        <a:t> inspected sensors</a:t>
                      </a:r>
                    </a:p>
                    <a:p>
                      <a:pPr marR="0" algn="l" rtl="0" fontAlgn="base">
                        <a:spcBef>
                          <a:spcPts val="0"/>
                        </a:spcBef>
                        <a:spcAft>
                          <a:spcPts val="0"/>
                        </a:spcAft>
                      </a:pPr>
                      <a:r>
                        <a:rPr lang="en-US" sz="1400">
                          <a:effectLst/>
                        </a:rPr>
                        <a:t>- Previous experience with sensor  </a:t>
                      </a:r>
                      <a:r>
                        <a:rPr lang="en-US" sz="800">
                          <a:solidFill>
                            <a:schemeClr val="bg1"/>
                          </a:solidFill>
                          <a:effectLst/>
                        </a:rPr>
                        <a:t>.</a:t>
                      </a:r>
                      <a:r>
                        <a:rPr lang="en-US" sz="1400">
                          <a:effectLst/>
                        </a:rPr>
                        <a:t> and familiarity with Arduino</a:t>
                      </a:r>
                    </a:p>
                    <a:p>
                      <a:pPr marR="0" algn="l" rtl="0" fontAlgn="base">
                        <a:spcBef>
                          <a:spcPts val="0"/>
                        </a:spcBef>
                        <a:spcAft>
                          <a:spcPts val="0"/>
                        </a:spcAft>
                      </a:pPr>
                      <a:r>
                        <a:rPr lang="en-US" sz="1400">
                          <a:effectLst/>
                        </a:rPr>
                        <a:t>- Availability  </a:t>
                      </a:r>
                      <a:endParaRPr lang="en-US">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74873074"/>
                  </a:ext>
                </a:extLst>
              </a:tr>
            </a:tbl>
          </a:graphicData>
        </a:graphic>
      </p:graphicFrame>
      <p:sp>
        <p:nvSpPr>
          <p:cNvPr id="7" name="TextBox 6">
            <a:extLst>
              <a:ext uri="{FF2B5EF4-FFF2-40B4-BE49-F238E27FC236}">
                <a16:creationId xmlns:a16="http://schemas.microsoft.com/office/drawing/2014/main" id="{4ECBC303-4C5F-1DE3-D991-511BDB980D01}"/>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8" name="Picture 11">
            <a:extLst>
              <a:ext uri="{FF2B5EF4-FFF2-40B4-BE49-F238E27FC236}">
                <a16:creationId xmlns:a16="http://schemas.microsoft.com/office/drawing/2014/main" id="{CC12F267-2596-58CA-43C4-42F723C6DF43}"/>
              </a:ext>
            </a:extLst>
          </p:cNvPr>
          <p:cNvPicPr>
            <a:picLocks noChangeAspect="1"/>
          </p:cNvPicPr>
          <p:nvPr/>
        </p:nvPicPr>
        <p:blipFill>
          <a:blip r:embed="rId4"/>
          <a:stretch>
            <a:fillRect/>
          </a:stretch>
        </p:blipFill>
        <p:spPr>
          <a:xfrm>
            <a:off x="5712199" y="4134505"/>
            <a:ext cx="2743200" cy="1838685"/>
          </a:xfrm>
          <a:prstGeom prst="rect">
            <a:avLst/>
          </a:prstGeom>
        </p:spPr>
      </p:pic>
      <p:sp>
        <p:nvSpPr>
          <p:cNvPr id="9" name="Google Shape;234;p27">
            <a:extLst>
              <a:ext uri="{FF2B5EF4-FFF2-40B4-BE49-F238E27FC236}">
                <a16:creationId xmlns:a16="http://schemas.microsoft.com/office/drawing/2014/main" id="{42D4C1B0-71AC-EA2C-22E0-7B51933922B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panose="020B0604020202020204" pitchFamily="34" charset="0"/>
                <a:cs typeface="Arial" panose="020B0604020202020204" pitchFamily="34" charset="0"/>
                <a:sym typeface="Arial"/>
              </a:rPr>
              <a:t>3</a:t>
            </a:fld>
            <a:endParaRPr lang="en-US" sz="10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124" name="Google Shape;124;p16"/>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panose="020B0604020202020204" pitchFamily="34" charset="0"/>
                <a:cs typeface="Arial" panose="020B0604020202020204" pitchFamily="34" charset="0"/>
                <a:sym typeface="Arial"/>
              </a:rPr>
              <a:t>Team Organization</a:t>
            </a:r>
            <a:endParaRPr lang="en-US">
              <a:latin typeface="Arial" panose="020B0604020202020204" pitchFamily="34" charset="0"/>
              <a:cs typeface="Arial" panose="020B0604020202020204" pitchFamily="34" charset="0"/>
            </a:endParaRPr>
          </a:p>
        </p:txBody>
      </p:sp>
      <p:sp>
        <p:nvSpPr>
          <p:cNvPr id="126" name="Google Shape;126;p16"/>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Presenter:  Max Epstein</a:t>
            </a:r>
            <a:endParaRPr lang="en-US">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DA1CD3A-0E96-5108-F3D9-6F66AAF081D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4ED6ED6-DB61-00BE-8D56-14E3B2FF804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panose="020B0604020202020204" pitchFamily="34" charset="0"/>
                <a:cs typeface="Arial" panose="020B0604020202020204" pitchFamily="34" charset="0"/>
                <a:sym typeface="Arial"/>
              </a:rPr>
              <a:t>CanSat</a:t>
            </a:r>
            <a:r>
              <a:rPr lang="en-US" sz="1000" b="0" i="0" u="none" strike="noStrike" cap="none">
                <a:solidFill>
                  <a:schemeClr val="dk1"/>
                </a:solidFill>
                <a:latin typeface="Arial" panose="020B0604020202020204" pitchFamily="34" charset="0"/>
                <a:cs typeface="Arial" panose="020B0604020202020204" pitchFamily="34" charset="0"/>
                <a:sym typeface="Arial"/>
              </a:rPr>
              <a:t> 20</a:t>
            </a:r>
            <a:r>
              <a:rPr lang="en-US">
                <a:latin typeface="Arial" panose="020B0604020202020204" pitchFamily="34" charset="0"/>
                <a:cs typeface="Arial" panose="020B0604020202020204" pitchFamily="34" charset="0"/>
              </a:rPr>
              <a:t>24</a:t>
            </a:r>
            <a:r>
              <a:rPr lang="en-US" sz="1000" b="0" i="0" u="none" strike="noStrike" cap="none">
                <a:solidFill>
                  <a:schemeClr val="dk1"/>
                </a:solidFill>
                <a:latin typeface="Arial" panose="020B0604020202020204" pitchFamily="34" charset="0"/>
                <a:cs typeface="Arial" panose="020B0604020202020204" pitchFamily="34" charset="0"/>
                <a:sym typeface="Arial"/>
              </a:rPr>
              <a:t> PDR:  Team 2031 </a:t>
            </a:r>
            <a:r>
              <a:rPr lang="en-US" sz="1000" b="0" i="0" u="none" strike="noStrike" cap="none" err="1">
                <a:solidFill>
                  <a:schemeClr val="dk1"/>
                </a:solidFill>
                <a:latin typeface="Arial" panose="020B0604020202020204" pitchFamily="34" charset="0"/>
                <a:cs typeface="Arial" panose="020B0604020202020204" pitchFamily="34" charset="0"/>
                <a:sym typeface="Arial"/>
              </a:rPr>
              <a:t>Eggsplorer</a:t>
            </a:r>
            <a:r>
              <a:rPr lang="en-US" sz="1000" b="0" i="0" u="none" strike="noStrike" cap="none">
                <a:solidFill>
                  <a:schemeClr val="dk1"/>
                </a:solidFill>
                <a:latin typeface="Arial" panose="020B0604020202020204" pitchFamily="34" charset="0"/>
                <a:cs typeface="Arial" panose="020B0604020202020204" pitchFamily="34" charset="0"/>
                <a:sym typeface="Arial"/>
              </a:rPr>
              <a:t> 1</a:t>
            </a:r>
            <a:endParaRPr lang="en-US">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76ACFF43-093D-D47B-3AAC-1284809333E1}"/>
              </a:ext>
            </a:extLst>
          </p:cNvPr>
          <p:cNvCxnSpPr>
            <a:cxnSpLocks/>
          </p:cNvCxnSpPr>
          <p:nvPr/>
        </p:nvCxnSpPr>
        <p:spPr>
          <a:xfrm>
            <a:off x="5688471" y="2647593"/>
            <a:ext cx="0" cy="1805069"/>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7BD2AC7-2E66-A7A7-248E-596804CE8A4C}"/>
              </a:ext>
            </a:extLst>
          </p:cNvPr>
          <p:cNvCxnSpPr>
            <a:cxnSpLocks/>
          </p:cNvCxnSpPr>
          <p:nvPr/>
        </p:nvCxnSpPr>
        <p:spPr>
          <a:xfrm>
            <a:off x="3287197" y="2663336"/>
            <a:ext cx="21895" cy="2468880"/>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14" name="TextBox 20">
            <a:extLst>
              <a:ext uri="{FF2B5EF4-FFF2-40B4-BE49-F238E27FC236}">
                <a16:creationId xmlns:a16="http://schemas.microsoft.com/office/drawing/2014/main" id="{BA894F62-BD1C-58EE-6AB9-7161702233FE}"/>
              </a:ext>
            </a:extLst>
          </p:cNvPr>
          <p:cNvSpPr txBox="1"/>
          <p:nvPr/>
        </p:nvSpPr>
        <p:spPr>
          <a:xfrm>
            <a:off x="2785183" y="2880524"/>
            <a:ext cx="1005840" cy="457200"/>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Mechanical Subsystem</a:t>
            </a:r>
          </a:p>
        </p:txBody>
      </p:sp>
      <p:sp>
        <p:nvSpPr>
          <p:cNvPr id="15" name="TextBox 21">
            <a:extLst>
              <a:ext uri="{FF2B5EF4-FFF2-40B4-BE49-F238E27FC236}">
                <a16:creationId xmlns:a16="http://schemas.microsoft.com/office/drawing/2014/main" id="{E6141AF8-C70F-327F-4CFD-894821BA655A}"/>
              </a:ext>
            </a:extLst>
          </p:cNvPr>
          <p:cNvSpPr txBox="1"/>
          <p:nvPr/>
        </p:nvSpPr>
        <p:spPr>
          <a:xfrm>
            <a:off x="5179095" y="2879181"/>
            <a:ext cx="1005840" cy="457200"/>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Avionics Subsystem</a:t>
            </a:r>
          </a:p>
        </p:txBody>
      </p:sp>
      <p:sp>
        <p:nvSpPr>
          <p:cNvPr id="17" name="TextBox 24">
            <a:extLst>
              <a:ext uri="{FF2B5EF4-FFF2-40B4-BE49-F238E27FC236}">
                <a16:creationId xmlns:a16="http://schemas.microsoft.com/office/drawing/2014/main" id="{C9805C7C-AD37-33AF-7F48-C1F269D8E07D}"/>
              </a:ext>
            </a:extLst>
          </p:cNvPr>
          <p:cNvSpPr txBox="1"/>
          <p:nvPr/>
        </p:nvSpPr>
        <p:spPr>
          <a:xfrm>
            <a:off x="2702034" y="4904862"/>
            <a:ext cx="1188720" cy="457200"/>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Jake Edwards</a:t>
            </a:r>
          </a:p>
          <a:p>
            <a:pPr algn="ctr"/>
            <a:r>
              <a:rPr lang="en-US" sz="1200">
                <a:solidFill>
                  <a:srgbClr val="FFFFFF"/>
                </a:solidFill>
                <a:latin typeface="Yu Gothic UI"/>
                <a:ea typeface="Yu Gothic UI"/>
                <a:cs typeface="Angsana New"/>
              </a:rPr>
              <a:t>Freshman</a:t>
            </a:r>
          </a:p>
        </p:txBody>
      </p:sp>
      <p:sp>
        <p:nvSpPr>
          <p:cNvPr id="18" name="TextBox 25">
            <a:extLst>
              <a:ext uri="{FF2B5EF4-FFF2-40B4-BE49-F238E27FC236}">
                <a16:creationId xmlns:a16="http://schemas.microsoft.com/office/drawing/2014/main" id="{C0167F96-BCB3-12C2-2A80-174095CB3732}"/>
              </a:ext>
            </a:extLst>
          </p:cNvPr>
          <p:cNvSpPr txBox="1"/>
          <p:nvPr/>
        </p:nvSpPr>
        <p:spPr>
          <a:xfrm>
            <a:off x="4676175" y="3549354"/>
            <a:ext cx="2011680" cy="457200"/>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Jonathan (Yoni) Gutmann</a:t>
            </a:r>
          </a:p>
          <a:p>
            <a:pPr algn="ctr"/>
            <a:r>
              <a:rPr lang="en-US" sz="1200">
                <a:solidFill>
                  <a:srgbClr val="FFFFFF"/>
                </a:solidFill>
                <a:latin typeface="Yu Gothic UI"/>
                <a:ea typeface="Yu Gothic UI"/>
                <a:cs typeface="Angsana New"/>
              </a:rPr>
              <a:t>Junior</a:t>
            </a:r>
          </a:p>
        </p:txBody>
      </p:sp>
      <p:cxnSp>
        <p:nvCxnSpPr>
          <p:cNvPr id="19" name="Straight Arrow Connector 18">
            <a:extLst>
              <a:ext uri="{FF2B5EF4-FFF2-40B4-BE49-F238E27FC236}">
                <a16:creationId xmlns:a16="http://schemas.microsoft.com/office/drawing/2014/main" id="{C333B0C1-7749-45CC-03B7-D61391624813}"/>
              </a:ext>
            </a:extLst>
          </p:cNvPr>
          <p:cNvCxnSpPr>
            <a:cxnSpLocks/>
          </p:cNvCxnSpPr>
          <p:nvPr/>
        </p:nvCxnSpPr>
        <p:spPr>
          <a:xfrm>
            <a:off x="1002739" y="2643581"/>
            <a:ext cx="7158092" cy="19755"/>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9500D89-53F0-F2A5-0656-A6F9D1D7E112}"/>
              </a:ext>
            </a:extLst>
          </p:cNvPr>
          <p:cNvCxnSpPr>
            <a:cxnSpLocks/>
          </p:cNvCxnSpPr>
          <p:nvPr/>
        </p:nvCxnSpPr>
        <p:spPr>
          <a:xfrm flipV="1">
            <a:off x="3319702" y="2138687"/>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97DF4A0B-2D29-A745-2A20-C0E3AF9C2EE0}"/>
              </a:ext>
            </a:extLst>
          </p:cNvPr>
          <p:cNvCxnSpPr>
            <a:cxnSpLocks/>
          </p:cNvCxnSpPr>
          <p:nvPr/>
        </p:nvCxnSpPr>
        <p:spPr>
          <a:xfrm flipV="1">
            <a:off x="3095763" y="2138687"/>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586D416-2FC7-A1B9-4244-229E60F44FDE}"/>
              </a:ext>
            </a:extLst>
          </p:cNvPr>
          <p:cNvCxnSpPr>
            <a:cxnSpLocks/>
          </p:cNvCxnSpPr>
          <p:nvPr/>
        </p:nvCxnSpPr>
        <p:spPr>
          <a:xfrm flipV="1">
            <a:off x="2880969" y="2138686"/>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412AC3E3-467F-0814-F47D-2C09974C8512}"/>
              </a:ext>
            </a:extLst>
          </p:cNvPr>
          <p:cNvCxnSpPr>
            <a:cxnSpLocks/>
          </p:cNvCxnSpPr>
          <p:nvPr/>
        </p:nvCxnSpPr>
        <p:spPr>
          <a:xfrm flipV="1">
            <a:off x="2647886" y="2138686"/>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A4D0A2A8-0272-C953-E84E-43E28F9CBF0C}"/>
              </a:ext>
            </a:extLst>
          </p:cNvPr>
          <p:cNvCxnSpPr>
            <a:cxnSpLocks/>
          </p:cNvCxnSpPr>
          <p:nvPr/>
        </p:nvCxnSpPr>
        <p:spPr>
          <a:xfrm flipV="1">
            <a:off x="2423769" y="2138687"/>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A63803D5-2D74-4086-DFFF-C873048E871E}"/>
              </a:ext>
            </a:extLst>
          </p:cNvPr>
          <p:cNvCxnSpPr>
            <a:cxnSpLocks/>
          </p:cNvCxnSpPr>
          <p:nvPr/>
        </p:nvCxnSpPr>
        <p:spPr>
          <a:xfrm flipV="1">
            <a:off x="2190686" y="2138687"/>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B4CB2D1-A632-3B93-51B3-AF097AC31635}"/>
              </a:ext>
            </a:extLst>
          </p:cNvPr>
          <p:cNvCxnSpPr>
            <a:cxnSpLocks/>
          </p:cNvCxnSpPr>
          <p:nvPr/>
        </p:nvCxnSpPr>
        <p:spPr>
          <a:xfrm flipV="1">
            <a:off x="1552621" y="2015384"/>
            <a:ext cx="2" cy="143436"/>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D12F95D9-164A-4E3F-2388-28936B94B429}"/>
              </a:ext>
            </a:extLst>
          </p:cNvPr>
          <p:cNvCxnSpPr>
            <a:cxnSpLocks/>
          </p:cNvCxnSpPr>
          <p:nvPr/>
        </p:nvCxnSpPr>
        <p:spPr>
          <a:xfrm flipV="1">
            <a:off x="1553714" y="1779919"/>
            <a:ext cx="2" cy="143436"/>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CEAA77C9-B162-8E83-8D2D-FC880B8CA601}"/>
              </a:ext>
            </a:extLst>
          </p:cNvPr>
          <p:cNvCxnSpPr>
            <a:cxnSpLocks/>
          </p:cNvCxnSpPr>
          <p:nvPr/>
        </p:nvCxnSpPr>
        <p:spPr>
          <a:xfrm flipH="1">
            <a:off x="1012253" y="2621615"/>
            <a:ext cx="105" cy="1920240"/>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31" name="TextBox 20">
            <a:extLst>
              <a:ext uri="{FF2B5EF4-FFF2-40B4-BE49-F238E27FC236}">
                <a16:creationId xmlns:a16="http://schemas.microsoft.com/office/drawing/2014/main" id="{049CB26D-4497-D221-1C0A-C54B4CBE7E13}"/>
              </a:ext>
            </a:extLst>
          </p:cNvPr>
          <p:cNvSpPr txBox="1"/>
          <p:nvPr/>
        </p:nvSpPr>
        <p:spPr>
          <a:xfrm>
            <a:off x="353895" y="2879180"/>
            <a:ext cx="1325505" cy="457200"/>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Descent Control Subsystem</a:t>
            </a:r>
          </a:p>
        </p:txBody>
      </p:sp>
      <p:sp>
        <p:nvSpPr>
          <p:cNvPr id="32" name="TextBox 22">
            <a:extLst>
              <a:ext uri="{FF2B5EF4-FFF2-40B4-BE49-F238E27FC236}">
                <a16:creationId xmlns:a16="http://schemas.microsoft.com/office/drawing/2014/main" id="{05BB5EC3-2778-6AC3-26EE-9116C6293899}"/>
              </a:ext>
            </a:extLst>
          </p:cNvPr>
          <p:cNvSpPr txBox="1"/>
          <p:nvPr/>
        </p:nvSpPr>
        <p:spPr>
          <a:xfrm>
            <a:off x="4948881" y="4224062"/>
            <a:ext cx="1479178" cy="457200"/>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Sanat Konda</a:t>
            </a:r>
          </a:p>
          <a:p>
            <a:pPr algn="ctr"/>
            <a:r>
              <a:rPr lang="en-US" sz="1200">
                <a:solidFill>
                  <a:srgbClr val="FFFFFF"/>
                </a:solidFill>
                <a:latin typeface="Yu Gothic UI"/>
                <a:ea typeface="Yu Gothic UI"/>
                <a:cs typeface="Angsana New"/>
              </a:rPr>
              <a:t>Sophomore</a:t>
            </a:r>
          </a:p>
        </p:txBody>
      </p:sp>
      <p:sp>
        <p:nvSpPr>
          <p:cNvPr id="33" name="TextBox 22">
            <a:extLst>
              <a:ext uri="{FF2B5EF4-FFF2-40B4-BE49-F238E27FC236}">
                <a16:creationId xmlns:a16="http://schemas.microsoft.com/office/drawing/2014/main" id="{98725065-9887-0BF2-E72C-6018459B98BB}"/>
              </a:ext>
            </a:extLst>
          </p:cNvPr>
          <p:cNvSpPr txBox="1"/>
          <p:nvPr/>
        </p:nvSpPr>
        <p:spPr>
          <a:xfrm>
            <a:off x="2532472" y="3549354"/>
            <a:ext cx="1554480" cy="457200"/>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Zachary </a:t>
            </a:r>
            <a:r>
              <a:rPr lang="en-US" sz="1200" b="1" err="1">
                <a:solidFill>
                  <a:srgbClr val="FFFFFF"/>
                </a:solidFill>
                <a:latin typeface="Yu Gothic UI"/>
                <a:ea typeface="Yu Gothic UI"/>
                <a:cs typeface="Angsana New"/>
              </a:rPr>
              <a:t>DeFabrizio</a:t>
            </a:r>
            <a:endParaRPr lang="en-US" sz="1200" b="1">
              <a:solidFill>
                <a:srgbClr val="FFFFFF"/>
              </a:solidFill>
              <a:latin typeface="Yu Gothic UI"/>
              <a:ea typeface="Yu Gothic UI"/>
              <a:cs typeface="Angsana New"/>
            </a:endParaRPr>
          </a:p>
          <a:p>
            <a:pPr algn="ctr"/>
            <a:r>
              <a:rPr lang="en-US" sz="1200">
                <a:solidFill>
                  <a:srgbClr val="FFFFFF"/>
                </a:solidFill>
                <a:latin typeface="Yu Gothic UI"/>
                <a:ea typeface="Yu Gothic UI"/>
                <a:cs typeface="Angsana New"/>
              </a:rPr>
              <a:t>Sophomore</a:t>
            </a:r>
          </a:p>
        </p:txBody>
      </p:sp>
      <p:cxnSp>
        <p:nvCxnSpPr>
          <p:cNvPr id="34" name="Straight Arrow Connector 33">
            <a:extLst>
              <a:ext uri="{FF2B5EF4-FFF2-40B4-BE49-F238E27FC236}">
                <a16:creationId xmlns:a16="http://schemas.microsoft.com/office/drawing/2014/main" id="{A68F5DDE-48FB-723D-F2DC-D413EB8B6F5E}"/>
              </a:ext>
            </a:extLst>
          </p:cNvPr>
          <p:cNvCxnSpPr>
            <a:cxnSpLocks/>
          </p:cNvCxnSpPr>
          <p:nvPr/>
        </p:nvCxnSpPr>
        <p:spPr>
          <a:xfrm flipV="1">
            <a:off x="1960514" y="2137877"/>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9D02C516-EEAE-ADAF-68B5-585CAA4A2364}"/>
              </a:ext>
            </a:extLst>
          </p:cNvPr>
          <p:cNvCxnSpPr>
            <a:cxnSpLocks/>
          </p:cNvCxnSpPr>
          <p:nvPr/>
        </p:nvCxnSpPr>
        <p:spPr>
          <a:xfrm flipV="1">
            <a:off x="1703230" y="2137877"/>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36" name="TextBox 22">
            <a:extLst>
              <a:ext uri="{FF2B5EF4-FFF2-40B4-BE49-F238E27FC236}">
                <a16:creationId xmlns:a16="http://schemas.microsoft.com/office/drawing/2014/main" id="{6E029200-9B6E-8BCC-1ECD-021D6DBDB583}"/>
              </a:ext>
            </a:extLst>
          </p:cNvPr>
          <p:cNvSpPr txBox="1"/>
          <p:nvPr/>
        </p:nvSpPr>
        <p:spPr>
          <a:xfrm>
            <a:off x="367282" y="4232344"/>
            <a:ext cx="1280160" cy="457200"/>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Melanie Miguel</a:t>
            </a:r>
          </a:p>
          <a:p>
            <a:pPr algn="ctr"/>
            <a:r>
              <a:rPr lang="en-US" sz="1200">
                <a:solidFill>
                  <a:srgbClr val="FFFFFF"/>
                </a:solidFill>
                <a:latin typeface="Yu Gothic UI"/>
                <a:ea typeface="Yu Gothic UI"/>
                <a:cs typeface="Angsana New"/>
              </a:rPr>
              <a:t>Sophomore</a:t>
            </a:r>
          </a:p>
        </p:txBody>
      </p:sp>
      <p:cxnSp>
        <p:nvCxnSpPr>
          <p:cNvPr id="37" name="Straight Arrow Connector 36">
            <a:extLst>
              <a:ext uri="{FF2B5EF4-FFF2-40B4-BE49-F238E27FC236}">
                <a16:creationId xmlns:a16="http://schemas.microsoft.com/office/drawing/2014/main" id="{44C4DA5A-DA27-07DA-8DF4-EEBE437DC716}"/>
              </a:ext>
            </a:extLst>
          </p:cNvPr>
          <p:cNvCxnSpPr>
            <a:cxnSpLocks/>
          </p:cNvCxnSpPr>
          <p:nvPr/>
        </p:nvCxnSpPr>
        <p:spPr>
          <a:xfrm>
            <a:off x="8143016" y="2643581"/>
            <a:ext cx="0" cy="1188720"/>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38" name="TextBox 21">
            <a:extLst>
              <a:ext uri="{FF2B5EF4-FFF2-40B4-BE49-F238E27FC236}">
                <a16:creationId xmlns:a16="http://schemas.microsoft.com/office/drawing/2014/main" id="{328541DC-4A53-B57B-0C65-0033896AFEA3}"/>
              </a:ext>
            </a:extLst>
          </p:cNvPr>
          <p:cNvSpPr txBox="1"/>
          <p:nvPr/>
        </p:nvSpPr>
        <p:spPr>
          <a:xfrm>
            <a:off x="7509447" y="2879181"/>
            <a:ext cx="1266719"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Flight Software Subsystem</a:t>
            </a:r>
          </a:p>
        </p:txBody>
      </p:sp>
      <p:sp>
        <p:nvSpPr>
          <p:cNvPr id="39" name="TextBox 25">
            <a:extLst>
              <a:ext uri="{FF2B5EF4-FFF2-40B4-BE49-F238E27FC236}">
                <a16:creationId xmlns:a16="http://schemas.microsoft.com/office/drawing/2014/main" id="{70F498B7-6A2F-4C28-6FC7-E3DA30ABFB1C}"/>
              </a:ext>
            </a:extLst>
          </p:cNvPr>
          <p:cNvSpPr txBox="1"/>
          <p:nvPr/>
        </p:nvSpPr>
        <p:spPr>
          <a:xfrm>
            <a:off x="7383591" y="3557956"/>
            <a:ext cx="1554480" cy="457200"/>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Evan (Steele) Elliott</a:t>
            </a:r>
          </a:p>
          <a:p>
            <a:pPr algn="ctr"/>
            <a:r>
              <a:rPr lang="en-US" sz="1200">
                <a:solidFill>
                  <a:srgbClr val="FFFFFF"/>
                </a:solidFill>
                <a:latin typeface="Yu Gothic UI"/>
                <a:ea typeface="Yu Gothic UI"/>
                <a:cs typeface="Angsana New"/>
              </a:rPr>
              <a:t>Junior</a:t>
            </a:r>
          </a:p>
        </p:txBody>
      </p:sp>
      <p:sp>
        <p:nvSpPr>
          <p:cNvPr id="40" name="TextBox 22">
            <a:extLst>
              <a:ext uri="{FF2B5EF4-FFF2-40B4-BE49-F238E27FC236}">
                <a16:creationId xmlns:a16="http://schemas.microsoft.com/office/drawing/2014/main" id="{49609334-20AC-E4AB-AAC1-00A0A4DD620A}"/>
              </a:ext>
            </a:extLst>
          </p:cNvPr>
          <p:cNvSpPr txBox="1"/>
          <p:nvPr/>
        </p:nvSpPr>
        <p:spPr>
          <a:xfrm>
            <a:off x="2704006" y="4232344"/>
            <a:ext cx="1188720" cy="457200"/>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Samuel Taylor</a:t>
            </a:r>
          </a:p>
          <a:p>
            <a:pPr algn="ctr"/>
            <a:r>
              <a:rPr lang="en-US" sz="1200">
                <a:solidFill>
                  <a:srgbClr val="FFFFFF"/>
                </a:solidFill>
                <a:latin typeface="Yu Gothic UI"/>
                <a:ea typeface="Yu Gothic UI"/>
                <a:cs typeface="Angsana New"/>
              </a:rPr>
              <a:t>Freshman</a:t>
            </a:r>
          </a:p>
        </p:txBody>
      </p:sp>
      <p:sp>
        <p:nvSpPr>
          <p:cNvPr id="41" name="TextBox 22">
            <a:extLst>
              <a:ext uri="{FF2B5EF4-FFF2-40B4-BE49-F238E27FC236}">
                <a16:creationId xmlns:a16="http://schemas.microsoft.com/office/drawing/2014/main" id="{CC7573BE-9301-681A-40AF-D0085C9206F2}"/>
              </a:ext>
            </a:extLst>
          </p:cNvPr>
          <p:cNvSpPr txBox="1"/>
          <p:nvPr/>
        </p:nvSpPr>
        <p:spPr>
          <a:xfrm>
            <a:off x="335973" y="3557956"/>
            <a:ext cx="1371600" cy="457200"/>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Christian Roque</a:t>
            </a:r>
          </a:p>
          <a:p>
            <a:pPr algn="ctr"/>
            <a:r>
              <a:rPr lang="en-US" sz="1200">
                <a:solidFill>
                  <a:srgbClr val="FFFFFF"/>
                </a:solidFill>
                <a:latin typeface="Yu Gothic UI"/>
                <a:ea typeface="Yu Gothic UI"/>
                <a:cs typeface="Angsana New"/>
              </a:rPr>
              <a:t>Sophomore</a:t>
            </a:r>
          </a:p>
        </p:txBody>
      </p:sp>
      <p:cxnSp>
        <p:nvCxnSpPr>
          <p:cNvPr id="45" name="Straight Arrow Connector 44">
            <a:extLst>
              <a:ext uri="{FF2B5EF4-FFF2-40B4-BE49-F238E27FC236}">
                <a16:creationId xmlns:a16="http://schemas.microsoft.com/office/drawing/2014/main" id="{547F85D6-5BA9-8498-DFC5-0934412988B1}"/>
              </a:ext>
            </a:extLst>
          </p:cNvPr>
          <p:cNvCxnSpPr>
            <a:cxnSpLocks/>
          </p:cNvCxnSpPr>
          <p:nvPr/>
        </p:nvCxnSpPr>
        <p:spPr>
          <a:xfrm flipV="1">
            <a:off x="3820205" y="2314304"/>
            <a:ext cx="1483450" cy="4830"/>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57B8F43A-86A9-56B5-A155-250B44891D3B}"/>
              </a:ext>
            </a:extLst>
          </p:cNvPr>
          <p:cNvCxnSpPr>
            <a:cxnSpLocks/>
          </p:cNvCxnSpPr>
          <p:nvPr/>
        </p:nvCxnSpPr>
        <p:spPr>
          <a:xfrm flipH="1" flipV="1">
            <a:off x="5282469" y="1624744"/>
            <a:ext cx="2755" cy="702089"/>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42" name="TextBox 5">
            <a:extLst>
              <a:ext uri="{FF2B5EF4-FFF2-40B4-BE49-F238E27FC236}">
                <a16:creationId xmlns:a16="http://schemas.microsoft.com/office/drawing/2014/main" id="{FE7C3B1D-8127-4AA7-39F4-809154F25E1F}"/>
              </a:ext>
            </a:extLst>
          </p:cNvPr>
          <p:cNvSpPr txBox="1"/>
          <p:nvPr/>
        </p:nvSpPr>
        <p:spPr>
          <a:xfrm>
            <a:off x="4711983" y="1281919"/>
            <a:ext cx="1183343" cy="646331"/>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Team Lead</a:t>
            </a:r>
          </a:p>
          <a:p>
            <a:pPr algn="ctr"/>
            <a:r>
              <a:rPr lang="en-US" sz="1200" b="1">
                <a:solidFill>
                  <a:srgbClr val="FFFFFF"/>
                </a:solidFill>
                <a:latin typeface="Yu Gothic UI"/>
                <a:ea typeface="Yu Gothic UI"/>
                <a:cs typeface="Angsana New"/>
              </a:rPr>
              <a:t>Max Epstein</a:t>
            </a:r>
          </a:p>
          <a:p>
            <a:pPr algn="ctr"/>
            <a:r>
              <a:rPr lang="en-US" sz="1200">
                <a:solidFill>
                  <a:srgbClr val="FFFFFF"/>
                </a:solidFill>
                <a:latin typeface="Yu Gothic UI"/>
                <a:ea typeface="Yu Gothic UI"/>
                <a:cs typeface="Angsana New"/>
              </a:rPr>
              <a:t>Junior</a:t>
            </a:r>
          </a:p>
        </p:txBody>
      </p:sp>
      <p:cxnSp>
        <p:nvCxnSpPr>
          <p:cNvPr id="53" name="Straight Arrow Connector 52">
            <a:extLst>
              <a:ext uri="{FF2B5EF4-FFF2-40B4-BE49-F238E27FC236}">
                <a16:creationId xmlns:a16="http://schemas.microsoft.com/office/drawing/2014/main" id="{1FD425F2-8768-60AF-FC1A-928F06CB45DB}"/>
              </a:ext>
            </a:extLst>
          </p:cNvPr>
          <p:cNvCxnSpPr>
            <a:cxnSpLocks/>
          </p:cNvCxnSpPr>
          <p:nvPr/>
        </p:nvCxnSpPr>
        <p:spPr>
          <a:xfrm flipH="1" flipV="1">
            <a:off x="3835005" y="1640562"/>
            <a:ext cx="2755" cy="702089"/>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11" name="TextBox 5">
            <a:extLst>
              <a:ext uri="{FF2B5EF4-FFF2-40B4-BE49-F238E27FC236}">
                <a16:creationId xmlns:a16="http://schemas.microsoft.com/office/drawing/2014/main" id="{D657446B-1C9F-ECB5-7A7E-BCAB5441E173}"/>
              </a:ext>
            </a:extLst>
          </p:cNvPr>
          <p:cNvSpPr txBox="1"/>
          <p:nvPr/>
        </p:nvSpPr>
        <p:spPr>
          <a:xfrm>
            <a:off x="3063653" y="1286905"/>
            <a:ext cx="1381926" cy="646331"/>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Team Lead</a:t>
            </a:r>
          </a:p>
          <a:p>
            <a:pPr algn="ctr"/>
            <a:r>
              <a:rPr lang="en-US" sz="1200" b="1">
                <a:solidFill>
                  <a:srgbClr val="FFFFFF"/>
                </a:solidFill>
                <a:latin typeface="Yu Gothic UI"/>
                <a:ea typeface="Yu Gothic UI"/>
                <a:cs typeface="Angsana New"/>
              </a:rPr>
              <a:t>Melissa Gonzalez</a:t>
            </a:r>
          </a:p>
          <a:p>
            <a:pPr algn="ctr"/>
            <a:r>
              <a:rPr lang="en-US" sz="1200">
                <a:solidFill>
                  <a:srgbClr val="FFFFFF"/>
                </a:solidFill>
                <a:latin typeface="Yu Gothic UI"/>
                <a:ea typeface="Yu Gothic UI"/>
                <a:cs typeface="Angsana New"/>
              </a:rPr>
              <a:t>Junior</a:t>
            </a:r>
          </a:p>
        </p:txBody>
      </p:sp>
      <p:cxnSp>
        <p:nvCxnSpPr>
          <p:cNvPr id="54" name="Straight Arrow Connector 53">
            <a:extLst>
              <a:ext uri="{FF2B5EF4-FFF2-40B4-BE49-F238E27FC236}">
                <a16:creationId xmlns:a16="http://schemas.microsoft.com/office/drawing/2014/main" id="{20146F68-D6D9-1392-12B3-1BECD99FE227}"/>
              </a:ext>
            </a:extLst>
          </p:cNvPr>
          <p:cNvCxnSpPr>
            <a:cxnSpLocks/>
          </p:cNvCxnSpPr>
          <p:nvPr/>
        </p:nvCxnSpPr>
        <p:spPr>
          <a:xfrm flipV="1">
            <a:off x="3728134" y="2135639"/>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507C8B63-17BE-B461-08BD-F4B7023D87CC}"/>
              </a:ext>
            </a:extLst>
          </p:cNvPr>
          <p:cNvCxnSpPr>
            <a:cxnSpLocks/>
          </p:cNvCxnSpPr>
          <p:nvPr/>
        </p:nvCxnSpPr>
        <p:spPr>
          <a:xfrm flipV="1">
            <a:off x="3531627" y="2135639"/>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12" name="TextBox 14">
            <a:extLst>
              <a:ext uri="{FF2B5EF4-FFF2-40B4-BE49-F238E27FC236}">
                <a16:creationId xmlns:a16="http://schemas.microsoft.com/office/drawing/2014/main" id="{3167F35A-B5DB-D141-BCD9-46E2B7693DED}"/>
              </a:ext>
            </a:extLst>
          </p:cNvPr>
          <p:cNvSpPr txBox="1"/>
          <p:nvPr/>
        </p:nvSpPr>
        <p:spPr>
          <a:xfrm>
            <a:off x="647664" y="1382449"/>
            <a:ext cx="1775012" cy="461665"/>
          </a:xfrm>
          <a:prstGeom prst="rect">
            <a:avLst/>
          </a:prstGeom>
          <a:solidFill>
            <a:schemeClr val="accent2"/>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Faculty Advisor</a:t>
            </a:r>
          </a:p>
          <a:p>
            <a:pPr algn="ctr"/>
            <a:r>
              <a:rPr lang="en-US" sz="1200" b="1">
                <a:solidFill>
                  <a:srgbClr val="FFFFFF"/>
                </a:solidFill>
                <a:latin typeface="Yu Gothic UI"/>
                <a:ea typeface="Yu Gothic UI"/>
                <a:cs typeface="Angsana New"/>
              </a:rPr>
              <a:t>Norman Fitz-Coy</a:t>
            </a:r>
          </a:p>
        </p:txBody>
      </p:sp>
      <p:cxnSp>
        <p:nvCxnSpPr>
          <p:cNvPr id="5" name="Straight Arrow Connector 4">
            <a:extLst>
              <a:ext uri="{FF2B5EF4-FFF2-40B4-BE49-F238E27FC236}">
                <a16:creationId xmlns:a16="http://schemas.microsoft.com/office/drawing/2014/main" id="{FF4C5375-FC3E-2C72-2149-D85FEC43E2AB}"/>
              </a:ext>
            </a:extLst>
          </p:cNvPr>
          <p:cNvCxnSpPr>
            <a:cxnSpLocks/>
          </p:cNvCxnSpPr>
          <p:nvPr/>
        </p:nvCxnSpPr>
        <p:spPr>
          <a:xfrm>
            <a:off x="4558203" y="2339978"/>
            <a:ext cx="2725" cy="283464"/>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30</a:t>
            </a:fld>
            <a:endParaRPr sz="1000" b="0" i="0" u="none" strike="noStrike" cap="none">
              <a:solidFill>
                <a:schemeClr val="dk1"/>
              </a:solidFill>
              <a:latin typeface="Arial"/>
              <a:ea typeface="Arial"/>
              <a:cs typeface="Arial"/>
              <a:sym typeface="Arial"/>
            </a:endParaRPr>
          </a:p>
        </p:txBody>
      </p:sp>
      <p:sp>
        <p:nvSpPr>
          <p:cNvPr id="319" name="Google Shape;319;p3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Camera Trade &amp; Selection</a:t>
            </a:r>
            <a:endParaRPr/>
          </a:p>
        </p:txBody>
      </p:sp>
      <p:sp>
        <p:nvSpPr>
          <p:cNvPr id="322" name="Google Shape;322;p3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4EE8A8F-C66B-BD5C-373E-2B701B7C354D}"/>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8F5FB8D8-A3CF-692C-125F-83FF9062043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DA6BB74B-216C-A40D-47C7-829F5A283D87}"/>
              </a:ext>
            </a:extLst>
          </p:cNvPr>
          <p:cNvGraphicFramePr>
            <a:graphicFrameLocks noGrp="1"/>
          </p:cNvGraphicFramePr>
          <p:nvPr>
            <p:extLst>
              <p:ext uri="{D42A27DB-BD31-4B8C-83A1-F6EECF244321}">
                <p14:modId xmlns:p14="http://schemas.microsoft.com/office/powerpoint/2010/main" val="191861379"/>
              </p:ext>
            </p:extLst>
          </p:nvPr>
        </p:nvGraphicFramePr>
        <p:xfrm>
          <a:off x="699654" y="4353385"/>
          <a:ext cx="5065436" cy="1318260"/>
        </p:xfrm>
        <a:graphic>
          <a:graphicData uri="http://schemas.openxmlformats.org/drawingml/2006/table">
            <a:tbl>
              <a:tblPr/>
              <a:tblGrid>
                <a:gridCol w="2019863">
                  <a:extLst>
                    <a:ext uri="{9D8B030D-6E8A-4147-A177-3AD203B41FA5}">
                      <a16:colId xmlns:a16="http://schemas.microsoft.com/office/drawing/2014/main" val="4180706323"/>
                    </a:ext>
                  </a:extLst>
                </a:gridCol>
                <a:gridCol w="3045573">
                  <a:extLst>
                    <a:ext uri="{9D8B030D-6E8A-4147-A177-3AD203B41FA5}">
                      <a16:colId xmlns:a16="http://schemas.microsoft.com/office/drawing/2014/main" val="2551329758"/>
                    </a:ext>
                  </a:extLst>
                </a:gridCol>
              </a:tblGrid>
              <a:tr h="373380">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the 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383393297"/>
                  </a:ext>
                </a:extLst>
              </a:tr>
              <a:tr h="817273">
                <a:tc>
                  <a:txBody>
                    <a:bodyPr/>
                    <a:lstStyle/>
                    <a:p>
                      <a:pPr algn="ctr" fontAlgn="base"/>
                      <a:r>
                        <a:rPr lang="en-US" sz="1400" b="0" i="0">
                          <a:solidFill>
                            <a:srgbClr val="000000"/>
                          </a:solidFill>
                          <a:effectLst/>
                          <a:latin typeface="Arial"/>
                          <a:cs typeface="Arial"/>
                        </a:rPr>
                        <a:t>ESP-32</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Meets recording specifications</a:t>
                      </a:r>
                    </a:p>
                    <a:p>
                      <a:pPr algn="l" fontAlgn="base">
                        <a:buFont typeface="Arial" panose="020B0604020202020204" pitchFamily="34" charset="0"/>
                        <a:buNone/>
                      </a:pPr>
                      <a:r>
                        <a:rPr lang="en-US" sz="1400" b="0" i="0" u="none" strike="noStrike">
                          <a:solidFill>
                            <a:srgbClr val="000000"/>
                          </a:solidFill>
                          <a:effectLst/>
                          <a:latin typeface="Arial"/>
                        </a:rPr>
                        <a:t>- Readily available</a:t>
                      </a:r>
                    </a:p>
                    <a:p>
                      <a:pPr algn="l" fontAlgn="base">
                        <a:buFont typeface="Arial" panose="020B0604020202020204" pitchFamily="34" charset="0"/>
                        <a:buNone/>
                      </a:pPr>
                      <a:r>
                        <a:rPr lang="en-US" sz="1400" b="0" i="0" u="none" strike="noStrike">
                          <a:solidFill>
                            <a:srgbClr val="000000"/>
                          </a:solidFill>
                          <a:effectLst/>
                          <a:latin typeface="Arial"/>
                        </a:rPr>
                        <a:t>- SD card slot is built-in and video storage is easily configurable</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276555"/>
                  </a:ext>
                </a:extLst>
              </a:tr>
            </a:tbl>
          </a:graphicData>
        </a:graphic>
      </p:graphicFrame>
      <p:graphicFrame>
        <p:nvGraphicFramePr>
          <p:cNvPr id="5" name="Table 4">
            <a:extLst>
              <a:ext uri="{FF2B5EF4-FFF2-40B4-BE49-F238E27FC236}">
                <a16:creationId xmlns:a16="http://schemas.microsoft.com/office/drawing/2014/main" id="{CB72B588-F511-8F51-023B-80C5B6FF8EFD}"/>
              </a:ext>
            </a:extLst>
          </p:cNvPr>
          <p:cNvGraphicFramePr>
            <a:graphicFrameLocks noGrp="1"/>
          </p:cNvGraphicFramePr>
          <p:nvPr>
            <p:extLst>
              <p:ext uri="{D42A27DB-BD31-4B8C-83A1-F6EECF244321}">
                <p14:modId xmlns:p14="http://schemas.microsoft.com/office/powerpoint/2010/main" val="2008558741"/>
              </p:ext>
            </p:extLst>
          </p:nvPr>
        </p:nvGraphicFramePr>
        <p:xfrm>
          <a:off x="822960" y="1349552"/>
          <a:ext cx="7498078" cy="2198478"/>
        </p:xfrm>
        <a:graphic>
          <a:graphicData uri="http://schemas.openxmlformats.org/drawingml/2006/table">
            <a:tbl>
              <a:tblPr/>
              <a:tblGrid>
                <a:gridCol w="1071154">
                  <a:extLst>
                    <a:ext uri="{9D8B030D-6E8A-4147-A177-3AD203B41FA5}">
                      <a16:colId xmlns:a16="http://schemas.microsoft.com/office/drawing/2014/main" val="606291075"/>
                    </a:ext>
                  </a:extLst>
                </a:gridCol>
                <a:gridCol w="1071154">
                  <a:extLst>
                    <a:ext uri="{9D8B030D-6E8A-4147-A177-3AD203B41FA5}">
                      <a16:colId xmlns:a16="http://schemas.microsoft.com/office/drawing/2014/main" val="4077052678"/>
                    </a:ext>
                  </a:extLst>
                </a:gridCol>
                <a:gridCol w="1071154">
                  <a:extLst>
                    <a:ext uri="{9D8B030D-6E8A-4147-A177-3AD203B41FA5}">
                      <a16:colId xmlns:a16="http://schemas.microsoft.com/office/drawing/2014/main" val="1861638900"/>
                    </a:ext>
                  </a:extLst>
                </a:gridCol>
                <a:gridCol w="1071154">
                  <a:extLst>
                    <a:ext uri="{9D8B030D-6E8A-4147-A177-3AD203B41FA5}">
                      <a16:colId xmlns:a16="http://schemas.microsoft.com/office/drawing/2014/main" val="3211110868"/>
                    </a:ext>
                  </a:extLst>
                </a:gridCol>
                <a:gridCol w="1071154">
                  <a:extLst>
                    <a:ext uri="{9D8B030D-6E8A-4147-A177-3AD203B41FA5}">
                      <a16:colId xmlns:a16="http://schemas.microsoft.com/office/drawing/2014/main" val="198650196"/>
                    </a:ext>
                  </a:extLst>
                </a:gridCol>
                <a:gridCol w="1158065">
                  <a:extLst>
                    <a:ext uri="{9D8B030D-6E8A-4147-A177-3AD203B41FA5}">
                      <a16:colId xmlns:a16="http://schemas.microsoft.com/office/drawing/2014/main" val="2353084858"/>
                    </a:ext>
                  </a:extLst>
                </a:gridCol>
                <a:gridCol w="984243">
                  <a:extLst>
                    <a:ext uri="{9D8B030D-6E8A-4147-A177-3AD203B41FA5}">
                      <a16:colId xmlns:a16="http://schemas.microsoft.com/office/drawing/2014/main" val="3946325788"/>
                    </a:ext>
                  </a:extLst>
                </a:gridCol>
              </a:tblGrid>
              <a:tr h="453282">
                <a:tc>
                  <a:txBody>
                    <a:bodyPr/>
                    <a:lstStyle/>
                    <a:p>
                      <a:pPr algn="ctr" fontAlgn="base"/>
                      <a:r>
                        <a:rPr lang="en-US" sz="1200" b="1" i="0" u="none" strike="noStrike">
                          <a:solidFill>
                            <a:srgbClr val="FFFFFF"/>
                          </a:solidFill>
                          <a:effectLst/>
                          <a:latin typeface="Arial"/>
                          <a:cs typeface="Arial"/>
                        </a:rPr>
                        <a:t>Name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cs typeface="Arial"/>
                        </a:rPr>
                        <a:t>Price ($)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cs typeface="Arial"/>
                        </a:rPr>
                        <a:t>Weight (g)​</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cs typeface="Arial"/>
                        </a:rPr>
                        <a:t>Size (mm)​</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cs typeface="Arial"/>
                        </a:rPr>
                        <a:t>Operating​</a:t>
                      </a:r>
                      <a:r>
                        <a:rPr lang="en-US" sz="1200" b="1" i="0">
                          <a:solidFill>
                            <a:srgbClr val="000000"/>
                          </a:solidFill>
                          <a:effectLst/>
                          <a:latin typeface="Arial"/>
                          <a:cs typeface="Arial"/>
                        </a:rPr>
                        <a:t>​</a:t>
                      </a:r>
                    </a:p>
                    <a:p>
                      <a:pPr algn="ctr" fontAlgn="base"/>
                      <a:r>
                        <a:rPr lang="en-US" sz="1200" b="1" i="0" u="none" strike="noStrike">
                          <a:solidFill>
                            <a:srgbClr val="FFFFFF"/>
                          </a:solidFill>
                          <a:effectLst/>
                          <a:latin typeface="Arial"/>
                          <a:cs typeface="Arial"/>
                        </a:rPr>
                        <a:t>Voltage (V)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cs typeface="Arial"/>
                        </a:rPr>
                        <a:t>Current Draw (mA)</a:t>
                      </a:r>
                      <a:endParaRPr lang="en-US" sz="1200" b="1" i="0">
                        <a:solidFill>
                          <a:srgbClr val="00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200" b="1" i="0" u="none" strike="noStrike">
                          <a:solidFill>
                            <a:srgbClr val="FFFFFF"/>
                          </a:solidFill>
                          <a:effectLst/>
                          <a:latin typeface="Arial"/>
                          <a:cs typeface="Arial"/>
                        </a:rPr>
                        <a:t>Framerate (fps)</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3209277498"/>
                  </a:ext>
                </a:extLst>
              </a:tr>
              <a:tr h="583160">
                <a:tc>
                  <a:txBody>
                    <a:bodyPr/>
                    <a:lstStyle/>
                    <a:p>
                      <a:pPr algn="ctr" fontAlgn="base"/>
                      <a:r>
                        <a:rPr lang="en-US" sz="1050" b="0" i="0" u="none" strike="noStrike" cap="none">
                          <a:solidFill>
                            <a:schemeClr val="tx1"/>
                          </a:solidFill>
                          <a:effectLst/>
                          <a:latin typeface="Arial"/>
                          <a:ea typeface="+mn-ea"/>
                          <a:cs typeface="Arial"/>
                          <a:sym typeface="Arial"/>
                        </a:rPr>
                        <a:t>Miniature TTL Serial JPEG Camera</a:t>
                      </a:r>
                      <a:endParaRPr lang="en-US" sz="105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34.95</a:t>
                      </a:r>
                      <a:r>
                        <a:rPr lang="en-US" sz="1050" b="0" i="0">
                          <a:solidFill>
                            <a:schemeClr val="tx1"/>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3</a:t>
                      </a:r>
                      <a:r>
                        <a:rPr lang="en-US" sz="1050" b="0" i="0">
                          <a:solidFill>
                            <a:schemeClr val="tx1"/>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20 x 28</a:t>
                      </a:r>
                      <a:endParaRPr lang="en-US" sz="105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3.3 - 5.0</a:t>
                      </a:r>
                      <a:r>
                        <a:rPr lang="en-US" sz="1050" b="0" i="0">
                          <a:solidFill>
                            <a:schemeClr val="tx1"/>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75</a:t>
                      </a:r>
                      <a:endParaRPr lang="en-US" sz="105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30</a:t>
                      </a:r>
                      <a:r>
                        <a:rPr lang="en-US" sz="1050" b="0" i="0">
                          <a:solidFill>
                            <a:schemeClr val="tx1"/>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564598"/>
                  </a:ext>
                </a:extLst>
              </a:tr>
              <a:tr h="579059">
                <a:tc>
                  <a:txBody>
                    <a:bodyPr/>
                    <a:lstStyle/>
                    <a:p>
                      <a:pPr algn="ctr" fontAlgn="base"/>
                      <a:r>
                        <a:rPr lang="en-US" sz="1050" b="0" i="0" u="none" strike="noStrike" cap="none">
                          <a:solidFill>
                            <a:schemeClr val="tx1"/>
                          </a:solidFill>
                          <a:effectLst/>
                          <a:latin typeface="Arial"/>
                          <a:ea typeface="+mn-ea"/>
                          <a:cs typeface="Arial"/>
                          <a:sym typeface="Arial"/>
                        </a:rPr>
                        <a:t>Arducam Mini 2MP Plus</a:t>
                      </a:r>
                      <a:endParaRPr lang="en-US" sz="105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25.99</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20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24 x 34</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3.3 - 5.0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20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15</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631407"/>
                  </a:ext>
                </a:extLst>
              </a:tr>
              <a:tr h="579059">
                <a:tc>
                  <a:txBody>
                    <a:bodyPr/>
                    <a:lstStyle/>
                    <a:p>
                      <a:pPr algn="ctr" fontAlgn="base"/>
                      <a:r>
                        <a:rPr lang="en-US" sz="1050" b="0" i="0">
                          <a:solidFill>
                            <a:srgbClr val="FF0000"/>
                          </a:solidFill>
                          <a:effectLst/>
                          <a:latin typeface="Arial"/>
                          <a:cs typeface="Arial"/>
                        </a:rPr>
                        <a:t>ESP-32</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18.49</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28</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90 x 55 x 37</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mn-lt"/>
                          <a:cs typeface="Arial"/>
                        </a:rPr>
                        <a:t>4.75V-5.25V</a:t>
                      </a:r>
                      <a:endParaRPr lang="en-US" sz="1050" b="0" i="0">
                        <a:solidFill>
                          <a:srgbClr val="FF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310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30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6929473"/>
                  </a:ext>
                </a:extLst>
              </a:tr>
            </a:tbl>
          </a:graphicData>
        </a:graphic>
      </p:graphicFrame>
      <p:pic>
        <p:nvPicPr>
          <p:cNvPr id="1026" name="Picture 2" descr="Amazon.com: Aideepen ESP32-CAM W-BT Board ESP32-CAM-MB Micro USB to Serial  Port CH-340G with OV2640 2MP Camera Module Dual Mode Support NodeMCU :  Everything Else">
            <a:extLst>
              <a:ext uri="{FF2B5EF4-FFF2-40B4-BE49-F238E27FC236}">
                <a16:creationId xmlns:a16="http://schemas.microsoft.com/office/drawing/2014/main" id="{C7638FC3-0F89-9B0E-26DA-C7D37540F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542" y="3983183"/>
            <a:ext cx="2153804" cy="179241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4;p27">
            <a:extLst>
              <a:ext uri="{FF2B5EF4-FFF2-40B4-BE49-F238E27FC236}">
                <a16:creationId xmlns:a16="http://schemas.microsoft.com/office/drawing/2014/main" id="{72835DA8-C941-335D-2CD6-A877F1DAA8B8}"/>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600200" y="76200"/>
            <a:ext cx="59436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Bonus Camera Trade and Selection</a:t>
            </a:r>
            <a:endParaRPr/>
          </a:p>
        </p:txBody>
      </p:sp>
      <p:sp>
        <p:nvSpPr>
          <p:cNvPr id="330" name="Google Shape;330;p36"/>
          <p:cNvSpPr txBox="1">
            <a:spLocks noGrp="1"/>
          </p:cNvSpPr>
          <p:nvPr>
            <p:ph type="body" idx="1"/>
          </p:nvPr>
        </p:nvSpPr>
        <p:spPr>
          <a:xfrm>
            <a:off x="228600" y="1066800"/>
            <a:ext cx="8686800" cy="51816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SzPts val="2400"/>
              <a:buChar char="•"/>
            </a:pPr>
            <a:r>
              <a:rPr lang="en-US"/>
              <a:t>The bonus is not being attempted</a:t>
            </a:r>
          </a:p>
          <a:p>
            <a:pPr marL="0" lvl="0" indent="0" algn="l" rtl="0">
              <a:spcBef>
                <a:spcPts val="480"/>
              </a:spcBef>
              <a:spcAft>
                <a:spcPts val="0"/>
              </a:spcAft>
              <a:buNone/>
            </a:pPr>
            <a:endParaRPr/>
          </a:p>
        </p:txBody>
      </p:sp>
      <p:sp>
        <p:nvSpPr>
          <p:cNvPr id="331" name="Google Shape;331;p36"/>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31</a:t>
            </a:fld>
            <a:endParaRPr/>
          </a:p>
        </p:txBody>
      </p:sp>
      <p:pic>
        <p:nvPicPr>
          <p:cNvPr id="2" name="Picture 1">
            <a:extLst>
              <a:ext uri="{FF2B5EF4-FFF2-40B4-BE49-F238E27FC236}">
                <a16:creationId xmlns:a16="http://schemas.microsoft.com/office/drawing/2014/main" id="{01FFB05B-1B8C-0D75-2709-D4D89C4F102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51CCF4FA-23CA-C60B-0B8E-D3F79FFC2C6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4" name="Google Shape;234;p27">
            <a:extLst>
              <a:ext uri="{FF2B5EF4-FFF2-40B4-BE49-F238E27FC236}">
                <a16:creationId xmlns:a16="http://schemas.microsoft.com/office/drawing/2014/main" id="{F82979CA-202D-8CF8-3818-7C42032228C8}"/>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7"/>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32</a:t>
            </a:fld>
            <a:endParaRPr sz="1000" b="0" i="0" u="none" strike="noStrike" cap="none">
              <a:solidFill>
                <a:schemeClr val="dk1"/>
              </a:solidFill>
              <a:latin typeface="Arial"/>
              <a:ea typeface="Arial"/>
              <a:cs typeface="Arial"/>
              <a:sym typeface="Arial"/>
            </a:endParaRPr>
          </a:p>
        </p:txBody>
      </p:sp>
      <p:sp>
        <p:nvSpPr>
          <p:cNvPr id="340" name="Google Shape;340;p37"/>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Descent Control Design</a:t>
            </a:r>
            <a:endParaRPr/>
          </a:p>
        </p:txBody>
      </p:sp>
      <p:sp>
        <p:nvSpPr>
          <p:cNvPr id="341" name="Google Shape;341;p37"/>
          <p:cNvSpPr txBox="1">
            <a:spLocks noGrp="1"/>
          </p:cNvSpPr>
          <p:nvPr>
            <p:ph type="subTitle" idx="1"/>
          </p:nvPr>
        </p:nvSpPr>
        <p:spPr>
          <a:xfrm>
            <a:off x="960120" y="4343400"/>
            <a:ext cx="7223760"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Melanie Migue</a:t>
            </a:r>
            <a:r>
              <a:rPr lang="en-US"/>
              <a:t>l, Jake Edwards, Samuel Taylor, Zachary </a:t>
            </a:r>
            <a:r>
              <a:rPr lang="en-US" err="1"/>
              <a:t>DeFabrizio</a:t>
            </a:r>
            <a:r>
              <a:rPr lang="en-US"/>
              <a:t>, Christian Roque</a:t>
            </a:r>
            <a:endParaRPr/>
          </a:p>
        </p:txBody>
      </p:sp>
      <p:pic>
        <p:nvPicPr>
          <p:cNvPr id="2" name="Picture 1">
            <a:extLst>
              <a:ext uri="{FF2B5EF4-FFF2-40B4-BE49-F238E27FC236}">
                <a16:creationId xmlns:a16="http://schemas.microsoft.com/office/drawing/2014/main" id="{3FB1C1B0-BF85-4515-42D4-71018B9B8D5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E8FE4981-14DD-9DD6-4CCB-142ED9970CA8}"/>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38"/>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33</a:t>
            </a:fld>
            <a:endParaRPr sz="1000" b="0" i="0" u="none" strike="noStrike" cap="none">
              <a:solidFill>
                <a:schemeClr val="dk1"/>
              </a:solidFill>
              <a:latin typeface="Arial"/>
              <a:ea typeface="Arial"/>
              <a:cs typeface="Arial"/>
              <a:sym typeface="Arial"/>
            </a:endParaRPr>
          </a:p>
        </p:txBody>
      </p:sp>
      <p:sp>
        <p:nvSpPr>
          <p:cNvPr id="348" name="Google Shape;348;p38"/>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Descent Control Overview</a:t>
            </a:r>
            <a:endParaRPr/>
          </a:p>
        </p:txBody>
      </p:sp>
      <p:sp>
        <p:nvSpPr>
          <p:cNvPr id="349" name="Google Shape;349;p38"/>
          <p:cNvSpPr txBox="1">
            <a:spLocks noGrp="1"/>
          </p:cNvSpPr>
          <p:nvPr>
            <p:ph type="body" idx="1"/>
          </p:nvPr>
        </p:nvSpPr>
        <p:spPr>
          <a:xfrm>
            <a:off x="228600" y="1066800"/>
            <a:ext cx="3657600" cy="5181600"/>
          </a:xfrm>
          <a:prstGeom prst="rect">
            <a:avLst/>
          </a:prstGeom>
          <a:noFill/>
          <a:ln>
            <a:noFill/>
          </a:ln>
        </p:spPr>
        <p:txBody>
          <a:bodyPr spcFirstLastPara="1" wrap="square" lIns="91425" tIns="45700" rIns="91425" bIns="45700" anchor="t" anchorCtr="0">
            <a:noAutofit/>
          </a:bodyPr>
          <a:lstStyle/>
          <a:p>
            <a:pPr marL="342900" indent="-342900">
              <a:buNone/>
            </a:pPr>
            <a:r>
              <a:rPr lang="en-US" sz="1200" u="sng">
                <a:solidFill>
                  <a:schemeClr val="tx1"/>
                </a:solidFill>
              </a:rPr>
              <a:t>Container Descent Control System:</a:t>
            </a:r>
          </a:p>
          <a:p>
            <a:pPr marL="342900" indent="-342900">
              <a:buNone/>
            </a:pPr>
            <a:r>
              <a:rPr lang="en-US" sz="1200">
                <a:solidFill>
                  <a:schemeClr val="tx1"/>
                </a:solidFill>
              </a:rPr>
              <a:t>System</a:t>
            </a:r>
            <a:r>
              <a:rPr lang="en-US" sz="1200" b="0">
                <a:solidFill>
                  <a:schemeClr val="tx1"/>
                </a:solidFill>
              </a:rPr>
              <a:t>: Aerobraking Heat Shield, Parachute</a:t>
            </a:r>
          </a:p>
          <a:p>
            <a:pPr marL="342900" indent="-342900">
              <a:buNone/>
            </a:pPr>
            <a:r>
              <a:rPr lang="en-US" sz="1200">
                <a:solidFill>
                  <a:schemeClr val="tx1"/>
                </a:solidFill>
              </a:rPr>
              <a:t>System Components</a:t>
            </a:r>
            <a:r>
              <a:rPr lang="en-US" sz="1200" b="0">
                <a:solidFill>
                  <a:schemeClr val="tx1"/>
                </a:solidFill>
              </a:rPr>
              <a:t>: </a:t>
            </a:r>
          </a:p>
          <a:p>
            <a:pPr marL="342900" indent="-342900"/>
            <a:r>
              <a:rPr lang="en-US" sz="1200" b="0">
                <a:solidFill>
                  <a:schemeClr val="tx1"/>
                </a:solidFill>
              </a:rPr>
              <a:t>Fiberglass eyebolt</a:t>
            </a:r>
            <a:endParaRPr lang="en-US" sz="1200">
              <a:solidFill>
                <a:schemeClr val="tx1"/>
              </a:solidFill>
            </a:endParaRPr>
          </a:p>
          <a:p>
            <a:pPr marL="342900" indent="-342900"/>
            <a:r>
              <a:rPr lang="en-US" sz="1200" b="0">
                <a:solidFill>
                  <a:schemeClr val="tx1"/>
                </a:solidFill>
              </a:rPr>
              <a:t>TARC Hexagonal Parachute</a:t>
            </a:r>
          </a:p>
          <a:p>
            <a:pPr marL="0" indent="0">
              <a:buNone/>
            </a:pPr>
            <a:r>
              <a:rPr lang="en-US" sz="1200" b="0">
                <a:solidFill>
                  <a:schemeClr val="tx1"/>
                </a:solidFill>
              </a:rPr>
              <a:t>        with Spill Hole</a:t>
            </a:r>
            <a:endParaRPr lang="en-US" sz="1200">
              <a:solidFill>
                <a:schemeClr val="tx1"/>
              </a:solidFill>
            </a:endParaRPr>
          </a:p>
          <a:p>
            <a:pPr marL="342900" indent="-342900"/>
            <a:r>
              <a:rPr lang="en-US" sz="1200" b="0">
                <a:solidFill>
                  <a:schemeClr val="tx1"/>
                </a:solidFill>
              </a:rPr>
              <a:t>Nylon Parachute Chords</a:t>
            </a:r>
            <a:endParaRPr lang="en-US" sz="1200">
              <a:solidFill>
                <a:schemeClr val="tx1"/>
              </a:solidFill>
            </a:endParaRPr>
          </a:p>
          <a:p>
            <a:pPr marL="342900" indent="-342900"/>
            <a:r>
              <a:rPr lang="en-US" sz="1200" b="0">
                <a:solidFill>
                  <a:schemeClr val="tx1"/>
                </a:solidFill>
              </a:rPr>
              <a:t>Servo Motor </a:t>
            </a:r>
          </a:p>
          <a:p>
            <a:pPr marL="342900" indent="-342900"/>
            <a:endParaRPr lang="en-US" sz="1200" b="0">
              <a:solidFill>
                <a:schemeClr val="tx1"/>
              </a:solidFill>
            </a:endParaRPr>
          </a:p>
          <a:p>
            <a:pPr marL="342900" indent="-342900"/>
            <a:endParaRPr lang="en-US" sz="1200" b="0">
              <a:solidFill>
                <a:schemeClr val="tx1"/>
              </a:solidFill>
            </a:endParaRPr>
          </a:p>
          <a:p>
            <a:pPr marL="342900" indent="-342900"/>
            <a:endParaRPr lang="en-US" sz="1200" b="0">
              <a:solidFill>
                <a:schemeClr val="tx1"/>
              </a:solidFill>
            </a:endParaRPr>
          </a:p>
          <a:p>
            <a:pPr marL="342900" indent="-342900"/>
            <a:endParaRPr lang="en-US" sz="1200" b="0">
              <a:solidFill>
                <a:schemeClr val="tx1"/>
              </a:solidFill>
            </a:endParaRPr>
          </a:p>
          <a:p>
            <a:pPr marL="0" indent="0">
              <a:buNone/>
            </a:pPr>
            <a:r>
              <a:rPr lang="en-US" sz="1200">
                <a:solidFill>
                  <a:schemeClr val="tx1"/>
                </a:solidFill>
              </a:rPr>
              <a:t>System Overview:</a:t>
            </a:r>
            <a:r>
              <a:rPr lang="en-US" sz="1200" b="0">
                <a:solidFill>
                  <a:schemeClr val="tx1"/>
                </a:solidFill>
              </a:rPr>
              <a:t> An eyebolt is attached to the base of the nose cone on a section separating the parachute system from the other nosecone components. The parachute will stay on top of the plate tied tightly to the eyebolt. A string holds the parachute together, against the plate and is looped off the side to the end of the servo motor. The servo is attached to the opposite side of the plate. When the desired altitude is achieved, the servo will retract forcing the string to release along with the parachute.</a:t>
            </a:r>
            <a:endParaRPr lang="en-US" sz="1800" b="0">
              <a:solidFill>
                <a:schemeClr val="tx1"/>
              </a:solidFill>
            </a:endParaRPr>
          </a:p>
        </p:txBody>
      </p:sp>
      <p:sp>
        <p:nvSpPr>
          <p:cNvPr id="350" name="Google Shape;350;p38"/>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Melanie Miguel</a:t>
            </a:r>
            <a:endParaRPr/>
          </a:p>
        </p:txBody>
      </p:sp>
      <p:sp>
        <p:nvSpPr>
          <p:cNvPr id="351" name="Google Shape;351;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D731EAD3-9C99-7B54-2EEB-D56E8EDB3EA6}"/>
              </a:ext>
            </a:extLst>
          </p:cNvPr>
          <p:cNvPicPr>
            <a:picLocks noChangeAspect="1"/>
          </p:cNvPicPr>
          <p:nvPr/>
        </p:nvPicPr>
        <p:blipFill>
          <a:blip r:embed="rId3"/>
          <a:stretch>
            <a:fillRect/>
          </a:stretch>
        </p:blipFill>
        <p:spPr>
          <a:xfrm>
            <a:off x="66288" y="43797"/>
            <a:ext cx="1533912" cy="884099"/>
          </a:xfrm>
          <a:prstGeom prst="rect">
            <a:avLst/>
          </a:prstGeom>
        </p:spPr>
      </p:pic>
      <p:sp>
        <p:nvSpPr>
          <p:cNvPr id="4" name="Google Shape;102;p14">
            <a:extLst>
              <a:ext uri="{FF2B5EF4-FFF2-40B4-BE49-F238E27FC236}">
                <a16:creationId xmlns:a16="http://schemas.microsoft.com/office/drawing/2014/main" id="{C5BA212E-46AF-6215-8189-F6A98316032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3" name="Picture 2" descr="A white round object with a bolt&#10;&#10;Description automatically generated">
            <a:extLst>
              <a:ext uri="{FF2B5EF4-FFF2-40B4-BE49-F238E27FC236}">
                <a16:creationId xmlns:a16="http://schemas.microsoft.com/office/drawing/2014/main" id="{0F03319F-A63F-62EF-A3A9-0C4744B31D01}"/>
              </a:ext>
            </a:extLst>
          </p:cNvPr>
          <p:cNvPicPr>
            <a:picLocks noChangeAspect="1"/>
          </p:cNvPicPr>
          <p:nvPr/>
        </p:nvPicPr>
        <p:blipFill rotWithShape="1">
          <a:blip r:embed="rId4"/>
          <a:srcRect l="32172" t="13959" r="32534" b="12375"/>
          <a:stretch/>
        </p:blipFill>
        <p:spPr>
          <a:xfrm>
            <a:off x="775936" y="3147021"/>
            <a:ext cx="709049" cy="874988"/>
          </a:xfrm>
          <a:prstGeom prst="rect">
            <a:avLst/>
          </a:prstGeom>
        </p:spPr>
      </p:pic>
      <p:pic>
        <p:nvPicPr>
          <p:cNvPr id="5" name="Picture 4" descr="A round shelf with objects on it&#10;&#10;Description automatically generated">
            <a:extLst>
              <a:ext uri="{FF2B5EF4-FFF2-40B4-BE49-F238E27FC236}">
                <a16:creationId xmlns:a16="http://schemas.microsoft.com/office/drawing/2014/main" id="{D3332AA7-085A-8B48-2120-D27684D7BEFA}"/>
              </a:ext>
            </a:extLst>
          </p:cNvPr>
          <p:cNvPicPr>
            <a:picLocks noChangeAspect="1"/>
          </p:cNvPicPr>
          <p:nvPr/>
        </p:nvPicPr>
        <p:blipFill rotWithShape="1">
          <a:blip r:embed="rId5"/>
          <a:srcRect b="-108"/>
          <a:stretch/>
        </p:blipFill>
        <p:spPr>
          <a:xfrm>
            <a:off x="2741370" y="1632155"/>
            <a:ext cx="1176808" cy="2284083"/>
          </a:xfrm>
          <a:prstGeom prst="rect">
            <a:avLst/>
          </a:prstGeom>
        </p:spPr>
      </p:pic>
      <p:graphicFrame>
        <p:nvGraphicFramePr>
          <p:cNvPr id="10" name="Chart 9">
            <a:extLst>
              <a:ext uri="{FF2B5EF4-FFF2-40B4-BE49-F238E27FC236}">
                <a16:creationId xmlns:a16="http://schemas.microsoft.com/office/drawing/2014/main" id="{5AAADF9F-3CA1-6257-1479-CB7A30FEDB57}"/>
              </a:ext>
            </a:extLst>
          </p:cNvPr>
          <p:cNvGraphicFramePr>
            <a:graphicFrameLocks noGrp="1" noDrilldown="1" noMove="1" noResize="1"/>
          </p:cNvGraphicFramePr>
          <p:nvPr>
            <p:extLst>
              <p:ext uri="{D42A27DB-BD31-4B8C-83A1-F6EECF244321}">
                <p14:modId xmlns:p14="http://schemas.microsoft.com/office/powerpoint/2010/main" val="2673963659"/>
              </p:ext>
            </p:extLst>
          </p:nvPr>
        </p:nvGraphicFramePr>
        <p:xfrm>
          <a:off x="3960570" y="981137"/>
          <a:ext cx="4954830" cy="5380334"/>
        </p:xfrm>
        <a:graphic>
          <a:graphicData uri="http://schemas.openxmlformats.org/drawingml/2006/chart">
            <c:chart xmlns:c="http://schemas.openxmlformats.org/drawingml/2006/chart" xmlns:r="http://schemas.openxmlformats.org/officeDocument/2006/relationships" r:id="rId6"/>
          </a:graphicData>
        </a:graphic>
      </p:graphicFrame>
      <p:sp>
        <p:nvSpPr>
          <p:cNvPr id="56" name="Isosceles Triangle 55">
            <a:extLst>
              <a:ext uri="{FF2B5EF4-FFF2-40B4-BE49-F238E27FC236}">
                <a16:creationId xmlns:a16="http://schemas.microsoft.com/office/drawing/2014/main" id="{80E8A4AD-3435-96BE-6C4A-FE4BFE9C3DBD}"/>
              </a:ext>
            </a:extLst>
          </p:cNvPr>
          <p:cNvSpPr/>
          <p:nvPr/>
        </p:nvSpPr>
        <p:spPr>
          <a:xfrm rot="9810364">
            <a:off x="6226897" y="2308570"/>
            <a:ext cx="343581" cy="192761"/>
          </a:xfrm>
          <a:prstGeom prst="triangl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3492980E-AC82-D4BA-FE2C-5BF088967191}"/>
              </a:ext>
            </a:extLst>
          </p:cNvPr>
          <p:cNvSpPr txBox="1"/>
          <p:nvPr/>
        </p:nvSpPr>
        <p:spPr>
          <a:xfrm>
            <a:off x="5987070" y="5206096"/>
            <a:ext cx="1209814" cy="707886"/>
          </a:xfrm>
          <a:prstGeom prst="rect">
            <a:avLst/>
          </a:prstGeom>
          <a:noFill/>
        </p:spPr>
        <p:txBody>
          <a:bodyPr wrap="square" rtlCol="0">
            <a:spAutoFit/>
          </a:bodyPr>
          <a:lstStyle/>
          <a:p>
            <a:pPr algn="ctr"/>
            <a:r>
              <a:rPr lang="en-US" sz="1000"/>
              <a:t>Parachute deploys and heat shield detaches @ 100m</a:t>
            </a:r>
          </a:p>
        </p:txBody>
      </p:sp>
      <p:sp>
        <p:nvSpPr>
          <p:cNvPr id="324" name="Isosceles Triangle 323">
            <a:extLst>
              <a:ext uri="{FF2B5EF4-FFF2-40B4-BE49-F238E27FC236}">
                <a16:creationId xmlns:a16="http://schemas.microsoft.com/office/drawing/2014/main" id="{E3EA7888-ABD8-90A0-35E6-FA96048D2A17}"/>
              </a:ext>
            </a:extLst>
          </p:cNvPr>
          <p:cNvSpPr/>
          <p:nvPr/>
        </p:nvSpPr>
        <p:spPr>
          <a:xfrm rot="10800000">
            <a:off x="7400287" y="4330546"/>
            <a:ext cx="335140" cy="94390"/>
          </a:xfrm>
          <a:prstGeom prst="triangl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TextBox 331">
            <a:extLst>
              <a:ext uri="{FF2B5EF4-FFF2-40B4-BE49-F238E27FC236}">
                <a16:creationId xmlns:a16="http://schemas.microsoft.com/office/drawing/2014/main" id="{8D118B30-0914-9A4C-DC98-F61B41799F6B}"/>
              </a:ext>
            </a:extLst>
          </p:cNvPr>
          <p:cNvSpPr txBox="1"/>
          <p:nvPr/>
        </p:nvSpPr>
        <p:spPr>
          <a:xfrm>
            <a:off x="8061399" y="5784545"/>
            <a:ext cx="707513" cy="553998"/>
          </a:xfrm>
          <a:prstGeom prst="rect">
            <a:avLst/>
          </a:prstGeom>
          <a:noFill/>
        </p:spPr>
        <p:txBody>
          <a:bodyPr wrap="square" rtlCol="0">
            <a:spAutoFit/>
          </a:bodyPr>
          <a:lstStyle/>
          <a:p>
            <a:pPr algn="ctr"/>
            <a:r>
              <a:rPr lang="en-US" sz="1000"/>
              <a:t>Payload lands secured</a:t>
            </a:r>
          </a:p>
        </p:txBody>
      </p:sp>
      <p:cxnSp>
        <p:nvCxnSpPr>
          <p:cNvPr id="19" name="Straight Connector 18">
            <a:extLst>
              <a:ext uri="{FF2B5EF4-FFF2-40B4-BE49-F238E27FC236}">
                <a16:creationId xmlns:a16="http://schemas.microsoft.com/office/drawing/2014/main" id="{668A0871-3EF1-E365-3254-D864F0689BD6}"/>
              </a:ext>
            </a:extLst>
          </p:cNvPr>
          <p:cNvCxnSpPr>
            <a:cxnSpLocks/>
          </p:cNvCxnSpPr>
          <p:nvPr/>
        </p:nvCxnSpPr>
        <p:spPr>
          <a:xfrm flipH="1">
            <a:off x="7807956" y="5451784"/>
            <a:ext cx="12508" cy="334411"/>
          </a:xfrm>
          <a:prstGeom prst="line">
            <a:avLst/>
          </a:prstGeom>
        </p:spPr>
        <p:style>
          <a:lnRef idx="1">
            <a:schemeClr val="dk1"/>
          </a:lnRef>
          <a:fillRef idx="0">
            <a:schemeClr val="dk1"/>
          </a:fillRef>
          <a:effectRef idx="0">
            <a:schemeClr val="dk1"/>
          </a:effectRef>
          <a:fontRef idx="minor">
            <a:schemeClr val="tx1"/>
          </a:fontRef>
        </p:style>
      </p:cxnSp>
      <p:sp>
        <p:nvSpPr>
          <p:cNvPr id="24" name="Freeform: Shape 23">
            <a:extLst>
              <a:ext uri="{FF2B5EF4-FFF2-40B4-BE49-F238E27FC236}">
                <a16:creationId xmlns:a16="http://schemas.microsoft.com/office/drawing/2014/main" id="{DB8EF971-2586-65B9-E60C-1C493746AE77}"/>
              </a:ext>
            </a:extLst>
          </p:cNvPr>
          <p:cNvSpPr/>
          <p:nvPr/>
        </p:nvSpPr>
        <p:spPr>
          <a:xfrm>
            <a:off x="4822876" y="5610442"/>
            <a:ext cx="346626" cy="467109"/>
          </a:xfrm>
          <a:custGeom>
            <a:avLst/>
            <a:gdLst>
              <a:gd name="connsiteX0" fmla="*/ 671262 w 985519"/>
              <a:gd name="connsiteY0" fmla="*/ 800572 h 1169398"/>
              <a:gd name="connsiteX1" fmla="*/ 985519 w 985519"/>
              <a:gd name="connsiteY1" fmla="*/ 1169397 h 1169398"/>
              <a:gd name="connsiteX2" fmla="*/ 671262 w 985519"/>
              <a:gd name="connsiteY2" fmla="*/ 1169397 h 1169398"/>
              <a:gd name="connsiteX3" fmla="*/ 475460 w 985519"/>
              <a:gd name="connsiteY3" fmla="*/ 0 h 1169398"/>
              <a:gd name="connsiteX4" fmla="*/ 859522 w 985519"/>
              <a:gd name="connsiteY4" fmla="*/ 384063 h 1169398"/>
              <a:gd name="connsiteX5" fmla="*/ 667491 w 985519"/>
              <a:gd name="connsiteY5" fmla="*/ 384063 h 1169398"/>
              <a:gd name="connsiteX6" fmla="*/ 667491 w 985519"/>
              <a:gd name="connsiteY6" fmla="*/ 1102660 h 1169398"/>
              <a:gd name="connsiteX7" fmla="*/ 284186 w 985519"/>
              <a:gd name="connsiteY7" fmla="*/ 1102660 h 1169398"/>
              <a:gd name="connsiteX8" fmla="*/ 284186 w 985519"/>
              <a:gd name="connsiteY8" fmla="*/ 1169398 h 1169398"/>
              <a:gd name="connsiteX9" fmla="*/ 0 w 985519"/>
              <a:gd name="connsiteY9" fmla="*/ 1169398 h 1169398"/>
              <a:gd name="connsiteX10" fmla="*/ 283428 w 985519"/>
              <a:gd name="connsiteY10" fmla="*/ 801557 h 1169398"/>
              <a:gd name="connsiteX11" fmla="*/ 283428 w 985519"/>
              <a:gd name="connsiteY11" fmla="*/ 384063 h 1169398"/>
              <a:gd name="connsiteX12" fmla="*/ 91397 w 985519"/>
              <a:gd name="connsiteY12" fmla="*/ 384063 h 116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5519" h="1169398">
                <a:moveTo>
                  <a:pt x="671262" y="800572"/>
                </a:moveTo>
                <a:lnTo>
                  <a:pt x="985519" y="1169397"/>
                </a:lnTo>
                <a:lnTo>
                  <a:pt x="671262" y="1169397"/>
                </a:lnTo>
                <a:close/>
                <a:moveTo>
                  <a:pt x="475460" y="0"/>
                </a:moveTo>
                <a:lnTo>
                  <a:pt x="859522" y="384063"/>
                </a:lnTo>
                <a:lnTo>
                  <a:pt x="667491" y="384063"/>
                </a:lnTo>
                <a:lnTo>
                  <a:pt x="667491" y="1102660"/>
                </a:lnTo>
                <a:lnTo>
                  <a:pt x="284186" y="1102660"/>
                </a:lnTo>
                <a:lnTo>
                  <a:pt x="284186" y="1169398"/>
                </a:lnTo>
                <a:lnTo>
                  <a:pt x="0" y="1169398"/>
                </a:lnTo>
                <a:lnTo>
                  <a:pt x="283428" y="801557"/>
                </a:lnTo>
                <a:lnTo>
                  <a:pt x="283428" y="384063"/>
                </a:lnTo>
                <a:lnTo>
                  <a:pt x="91397" y="384063"/>
                </a:lnTo>
                <a:close/>
              </a:path>
            </a:pathLst>
          </a:custGeom>
          <a:solidFill>
            <a:srgbClr val="2D2D8A"/>
          </a:solidFill>
          <a:ln>
            <a:solidFill>
              <a:srgbClr val="2D2D8A"/>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63C2C60-D0CA-C87D-6935-E268205E3F5D}"/>
              </a:ext>
            </a:extLst>
          </p:cNvPr>
          <p:cNvSpPr/>
          <p:nvPr/>
        </p:nvSpPr>
        <p:spPr>
          <a:xfrm rot="638941">
            <a:off x="4954944" y="4214753"/>
            <a:ext cx="346626" cy="467109"/>
          </a:xfrm>
          <a:custGeom>
            <a:avLst/>
            <a:gdLst>
              <a:gd name="connsiteX0" fmla="*/ 671262 w 985519"/>
              <a:gd name="connsiteY0" fmla="*/ 800572 h 1169398"/>
              <a:gd name="connsiteX1" fmla="*/ 985519 w 985519"/>
              <a:gd name="connsiteY1" fmla="*/ 1169397 h 1169398"/>
              <a:gd name="connsiteX2" fmla="*/ 671262 w 985519"/>
              <a:gd name="connsiteY2" fmla="*/ 1169397 h 1169398"/>
              <a:gd name="connsiteX3" fmla="*/ 475460 w 985519"/>
              <a:gd name="connsiteY3" fmla="*/ 0 h 1169398"/>
              <a:gd name="connsiteX4" fmla="*/ 859522 w 985519"/>
              <a:gd name="connsiteY4" fmla="*/ 384063 h 1169398"/>
              <a:gd name="connsiteX5" fmla="*/ 667491 w 985519"/>
              <a:gd name="connsiteY5" fmla="*/ 384063 h 1169398"/>
              <a:gd name="connsiteX6" fmla="*/ 667491 w 985519"/>
              <a:gd name="connsiteY6" fmla="*/ 1102660 h 1169398"/>
              <a:gd name="connsiteX7" fmla="*/ 284186 w 985519"/>
              <a:gd name="connsiteY7" fmla="*/ 1102660 h 1169398"/>
              <a:gd name="connsiteX8" fmla="*/ 284186 w 985519"/>
              <a:gd name="connsiteY8" fmla="*/ 1169398 h 1169398"/>
              <a:gd name="connsiteX9" fmla="*/ 0 w 985519"/>
              <a:gd name="connsiteY9" fmla="*/ 1169398 h 1169398"/>
              <a:gd name="connsiteX10" fmla="*/ 283428 w 985519"/>
              <a:gd name="connsiteY10" fmla="*/ 801557 h 1169398"/>
              <a:gd name="connsiteX11" fmla="*/ 283428 w 985519"/>
              <a:gd name="connsiteY11" fmla="*/ 384063 h 1169398"/>
              <a:gd name="connsiteX12" fmla="*/ 91397 w 985519"/>
              <a:gd name="connsiteY12" fmla="*/ 384063 h 116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5519" h="1169398">
                <a:moveTo>
                  <a:pt x="671262" y="800572"/>
                </a:moveTo>
                <a:lnTo>
                  <a:pt x="985519" y="1169397"/>
                </a:lnTo>
                <a:lnTo>
                  <a:pt x="671262" y="1169397"/>
                </a:lnTo>
                <a:close/>
                <a:moveTo>
                  <a:pt x="475460" y="0"/>
                </a:moveTo>
                <a:lnTo>
                  <a:pt x="859522" y="384063"/>
                </a:lnTo>
                <a:lnTo>
                  <a:pt x="667491" y="384063"/>
                </a:lnTo>
                <a:lnTo>
                  <a:pt x="667491" y="1102660"/>
                </a:lnTo>
                <a:lnTo>
                  <a:pt x="284186" y="1102660"/>
                </a:lnTo>
                <a:lnTo>
                  <a:pt x="284186" y="1169398"/>
                </a:lnTo>
                <a:lnTo>
                  <a:pt x="0" y="1169398"/>
                </a:lnTo>
                <a:lnTo>
                  <a:pt x="283428" y="801557"/>
                </a:lnTo>
                <a:lnTo>
                  <a:pt x="283428" y="384063"/>
                </a:lnTo>
                <a:lnTo>
                  <a:pt x="91397" y="384063"/>
                </a:lnTo>
                <a:close/>
              </a:path>
            </a:pathLst>
          </a:custGeom>
          <a:solidFill>
            <a:srgbClr val="2D2D8A"/>
          </a:solidFill>
          <a:ln>
            <a:solidFill>
              <a:srgbClr val="2D2D8A"/>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2046F62-C279-6DD2-C5A8-BA0DFD5C18AA}"/>
              </a:ext>
            </a:extLst>
          </p:cNvPr>
          <p:cNvSpPr/>
          <p:nvPr/>
        </p:nvSpPr>
        <p:spPr>
          <a:xfrm rot="1374953">
            <a:off x="5251265" y="3025068"/>
            <a:ext cx="346626" cy="467109"/>
          </a:xfrm>
          <a:custGeom>
            <a:avLst/>
            <a:gdLst>
              <a:gd name="connsiteX0" fmla="*/ 671262 w 985519"/>
              <a:gd name="connsiteY0" fmla="*/ 800572 h 1169398"/>
              <a:gd name="connsiteX1" fmla="*/ 985519 w 985519"/>
              <a:gd name="connsiteY1" fmla="*/ 1169397 h 1169398"/>
              <a:gd name="connsiteX2" fmla="*/ 671262 w 985519"/>
              <a:gd name="connsiteY2" fmla="*/ 1169397 h 1169398"/>
              <a:gd name="connsiteX3" fmla="*/ 475460 w 985519"/>
              <a:gd name="connsiteY3" fmla="*/ 0 h 1169398"/>
              <a:gd name="connsiteX4" fmla="*/ 859522 w 985519"/>
              <a:gd name="connsiteY4" fmla="*/ 384063 h 1169398"/>
              <a:gd name="connsiteX5" fmla="*/ 667491 w 985519"/>
              <a:gd name="connsiteY5" fmla="*/ 384063 h 1169398"/>
              <a:gd name="connsiteX6" fmla="*/ 667491 w 985519"/>
              <a:gd name="connsiteY6" fmla="*/ 1102660 h 1169398"/>
              <a:gd name="connsiteX7" fmla="*/ 284186 w 985519"/>
              <a:gd name="connsiteY7" fmla="*/ 1102660 h 1169398"/>
              <a:gd name="connsiteX8" fmla="*/ 284186 w 985519"/>
              <a:gd name="connsiteY8" fmla="*/ 1169398 h 1169398"/>
              <a:gd name="connsiteX9" fmla="*/ 0 w 985519"/>
              <a:gd name="connsiteY9" fmla="*/ 1169398 h 1169398"/>
              <a:gd name="connsiteX10" fmla="*/ 283428 w 985519"/>
              <a:gd name="connsiteY10" fmla="*/ 801557 h 1169398"/>
              <a:gd name="connsiteX11" fmla="*/ 283428 w 985519"/>
              <a:gd name="connsiteY11" fmla="*/ 384063 h 1169398"/>
              <a:gd name="connsiteX12" fmla="*/ 91397 w 985519"/>
              <a:gd name="connsiteY12" fmla="*/ 384063 h 116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5519" h="1169398">
                <a:moveTo>
                  <a:pt x="671262" y="800572"/>
                </a:moveTo>
                <a:lnTo>
                  <a:pt x="985519" y="1169397"/>
                </a:lnTo>
                <a:lnTo>
                  <a:pt x="671262" y="1169397"/>
                </a:lnTo>
                <a:close/>
                <a:moveTo>
                  <a:pt x="475460" y="0"/>
                </a:moveTo>
                <a:lnTo>
                  <a:pt x="859522" y="384063"/>
                </a:lnTo>
                <a:lnTo>
                  <a:pt x="667491" y="384063"/>
                </a:lnTo>
                <a:lnTo>
                  <a:pt x="667491" y="1102660"/>
                </a:lnTo>
                <a:lnTo>
                  <a:pt x="284186" y="1102660"/>
                </a:lnTo>
                <a:lnTo>
                  <a:pt x="284186" y="1169398"/>
                </a:lnTo>
                <a:lnTo>
                  <a:pt x="0" y="1169398"/>
                </a:lnTo>
                <a:lnTo>
                  <a:pt x="283428" y="801557"/>
                </a:lnTo>
                <a:lnTo>
                  <a:pt x="283428" y="384063"/>
                </a:lnTo>
                <a:lnTo>
                  <a:pt x="91397" y="384063"/>
                </a:lnTo>
                <a:close/>
              </a:path>
            </a:pathLst>
          </a:custGeom>
          <a:solidFill>
            <a:srgbClr val="2D2D8A"/>
          </a:solidFill>
          <a:ln>
            <a:solidFill>
              <a:srgbClr val="2D2D8A"/>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Isosceles Triangle 47">
            <a:extLst>
              <a:ext uri="{FF2B5EF4-FFF2-40B4-BE49-F238E27FC236}">
                <a16:creationId xmlns:a16="http://schemas.microsoft.com/office/drawing/2014/main" id="{3B02F041-D742-98B8-9D72-6079023F986A}"/>
              </a:ext>
            </a:extLst>
          </p:cNvPr>
          <p:cNvSpPr/>
          <p:nvPr/>
        </p:nvSpPr>
        <p:spPr>
          <a:xfrm rot="9810364">
            <a:off x="7015846" y="3096677"/>
            <a:ext cx="322324" cy="184355"/>
          </a:xfrm>
          <a:prstGeom prst="triangl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Chevron 50">
            <a:extLst>
              <a:ext uri="{FF2B5EF4-FFF2-40B4-BE49-F238E27FC236}">
                <a16:creationId xmlns:a16="http://schemas.microsoft.com/office/drawing/2014/main" id="{AC04810A-2A2D-4D38-A226-E27DCDD731CB}"/>
              </a:ext>
            </a:extLst>
          </p:cNvPr>
          <p:cNvSpPr/>
          <p:nvPr/>
        </p:nvSpPr>
        <p:spPr>
          <a:xfrm rot="4293151">
            <a:off x="6287689" y="2259084"/>
            <a:ext cx="230312" cy="335138"/>
          </a:xfrm>
          <a:prstGeom prst="chevr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A0660832-F949-FB5F-7CDB-1267B7D255D9}"/>
              </a:ext>
            </a:extLst>
          </p:cNvPr>
          <p:cNvGrpSpPr/>
          <p:nvPr/>
        </p:nvGrpSpPr>
        <p:grpSpPr>
          <a:xfrm>
            <a:off x="7543798" y="5219642"/>
            <a:ext cx="553332" cy="913062"/>
            <a:chOff x="7543798" y="5219642"/>
            <a:chExt cx="553332" cy="913062"/>
          </a:xfrm>
        </p:grpSpPr>
        <p:sp>
          <p:nvSpPr>
            <p:cNvPr id="59" name="Arrow: Chevron 58">
              <a:extLst>
                <a:ext uri="{FF2B5EF4-FFF2-40B4-BE49-F238E27FC236}">
                  <a16:creationId xmlns:a16="http://schemas.microsoft.com/office/drawing/2014/main" id="{DF63E07C-CC06-655B-640D-0D39BCA44DC0}"/>
                </a:ext>
              </a:extLst>
            </p:cNvPr>
            <p:cNvSpPr/>
            <p:nvPr/>
          </p:nvSpPr>
          <p:spPr>
            <a:xfrm rot="5957124">
              <a:off x="7641822" y="5849979"/>
              <a:ext cx="230312" cy="335138"/>
            </a:xfrm>
            <a:prstGeom prst="chevr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4B4C8164-5340-E51C-28AC-D5E619ADED0E}"/>
                </a:ext>
              </a:extLst>
            </p:cNvPr>
            <p:cNvCxnSpPr>
              <a:cxnSpLocks/>
              <a:stCxn id="14" idx="0"/>
              <a:endCxn id="15" idx="3"/>
            </p:cNvCxnSpPr>
            <p:nvPr/>
          </p:nvCxnSpPr>
          <p:spPr>
            <a:xfrm flipH="1">
              <a:off x="7807956" y="5358927"/>
              <a:ext cx="289174" cy="427268"/>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83CD0BD-B06F-A966-706C-AB6DABF551D7}"/>
                </a:ext>
              </a:extLst>
            </p:cNvPr>
            <p:cNvCxnSpPr>
              <a:cxnSpLocks/>
              <a:stCxn id="14" idx="2"/>
              <a:endCxn id="15" idx="3"/>
            </p:cNvCxnSpPr>
            <p:nvPr/>
          </p:nvCxnSpPr>
          <p:spPr>
            <a:xfrm>
              <a:off x="7543799" y="5358927"/>
              <a:ext cx="264157" cy="427268"/>
            </a:xfrm>
            <a:prstGeom prst="line">
              <a:avLst/>
            </a:prstGeom>
          </p:spPr>
          <p:style>
            <a:lnRef idx="1">
              <a:schemeClr val="dk1"/>
            </a:lnRef>
            <a:fillRef idx="0">
              <a:schemeClr val="dk1"/>
            </a:fillRef>
            <a:effectRef idx="0">
              <a:schemeClr val="dk1"/>
            </a:effectRef>
            <a:fontRef idx="minor">
              <a:schemeClr val="tx1"/>
            </a:fontRef>
          </p:style>
        </p:cxnSp>
        <p:sp>
          <p:nvSpPr>
            <p:cNvPr id="15" name="Isosceles Triangle 14">
              <a:extLst>
                <a:ext uri="{FF2B5EF4-FFF2-40B4-BE49-F238E27FC236}">
                  <a16:creationId xmlns:a16="http://schemas.microsoft.com/office/drawing/2014/main" id="{0F638BB7-E58A-CE9A-D6D3-EBC7ABC5477B}"/>
                </a:ext>
              </a:extLst>
            </p:cNvPr>
            <p:cNvSpPr/>
            <p:nvPr/>
          </p:nvSpPr>
          <p:spPr>
            <a:xfrm rot="10800000">
              <a:off x="7669503" y="5786195"/>
              <a:ext cx="276906" cy="126086"/>
            </a:xfrm>
            <a:prstGeom prst="triangl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Stored Data 13">
              <a:extLst>
                <a:ext uri="{FF2B5EF4-FFF2-40B4-BE49-F238E27FC236}">
                  <a16:creationId xmlns:a16="http://schemas.microsoft.com/office/drawing/2014/main" id="{33579262-EEF4-6E01-1738-4083442FB10A}"/>
                </a:ext>
              </a:extLst>
            </p:cNvPr>
            <p:cNvSpPr/>
            <p:nvPr/>
          </p:nvSpPr>
          <p:spPr>
            <a:xfrm rot="5400000">
              <a:off x="7681179" y="5082261"/>
              <a:ext cx="278570" cy="553331"/>
            </a:xfrm>
            <a:prstGeom prst="flowChartOnlineStora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Arrow: Chevron 5">
            <a:extLst>
              <a:ext uri="{FF2B5EF4-FFF2-40B4-BE49-F238E27FC236}">
                <a16:creationId xmlns:a16="http://schemas.microsoft.com/office/drawing/2014/main" id="{E9058770-7BF6-2498-B484-A1DE610FCD1F}"/>
              </a:ext>
            </a:extLst>
          </p:cNvPr>
          <p:cNvSpPr/>
          <p:nvPr/>
        </p:nvSpPr>
        <p:spPr>
          <a:xfrm rot="4293151">
            <a:off x="7087527" y="3049410"/>
            <a:ext cx="230312" cy="335138"/>
          </a:xfrm>
          <a:prstGeom prst="chevr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4A673E4-B019-6A11-87C0-92590FD662AD}"/>
              </a:ext>
            </a:extLst>
          </p:cNvPr>
          <p:cNvSpPr txBox="1"/>
          <p:nvPr/>
        </p:nvSpPr>
        <p:spPr>
          <a:xfrm>
            <a:off x="4853623" y="1920902"/>
            <a:ext cx="1643062"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Nose cone and heatshield are deployed</a:t>
            </a:r>
            <a:endParaRPr lang="en-US"/>
          </a:p>
        </p:txBody>
      </p:sp>
      <p:sp>
        <p:nvSpPr>
          <p:cNvPr id="9" name="Arrow: Chevron 8">
            <a:extLst>
              <a:ext uri="{FF2B5EF4-FFF2-40B4-BE49-F238E27FC236}">
                <a16:creationId xmlns:a16="http://schemas.microsoft.com/office/drawing/2014/main" id="{868529BA-DB4E-8B32-F17E-4772389490D5}"/>
              </a:ext>
            </a:extLst>
          </p:cNvPr>
          <p:cNvSpPr/>
          <p:nvPr/>
        </p:nvSpPr>
        <p:spPr>
          <a:xfrm rot="5400000">
            <a:off x="7459001" y="4278134"/>
            <a:ext cx="230312" cy="335138"/>
          </a:xfrm>
          <a:prstGeom prst="chevr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descr="A black object with a hole&#10;&#10;Description automatically generated">
            <a:extLst>
              <a:ext uri="{FF2B5EF4-FFF2-40B4-BE49-F238E27FC236}">
                <a16:creationId xmlns:a16="http://schemas.microsoft.com/office/drawing/2014/main" id="{FB2DCE86-5BB9-79FE-5E69-0C54100AB4B6}"/>
              </a:ext>
            </a:extLst>
          </p:cNvPr>
          <p:cNvPicPr>
            <a:picLocks noChangeAspect="1"/>
          </p:cNvPicPr>
          <p:nvPr/>
        </p:nvPicPr>
        <p:blipFill>
          <a:blip r:embed="rId7"/>
          <a:stretch>
            <a:fillRect/>
          </a:stretch>
        </p:blipFill>
        <p:spPr>
          <a:xfrm>
            <a:off x="1301290" y="3281034"/>
            <a:ext cx="1403209" cy="728818"/>
          </a:xfrm>
          <a:prstGeom prst="rect">
            <a:avLst/>
          </a:prstGeom>
        </p:spPr>
      </p:pic>
      <p:cxnSp>
        <p:nvCxnSpPr>
          <p:cNvPr id="13" name="Straight Connector 12">
            <a:extLst>
              <a:ext uri="{FF2B5EF4-FFF2-40B4-BE49-F238E27FC236}">
                <a16:creationId xmlns:a16="http://schemas.microsoft.com/office/drawing/2014/main" id="{36403C30-80A8-1382-57E1-B5F18CDA0A8C}"/>
              </a:ext>
            </a:extLst>
          </p:cNvPr>
          <p:cNvCxnSpPr/>
          <p:nvPr/>
        </p:nvCxnSpPr>
        <p:spPr>
          <a:xfrm flipV="1">
            <a:off x="2153010" y="2211031"/>
            <a:ext cx="845574" cy="104405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3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34</a:t>
            </a:fld>
            <a:endParaRPr sz="1000" b="0" i="0" u="none" strike="noStrike" cap="none">
              <a:solidFill>
                <a:schemeClr val="dk1"/>
              </a:solidFill>
              <a:latin typeface="Arial"/>
              <a:ea typeface="Arial"/>
              <a:cs typeface="Arial"/>
              <a:sym typeface="Arial"/>
            </a:endParaRPr>
          </a:p>
        </p:txBody>
      </p:sp>
      <p:sp>
        <p:nvSpPr>
          <p:cNvPr id="358" name="Google Shape;358;p39"/>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Aerobraking</a:t>
            </a:r>
            <a:r>
              <a:rPr lang="en-US" sz="2400" b="1" i="0" u="none" strike="noStrike" cap="none">
                <a:solidFill>
                  <a:schemeClr val="accent2"/>
                </a:solidFill>
                <a:latin typeface="Arial"/>
                <a:ea typeface="Arial"/>
                <a:cs typeface="Arial"/>
                <a:sym typeface="Arial"/>
              </a:rPr>
              <a:t> Descent Control Strategy Selection and Trade (1/2)</a:t>
            </a:r>
            <a:endParaRPr/>
          </a:p>
        </p:txBody>
      </p:sp>
      <p:sp>
        <p:nvSpPr>
          <p:cNvPr id="360" name="Google Shape;360;p39"/>
          <p:cNvSpPr txBox="1"/>
          <p:nvPr/>
        </p:nvSpPr>
        <p:spPr>
          <a:xfrm>
            <a:off x="228600" y="6460672"/>
            <a:ext cx="2849335"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 </a:t>
            </a:r>
            <a:r>
              <a:rPr lang="en-US" sz="1000">
                <a:solidFill>
                  <a:schemeClr val="dk1"/>
                </a:solidFill>
              </a:rPr>
              <a:t>Samuel Taylor</a:t>
            </a:r>
            <a:endParaRPr lang="en-US">
              <a:solidFill>
                <a:schemeClr val="dk1"/>
              </a:solidFill>
            </a:endParaRPr>
          </a:p>
        </p:txBody>
      </p:sp>
      <p:sp>
        <p:nvSpPr>
          <p:cNvPr id="361" name="Google Shape;361;p3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B9CB1A82-E027-E769-EB9D-3B315A2E3147}"/>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E8594D14-7F04-7590-A18E-B885C5572EC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4D34A805-565D-6817-E721-24F89BC25257}"/>
              </a:ext>
            </a:extLst>
          </p:cNvPr>
          <p:cNvGraphicFramePr>
            <a:graphicFrameLocks noGrp="1"/>
          </p:cNvGraphicFramePr>
          <p:nvPr>
            <p:extLst>
              <p:ext uri="{D42A27DB-BD31-4B8C-83A1-F6EECF244321}">
                <p14:modId xmlns:p14="http://schemas.microsoft.com/office/powerpoint/2010/main" val="4135616270"/>
              </p:ext>
            </p:extLst>
          </p:nvPr>
        </p:nvGraphicFramePr>
        <p:xfrm>
          <a:off x="4023476" y="1772925"/>
          <a:ext cx="4191313" cy="3755715"/>
        </p:xfrm>
        <a:graphic>
          <a:graphicData uri="http://schemas.openxmlformats.org/drawingml/2006/table">
            <a:tbl>
              <a:tblPr firstRow="1" bandRow="1">
                <a:tableStyleId>{9F04E99A-474F-47B1-879B-63DCE3DC75A0}</a:tableStyleId>
              </a:tblPr>
              <a:tblGrid>
                <a:gridCol w="994536">
                  <a:extLst>
                    <a:ext uri="{9D8B030D-6E8A-4147-A177-3AD203B41FA5}">
                      <a16:colId xmlns:a16="http://schemas.microsoft.com/office/drawing/2014/main" val="3064462628"/>
                    </a:ext>
                  </a:extLst>
                </a:gridCol>
                <a:gridCol w="1659467">
                  <a:extLst>
                    <a:ext uri="{9D8B030D-6E8A-4147-A177-3AD203B41FA5}">
                      <a16:colId xmlns:a16="http://schemas.microsoft.com/office/drawing/2014/main" val="3032877911"/>
                    </a:ext>
                  </a:extLst>
                </a:gridCol>
                <a:gridCol w="1537310">
                  <a:extLst>
                    <a:ext uri="{9D8B030D-6E8A-4147-A177-3AD203B41FA5}">
                      <a16:colId xmlns:a16="http://schemas.microsoft.com/office/drawing/2014/main" val="836582634"/>
                    </a:ext>
                  </a:extLst>
                </a:gridCol>
              </a:tblGrid>
              <a:tr h="489857">
                <a:tc>
                  <a:txBody>
                    <a:bodyPr/>
                    <a:lstStyle/>
                    <a:p>
                      <a:endParaRPr lang="en-US">
                        <a:solidFill>
                          <a:schemeClr val="bg1"/>
                        </a:solidFill>
                      </a:endParaRPr>
                    </a:p>
                  </a:txBody>
                  <a:tcPr>
                    <a:lnL w="0">
                      <a:noFill/>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12700">
                      <a:solidFill>
                        <a:schemeClr val="tx1"/>
                      </a:solidFill>
                    </a:lnB>
                    <a:noFill/>
                  </a:tcPr>
                </a:tc>
                <a:tc>
                  <a:txBody>
                    <a:bodyPr/>
                    <a:lstStyle/>
                    <a:p>
                      <a:r>
                        <a:rPr lang="en-US" b="1">
                          <a:solidFill>
                            <a:schemeClr val="bg1"/>
                          </a:solidFill>
                        </a:rPr>
                        <a:t>Design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solidFill>
                  </a:tcPr>
                </a:tc>
                <a:tc>
                  <a:txBody>
                    <a:bodyPr/>
                    <a:lstStyle/>
                    <a:p>
                      <a:r>
                        <a:rPr lang="en-US" b="1">
                          <a:solidFill>
                            <a:schemeClr val="bg1"/>
                          </a:solidFill>
                        </a:rPr>
                        <a:t>Design 2</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solidFill>
                  </a:tcPr>
                </a:tc>
                <a:extLst>
                  <a:ext uri="{0D108BD9-81ED-4DB2-BD59-A6C34878D82A}">
                    <a16:rowId xmlns:a16="http://schemas.microsoft.com/office/drawing/2014/main" val="233823127"/>
                  </a:ext>
                </a:extLst>
              </a:tr>
              <a:tr h="322289">
                <a:tc>
                  <a:txBody>
                    <a:bodyPr/>
                    <a:lstStyle/>
                    <a:p>
                      <a:pPr lvl="0">
                        <a:buNone/>
                      </a:pPr>
                      <a:r>
                        <a:rPr lang="en-US"/>
                        <a:t>Encasing </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Mylar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Mylar</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586533705"/>
                  </a:ext>
                </a:extLst>
              </a:tr>
              <a:tr h="322289">
                <a:tc>
                  <a:txBody>
                    <a:bodyPr/>
                    <a:lstStyle/>
                    <a:p>
                      <a:r>
                        <a:rPr lang="en-US"/>
                        <a:t>Shape </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r>
                        <a:rPr lang="en-US"/>
                        <a:t>Rounded Cone</a:t>
                      </a:r>
                    </a:p>
                    <a:p>
                      <a:endParaRPr lang="en-US"/>
                    </a:p>
                    <a:p>
                      <a:r>
                        <a:rPr lang="en-US"/>
                        <a:t>Circular Cross-Sectional 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r>
                        <a:rPr lang="en-US"/>
                        <a:t>Pointed Cone</a:t>
                      </a:r>
                    </a:p>
                    <a:p>
                      <a:endParaRPr lang="en-US"/>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Circular Cross-Sectional Shape</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1719116305"/>
                  </a:ext>
                </a:extLst>
              </a:tr>
              <a:tr h="322289">
                <a:tc>
                  <a:txBody>
                    <a:bodyPr/>
                    <a:lstStyle/>
                    <a:p>
                      <a:r>
                        <a:rPr lang="en-US"/>
                        <a:t>Size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Base Diameter of 300 mm</a:t>
                      </a:r>
                    </a:p>
                    <a:p>
                      <a:pPr lvl="0">
                        <a:buNone/>
                      </a:pPr>
                      <a:endParaRPr lang="en-US"/>
                    </a:p>
                    <a:p>
                      <a:pPr lvl="0">
                        <a:buNone/>
                      </a:pPr>
                      <a:r>
                        <a:rPr lang="en-US"/>
                        <a:t>Area:</a:t>
                      </a:r>
                    </a:p>
                    <a:p>
                      <a:pPr lvl="0">
                        <a:buNone/>
                      </a:pPr>
                      <a:r>
                        <a:rPr lang="en-US"/>
                        <a:t>~ 18,250mm^2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Base Diameter of 213 mm</a:t>
                      </a:r>
                    </a:p>
                    <a:p>
                      <a:pPr lvl="0">
                        <a:buNone/>
                      </a:pPr>
                      <a:endParaRPr lang="en-US"/>
                    </a:p>
                    <a:p>
                      <a:pPr lvl="0">
                        <a:buNone/>
                      </a:pPr>
                      <a:r>
                        <a:rPr lang="en-US"/>
                        <a:t>Area:</a:t>
                      </a:r>
                    </a:p>
                    <a:p>
                      <a:pPr lvl="0">
                        <a:buNone/>
                      </a:pPr>
                      <a:r>
                        <a:rPr lang="en-US" sz="1400" b="0" i="0" u="none" strike="noStrike" noProof="0">
                          <a:solidFill>
                            <a:srgbClr val="000000"/>
                          </a:solidFill>
                          <a:latin typeface="Arial"/>
                        </a:rPr>
                        <a:t>~ 6350mm^2</a:t>
                      </a: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182924502"/>
                  </a:ext>
                </a:extLst>
              </a:tr>
              <a:tr h="322289">
                <a:tc>
                  <a:txBody>
                    <a:bodyPr/>
                    <a:lstStyle/>
                    <a:p>
                      <a:r>
                        <a:rPr lang="en-US"/>
                        <a:t>Angles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 25°  </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 25</a:t>
                      </a:r>
                      <a:r>
                        <a:rPr lang="en-US" sz="1400" b="0" i="0" u="none" strike="noStrike" noProof="0">
                          <a:solidFill>
                            <a:srgbClr val="000000"/>
                          </a:solidFill>
                          <a:latin typeface="Arial"/>
                        </a:rPr>
                        <a: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23125436"/>
                  </a:ext>
                </a:extLst>
              </a:tr>
              <a:tr h="311212">
                <a:tc>
                  <a:txBody>
                    <a:bodyPr/>
                    <a:lstStyle/>
                    <a:p>
                      <a:r>
                        <a:rPr lang="en-US"/>
                        <a:t>Cost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$7.72 for springs</a:t>
                      </a:r>
                    </a:p>
                    <a:p>
                      <a:pPr lvl="0">
                        <a:buNone/>
                      </a:pPr>
                      <a:r>
                        <a:rPr lang="en-US"/>
                        <a:t>$15.77 for ABS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$5.55 for springs</a:t>
                      </a:r>
                    </a:p>
                    <a:p>
                      <a:pPr lvl="0">
                        <a:buNone/>
                      </a:pPr>
                      <a:r>
                        <a:rPr lang="en-US"/>
                        <a:t>$15 for ABS</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85016566"/>
                  </a:ext>
                </a:extLst>
              </a:tr>
            </a:tbl>
          </a:graphicData>
        </a:graphic>
      </p:graphicFrame>
      <p:pic>
        <p:nvPicPr>
          <p:cNvPr id="5" name="Picture 4" descr="A close-up of a light&#10;&#10;Description automatically generated">
            <a:extLst>
              <a:ext uri="{FF2B5EF4-FFF2-40B4-BE49-F238E27FC236}">
                <a16:creationId xmlns:a16="http://schemas.microsoft.com/office/drawing/2014/main" id="{C35163D9-D981-1C0B-A07F-1A5A5848A19E}"/>
              </a:ext>
            </a:extLst>
          </p:cNvPr>
          <p:cNvPicPr>
            <a:picLocks noChangeAspect="1"/>
          </p:cNvPicPr>
          <p:nvPr/>
        </p:nvPicPr>
        <p:blipFill rotWithShape="1">
          <a:blip r:embed="rId4"/>
          <a:srcRect l="42244" t="19086" r="43203" b="20161"/>
          <a:stretch/>
        </p:blipFill>
        <p:spPr>
          <a:xfrm>
            <a:off x="535987" y="2428747"/>
            <a:ext cx="1087855" cy="2825898"/>
          </a:xfrm>
          <a:prstGeom prst="rect">
            <a:avLst/>
          </a:prstGeom>
        </p:spPr>
      </p:pic>
      <p:pic>
        <p:nvPicPr>
          <p:cNvPr id="6" name="Picture 5" descr="A blue and yellow object with a screw&#10;&#10;Description automatically generated">
            <a:extLst>
              <a:ext uri="{FF2B5EF4-FFF2-40B4-BE49-F238E27FC236}">
                <a16:creationId xmlns:a16="http://schemas.microsoft.com/office/drawing/2014/main" id="{5508E8FE-0267-94AB-5A95-5436AC31A449}"/>
              </a:ext>
            </a:extLst>
          </p:cNvPr>
          <p:cNvPicPr>
            <a:picLocks noChangeAspect="1"/>
          </p:cNvPicPr>
          <p:nvPr/>
        </p:nvPicPr>
        <p:blipFill rotWithShape="1">
          <a:blip r:embed="rId5"/>
          <a:srcRect l="39604" t="20639" r="39604" b="12245"/>
          <a:stretch/>
        </p:blipFill>
        <p:spPr>
          <a:xfrm rot="10800000">
            <a:off x="2096280" y="2984134"/>
            <a:ext cx="944834" cy="1713698"/>
          </a:xfrm>
          <a:prstGeom prst="rect">
            <a:avLst/>
          </a:prstGeom>
        </p:spPr>
      </p:pic>
      <p:cxnSp>
        <p:nvCxnSpPr>
          <p:cNvPr id="10" name="Straight Arrow Connector 9">
            <a:extLst>
              <a:ext uri="{FF2B5EF4-FFF2-40B4-BE49-F238E27FC236}">
                <a16:creationId xmlns:a16="http://schemas.microsoft.com/office/drawing/2014/main" id="{2C70A0CF-01BF-A456-FBAF-26E52B8FBEE6}"/>
              </a:ext>
            </a:extLst>
          </p:cNvPr>
          <p:cNvCxnSpPr/>
          <p:nvPr/>
        </p:nvCxnSpPr>
        <p:spPr>
          <a:xfrm flipH="1">
            <a:off x="1965374" y="3250369"/>
            <a:ext cx="5819" cy="1213501"/>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6D13D674-A265-E3D9-4E82-510DCD2005AB}"/>
              </a:ext>
            </a:extLst>
          </p:cNvPr>
          <p:cNvCxnSpPr>
            <a:cxnSpLocks/>
          </p:cNvCxnSpPr>
          <p:nvPr/>
        </p:nvCxnSpPr>
        <p:spPr>
          <a:xfrm flipH="1">
            <a:off x="3054459" y="3052681"/>
            <a:ext cx="5819" cy="160528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B1DD1066-90F1-236A-4797-7A9166CC41F2}"/>
              </a:ext>
            </a:extLst>
          </p:cNvPr>
          <p:cNvCxnSpPr>
            <a:cxnSpLocks/>
          </p:cNvCxnSpPr>
          <p:nvPr/>
        </p:nvCxnSpPr>
        <p:spPr>
          <a:xfrm flipH="1">
            <a:off x="534089" y="2555327"/>
            <a:ext cx="5819" cy="259998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7" name="TextBox 6">
            <a:extLst>
              <a:ext uri="{FF2B5EF4-FFF2-40B4-BE49-F238E27FC236}">
                <a16:creationId xmlns:a16="http://schemas.microsoft.com/office/drawing/2014/main" id="{C97F18D7-1DA8-B11D-E875-C479E8559B73}"/>
              </a:ext>
            </a:extLst>
          </p:cNvPr>
          <p:cNvSpPr txBox="1"/>
          <p:nvPr/>
        </p:nvSpPr>
        <p:spPr>
          <a:xfrm>
            <a:off x="534761" y="2196191"/>
            <a:ext cx="18777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Design 1</a:t>
            </a:r>
          </a:p>
        </p:txBody>
      </p:sp>
      <p:sp>
        <p:nvSpPr>
          <p:cNvPr id="8" name="TextBox 7">
            <a:extLst>
              <a:ext uri="{FF2B5EF4-FFF2-40B4-BE49-F238E27FC236}">
                <a16:creationId xmlns:a16="http://schemas.microsoft.com/office/drawing/2014/main" id="{99D791B6-8C2F-E4CD-FBEA-B09129C16580}"/>
              </a:ext>
            </a:extLst>
          </p:cNvPr>
          <p:cNvSpPr txBox="1"/>
          <p:nvPr/>
        </p:nvSpPr>
        <p:spPr>
          <a:xfrm>
            <a:off x="2045153" y="2677884"/>
            <a:ext cx="18777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Design 2</a:t>
            </a:r>
          </a:p>
        </p:txBody>
      </p:sp>
      <p:sp>
        <p:nvSpPr>
          <p:cNvPr id="9" name="TextBox 8">
            <a:extLst>
              <a:ext uri="{FF2B5EF4-FFF2-40B4-BE49-F238E27FC236}">
                <a16:creationId xmlns:a16="http://schemas.microsoft.com/office/drawing/2014/main" id="{AFE9B7DE-A829-0DD3-5AA9-2642335BDC1F}"/>
              </a:ext>
            </a:extLst>
          </p:cNvPr>
          <p:cNvSpPr txBox="1"/>
          <p:nvPr/>
        </p:nvSpPr>
        <p:spPr>
          <a:xfrm rot="16200000">
            <a:off x="-346982" y="3396343"/>
            <a:ext cx="1428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300 mm</a:t>
            </a:r>
          </a:p>
        </p:txBody>
      </p:sp>
      <p:sp>
        <p:nvSpPr>
          <p:cNvPr id="13" name="TextBox 12">
            <a:extLst>
              <a:ext uri="{FF2B5EF4-FFF2-40B4-BE49-F238E27FC236}">
                <a16:creationId xmlns:a16="http://schemas.microsoft.com/office/drawing/2014/main" id="{5435F210-5D65-ED23-3197-A1D62A046DD9}"/>
              </a:ext>
            </a:extLst>
          </p:cNvPr>
          <p:cNvSpPr txBox="1"/>
          <p:nvPr/>
        </p:nvSpPr>
        <p:spPr>
          <a:xfrm rot="16200000">
            <a:off x="912358" y="3167742"/>
            <a:ext cx="18777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142 mm</a:t>
            </a:r>
          </a:p>
        </p:txBody>
      </p:sp>
      <p:sp>
        <p:nvSpPr>
          <p:cNvPr id="17" name="TextBox 16">
            <a:extLst>
              <a:ext uri="{FF2B5EF4-FFF2-40B4-BE49-F238E27FC236}">
                <a16:creationId xmlns:a16="http://schemas.microsoft.com/office/drawing/2014/main" id="{6D31C3E0-A85C-6B66-1AE8-20910B396CC6}"/>
              </a:ext>
            </a:extLst>
          </p:cNvPr>
          <p:cNvSpPr txBox="1"/>
          <p:nvPr/>
        </p:nvSpPr>
        <p:spPr>
          <a:xfrm rot="16200000">
            <a:off x="2316615" y="3208563"/>
            <a:ext cx="18777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213 mm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773D4357-F66E-D7AD-473C-DBC925EACFF3}"/>
            </a:ext>
          </a:extLst>
        </p:cNvPr>
        <p:cNvGrpSpPr/>
        <p:nvPr/>
      </p:nvGrpSpPr>
      <p:grpSpPr>
        <a:xfrm>
          <a:off x="0" y="0"/>
          <a:ext cx="0" cy="0"/>
          <a:chOff x="0" y="0"/>
          <a:chExt cx="0" cy="0"/>
        </a:xfrm>
      </p:grpSpPr>
      <p:sp>
        <p:nvSpPr>
          <p:cNvPr id="368" name="Google Shape;368;p40">
            <a:extLst>
              <a:ext uri="{FF2B5EF4-FFF2-40B4-BE49-F238E27FC236}">
                <a16:creationId xmlns:a16="http://schemas.microsoft.com/office/drawing/2014/main" id="{83BD74DB-793A-9248-356A-85A80629A682}"/>
              </a:ext>
            </a:extLst>
          </p:cNvPr>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35</a:t>
            </a:fld>
            <a:endParaRPr sz="1000" b="0" i="0" u="none" strike="noStrike" cap="none">
              <a:solidFill>
                <a:schemeClr val="dk1"/>
              </a:solidFill>
              <a:latin typeface="Arial"/>
              <a:ea typeface="Arial"/>
              <a:cs typeface="Arial"/>
              <a:sym typeface="Arial"/>
            </a:endParaRPr>
          </a:p>
        </p:txBody>
      </p:sp>
      <p:sp>
        <p:nvSpPr>
          <p:cNvPr id="369" name="Google Shape;369;p40">
            <a:extLst>
              <a:ext uri="{FF2B5EF4-FFF2-40B4-BE49-F238E27FC236}">
                <a16:creationId xmlns:a16="http://schemas.microsoft.com/office/drawing/2014/main" id="{9CE84885-3AE0-FEBE-EAB8-460CC8B5A8D1}"/>
              </a:ext>
            </a:extLst>
          </p:cNvPr>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None/>
            </a:pPr>
            <a:r>
              <a:rPr lang="en-US"/>
              <a:t>Payload Aerobraking Descent </a:t>
            </a:r>
            <a:r>
              <a:rPr lang="en-US" sz="2400" b="1" i="0" u="none" strike="noStrike" cap="none">
                <a:solidFill>
                  <a:schemeClr val="accent2"/>
                </a:solidFill>
                <a:latin typeface="Arial"/>
                <a:ea typeface="Arial"/>
                <a:cs typeface="Arial"/>
                <a:sym typeface="Arial"/>
              </a:rPr>
              <a:t>Control Strategy Selection and Trade (2/2)</a:t>
            </a:r>
            <a:endParaRPr lang="en-US"/>
          </a:p>
        </p:txBody>
      </p:sp>
      <p:sp>
        <p:nvSpPr>
          <p:cNvPr id="371" name="Google Shape;371;p40">
            <a:extLst>
              <a:ext uri="{FF2B5EF4-FFF2-40B4-BE49-F238E27FC236}">
                <a16:creationId xmlns:a16="http://schemas.microsoft.com/office/drawing/2014/main" id="{5748C625-198E-A12F-CB29-800238E408DD}"/>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Samuel Taylor</a:t>
            </a:r>
            <a:endParaRPr/>
          </a:p>
        </p:txBody>
      </p:sp>
      <p:sp>
        <p:nvSpPr>
          <p:cNvPr id="372" name="Google Shape;372;p40">
            <a:extLst>
              <a:ext uri="{FF2B5EF4-FFF2-40B4-BE49-F238E27FC236}">
                <a16:creationId xmlns:a16="http://schemas.microsoft.com/office/drawing/2014/main" id="{FD55BDB5-E3A7-3B98-F7E8-CAEF5B9AC2FD}"/>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2C16BF70-1E91-8034-7E55-304A999873C7}"/>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CCE7C78-2C5B-9468-30AC-2EFB841409A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4CA8699E-EB72-3DC9-8547-58DBDBCDE51B}"/>
              </a:ext>
            </a:extLst>
          </p:cNvPr>
          <p:cNvGraphicFramePr>
            <a:graphicFrameLocks noGrp="1"/>
          </p:cNvGraphicFramePr>
          <p:nvPr>
            <p:extLst>
              <p:ext uri="{D42A27DB-BD31-4B8C-83A1-F6EECF244321}">
                <p14:modId xmlns:p14="http://schemas.microsoft.com/office/powerpoint/2010/main" val="3234986261"/>
              </p:ext>
            </p:extLst>
          </p:nvPr>
        </p:nvGraphicFramePr>
        <p:xfrm>
          <a:off x="231867" y="1040784"/>
          <a:ext cx="8692578" cy="2374174"/>
        </p:xfrm>
        <a:graphic>
          <a:graphicData uri="http://schemas.openxmlformats.org/drawingml/2006/table">
            <a:tbl>
              <a:tblPr firstRow="1" bandRow="1">
                <a:tableStyleId>{9F04E99A-474F-47B1-879B-63DCE3DC75A0}</a:tableStyleId>
              </a:tblPr>
              <a:tblGrid>
                <a:gridCol w="1091973">
                  <a:extLst>
                    <a:ext uri="{9D8B030D-6E8A-4147-A177-3AD203B41FA5}">
                      <a16:colId xmlns:a16="http://schemas.microsoft.com/office/drawing/2014/main" val="3549494217"/>
                    </a:ext>
                  </a:extLst>
                </a:gridCol>
                <a:gridCol w="3254313">
                  <a:extLst>
                    <a:ext uri="{9D8B030D-6E8A-4147-A177-3AD203B41FA5}">
                      <a16:colId xmlns:a16="http://schemas.microsoft.com/office/drawing/2014/main" val="2232739025"/>
                    </a:ext>
                  </a:extLst>
                </a:gridCol>
                <a:gridCol w="2173146">
                  <a:extLst>
                    <a:ext uri="{9D8B030D-6E8A-4147-A177-3AD203B41FA5}">
                      <a16:colId xmlns:a16="http://schemas.microsoft.com/office/drawing/2014/main" val="4230763134"/>
                    </a:ext>
                  </a:extLst>
                </a:gridCol>
                <a:gridCol w="2173146">
                  <a:extLst>
                    <a:ext uri="{9D8B030D-6E8A-4147-A177-3AD203B41FA5}">
                      <a16:colId xmlns:a16="http://schemas.microsoft.com/office/drawing/2014/main" val="4108049194"/>
                    </a:ext>
                  </a:extLst>
                </a:gridCol>
              </a:tblGrid>
              <a:tr h="408214">
                <a:tc>
                  <a:txBody>
                    <a:bodyPr/>
                    <a:lstStyle/>
                    <a:p>
                      <a:pPr algn="l"/>
                      <a:r>
                        <a:rPr lang="en-US" sz="1400" b="1">
                          <a:solidFill>
                            <a:schemeClr val="bg1"/>
                          </a:solidFill>
                        </a:rPr>
                        <a:t>Design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400" b="1">
                          <a:solidFill>
                            <a:schemeClr val="bg1"/>
                          </a:solidFill>
                        </a:rPr>
                        <a:t>Description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400" b="1">
                          <a:solidFill>
                            <a:schemeClr val="bg1"/>
                          </a:solidFill>
                        </a:rPr>
                        <a:t>Identified Issues</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400" b="1">
                          <a:solidFill>
                            <a:schemeClr val="bg1"/>
                          </a:solidFill>
                        </a:rPr>
                        <a:t>Evaluation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extLst>
                  <a:ext uri="{0D108BD9-81ED-4DB2-BD59-A6C34878D82A}">
                    <a16:rowId xmlns:a16="http://schemas.microsoft.com/office/drawing/2014/main" val="743280835"/>
                  </a:ext>
                </a:extLst>
              </a:tr>
              <a:tr h="659687">
                <a:tc>
                  <a:txBody>
                    <a:bodyPr/>
                    <a:lstStyle/>
                    <a:p>
                      <a:r>
                        <a:rPr lang="en-US" sz="1300"/>
                        <a:t>Torsion Hinge Shield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t>Following deployment from the can, torsion springs will rotate the shield toward the nose creating a larger cone shaped nose. The increased surface area of the nose cone will slow descent.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t>Design is heavier then preferred. Assembly and repairs are difficult.</a:t>
                      </a:r>
                      <a:endParaRPr lang="en-US" sz="1300" err="1"/>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solidFill>
                            <a:srgbClr val="FF0000"/>
                          </a:solidFill>
                        </a:rPr>
                        <a:t>Selected</a:t>
                      </a:r>
                      <a:r>
                        <a:rPr lang="en-US" sz="1300">
                          <a:solidFill>
                            <a:schemeClr val="tx1"/>
                          </a:solidFill>
                        </a:rPr>
                        <a:t>, allows for necessary deceleration while minimizing the size of the nose cone.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54345735"/>
                  </a:ext>
                </a:extLst>
              </a:tr>
              <a:tr h="659687">
                <a:tc>
                  <a:txBody>
                    <a:bodyPr/>
                    <a:lstStyle/>
                    <a:p>
                      <a:r>
                        <a:rPr lang="en-US" sz="1300"/>
                        <a:t>Spring </a:t>
                      </a:r>
                    </a:p>
                    <a:p>
                      <a:pPr lvl="0">
                        <a:buNone/>
                      </a:pPr>
                      <a:r>
                        <a:rPr lang="en-US" sz="1300"/>
                        <a:t>Loaded Shield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t>Following deployment from the can, linear springs extend semi-circular plates that increase the noses area. The increased surface area will slow descent.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t>Design requires a larger then preferred nose cone. Smooth extension proved difficult to be inconsistent.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t>Discarded</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26682563"/>
                  </a:ext>
                </a:extLst>
              </a:tr>
            </a:tbl>
          </a:graphicData>
        </a:graphic>
      </p:graphicFrame>
      <p:pic>
        <p:nvPicPr>
          <p:cNvPr id="7" name="Picture 6" descr="A glass cylinder with several small objects inside&#10;&#10;Description automatically generated">
            <a:extLst>
              <a:ext uri="{FF2B5EF4-FFF2-40B4-BE49-F238E27FC236}">
                <a16:creationId xmlns:a16="http://schemas.microsoft.com/office/drawing/2014/main" id="{B7505CBA-31E8-70B7-46AC-2E9F89824C89}"/>
              </a:ext>
            </a:extLst>
          </p:cNvPr>
          <p:cNvPicPr>
            <a:picLocks noChangeAspect="1"/>
          </p:cNvPicPr>
          <p:nvPr/>
        </p:nvPicPr>
        <p:blipFill rotWithShape="1">
          <a:blip r:embed="rId4"/>
          <a:srcRect l="46096" t="27401" r="22325" b="16761"/>
          <a:stretch/>
        </p:blipFill>
        <p:spPr>
          <a:xfrm>
            <a:off x="1689380" y="3515881"/>
            <a:ext cx="2112402" cy="2246768"/>
          </a:xfrm>
          <a:prstGeom prst="rect">
            <a:avLst/>
          </a:prstGeom>
        </p:spPr>
      </p:pic>
      <p:pic>
        <p:nvPicPr>
          <p:cNvPr id="4" name="Picture 3" descr="A blue and yellow circular object with a cross&#10;&#10;Description automatically generated">
            <a:extLst>
              <a:ext uri="{FF2B5EF4-FFF2-40B4-BE49-F238E27FC236}">
                <a16:creationId xmlns:a16="http://schemas.microsoft.com/office/drawing/2014/main" id="{2FD54BCF-2E68-E22E-262B-699B2F2349CA}"/>
              </a:ext>
            </a:extLst>
          </p:cNvPr>
          <p:cNvPicPr>
            <a:picLocks noChangeAspect="1"/>
          </p:cNvPicPr>
          <p:nvPr/>
        </p:nvPicPr>
        <p:blipFill rotWithShape="1">
          <a:blip r:embed="rId5"/>
          <a:srcRect l="35000" t="29830" r="28654" b="29153"/>
          <a:stretch/>
        </p:blipFill>
        <p:spPr>
          <a:xfrm>
            <a:off x="4985239" y="3949016"/>
            <a:ext cx="2769581" cy="1769820"/>
          </a:xfrm>
          <a:prstGeom prst="rect">
            <a:avLst/>
          </a:prstGeom>
        </p:spPr>
      </p:pic>
      <p:sp>
        <p:nvSpPr>
          <p:cNvPr id="5" name="TextBox 4">
            <a:extLst>
              <a:ext uri="{FF2B5EF4-FFF2-40B4-BE49-F238E27FC236}">
                <a16:creationId xmlns:a16="http://schemas.microsoft.com/office/drawing/2014/main" id="{98F2727B-65E6-1380-3BDF-37E7F6DD5E82}"/>
              </a:ext>
            </a:extLst>
          </p:cNvPr>
          <p:cNvSpPr txBox="1"/>
          <p:nvPr/>
        </p:nvSpPr>
        <p:spPr>
          <a:xfrm>
            <a:off x="1732084" y="5750169"/>
            <a:ext cx="20310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Configuration A: Torsion Hinge Shield</a:t>
            </a:r>
            <a:endParaRPr lang="en-US"/>
          </a:p>
        </p:txBody>
      </p:sp>
      <p:sp>
        <p:nvSpPr>
          <p:cNvPr id="9" name="TextBox 8">
            <a:extLst>
              <a:ext uri="{FF2B5EF4-FFF2-40B4-BE49-F238E27FC236}">
                <a16:creationId xmlns:a16="http://schemas.microsoft.com/office/drawing/2014/main" id="{7A733D22-0C42-77E9-D5CD-820B3E0D1DEA}"/>
              </a:ext>
            </a:extLst>
          </p:cNvPr>
          <p:cNvSpPr txBox="1"/>
          <p:nvPr/>
        </p:nvSpPr>
        <p:spPr>
          <a:xfrm>
            <a:off x="5354514" y="5750168"/>
            <a:ext cx="20310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Configuration B: Spring Loaded Shield</a:t>
            </a:r>
            <a:endParaRPr lang="en-US"/>
          </a:p>
        </p:txBody>
      </p:sp>
    </p:spTree>
    <p:extLst>
      <p:ext uri="{BB962C8B-B14F-4D97-AF65-F5344CB8AC3E}">
        <p14:creationId xmlns:p14="http://schemas.microsoft.com/office/powerpoint/2010/main" val="1065580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9E62B67D-9B70-1C58-246A-C09D05C9CBEC}"/>
            </a:ext>
          </a:extLst>
        </p:cNvPr>
        <p:cNvGrpSpPr/>
        <p:nvPr/>
      </p:nvGrpSpPr>
      <p:grpSpPr>
        <a:xfrm>
          <a:off x="0" y="0"/>
          <a:ext cx="0" cy="0"/>
          <a:chOff x="0" y="0"/>
          <a:chExt cx="0" cy="0"/>
        </a:xfrm>
      </p:grpSpPr>
      <p:sp>
        <p:nvSpPr>
          <p:cNvPr id="368" name="Google Shape;368;p40">
            <a:extLst>
              <a:ext uri="{FF2B5EF4-FFF2-40B4-BE49-F238E27FC236}">
                <a16:creationId xmlns:a16="http://schemas.microsoft.com/office/drawing/2014/main" id="{270BB794-46EF-332B-84A7-622A773BE048}"/>
              </a:ext>
            </a:extLst>
          </p:cNvPr>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36</a:t>
            </a:fld>
            <a:endParaRPr sz="1000" b="0" i="0" u="none" strike="noStrike" cap="none">
              <a:solidFill>
                <a:schemeClr val="dk1"/>
              </a:solidFill>
              <a:latin typeface="Arial"/>
              <a:ea typeface="Arial"/>
              <a:cs typeface="Arial"/>
              <a:sym typeface="Arial"/>
            </a:endParaRPr>
          </a:p>
        </p:txBody>
      </p:sp>
      <p:sp>
        <p:nvSpPr>
          <p:cNvPr id="369" name="Google Shape;369;p40">
            <a:extLst>
              <a:ext uri="{FF2B5EF4-FFF2-40B4-BE49-F238E27FC236}">
                <a16:creationId xmlns:a16="http://schemas.microsoft.com/office/drawing/2014/main" id="{DDC780DE-0219-5F6B-6401-751EB57796C0}"/>
              </a:ext>
            </a:extLst>
          </p:cNvPr>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Aerobraking Descent Stability</a:t>
            </a:r>
            <a:r>
              <a:rPr lang="en-US" sz="2400" b="1" i="0" u="none" strike="noStrike" cap="none">
                <a:solidFill>
                  <a:schemeClr val="accent2"/>
                </a:solidFill>
                <a:latin typeface="Arial"/>
                <a:ea typeface="Arial"/>
                <a:cs typeface="Arial"/>
                <a:sym typeface="Arial"/>
              </a:rPr>
              <a:t> Control Strategy Selection and Trade</a:t>
            </a:r>
            <a:endParaRPr/>
          </a:p>
        </p:txBody>
      </p:sp>
      <p:sp>
        <p:nvSpPr>
          <p:cNvPr id="371" name="Google Shape;371;p40">
            <a:extLst>
              <a:ext uri="{FF2B5EF4-FFF2-40B4-BE49-F238E27FC236}">
                <a16:creationId xmlns:a16="http://schemas.microsoft.com/office/drawing/2014/main" id="{0CAA9105-DAB3-CE2B-F461-347D36770D24}"/>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Samuel Taylor</a:t>
            </a:r>
            <a:endParaRPr/>
          </a:p>
        </p:txBody>
      </p:sp>
      <p:sp>
        <p:nvSpPr>
          <p:cNvPr id="372" name="Google Shape;372;p40">
            <a:extLst>
              <a:ext uri="{FF2B5EF4-FFF2-40B4-BE49-F238E27FC236}">
                <a16:creationId xmlns:a16="http://schemas.microsoft.com/office/drawing/2014/main" id="{B6C73568-21E7-952F-5992-B48AC1620D48}"/>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6BCEDDD9-2BAA-64D9-0556-E5EB1E5925A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EB2494F-1EDD-381A-BB85-81194CBEAEA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DD3E8499-E5A9-022E-0A3F-F49A40129132}"/>
              </a:ext>
            </a:extLst>
          </p:cNvPr>
          <p:cNvGraphicFramePr>
            <a:graphicFrameLocks noGrp="1"/>
          </p:cNvGraphicFramePr>
          <p:nvPr>
            <p:extLst>
              <p:ext uri="{D42A27DB-BD31-4B8C-83A1-F6EECF244321}">
                <p14:modId xmlns:p14="http://schemas.microsoft.com/office/powerpoint/2010/main" val="3640474662"/>
              </p:ext>
            </p:extLst>
          </p:nvPr>
        </p:nvGraphicFramePr>
        <p:xfrm>
          <a:off x="140676" y="1070149"/>
          <a:ext cx="8866290" cy="2641795"/>
        </p:xfrm>
        <a:graphic>
          <a:graphicData uri="http://schemas.openxmlformats.org/drawingml/2006/table">
            <a:tbl>
              <a:tblPr firstRow="1" bandRow="1">
                <a:tableStyleId>{9F04E99A-474F-47B1-879B-63DCE3DC75A0}</a:tableStyleId>
              </a:tblPr>
              <a:tblGrid>
                <a:gridCol w="1040946">
                  <a:extLst>
                    <a:ext uri="{9D8B030D-6E8A-4147-A177-3AD203B41FA5}">
                      <a16:colId xmlns:a16="http://schemas.microsoft.com/office/drawing/2014/main" val="1713064618"/>
                    </a:ext>
                  </a:extLst>
                </a:gridCol>
                <a:gridCol w="3073845">
                  <a:extLst>
                    <a:ext uri="{9D8B030D-6E8A-4147-A177-3AD203B41FA5}">
                      <a16:colId xmlns:a16="http://schemas.microsoft.com/office/drawing/2014/main" val="1883641497"/>
                    </a:ext>
                  </a:extLst>
                </a:gridCol>
                <a:gridCol w="2365129">
                  <a:extLst>
                    <a:ext uri="{9D8B030D-6E8A-4147-A177-3AD203B41FA5}">
                      <a16:colId xmlns:a16="http://schemas.microsoft.com/office/drawing/2014/main" val="123430850"/>
                    </a:ext>
                  </a:extLst>
                </a:gridCol>
                <a:gridCol w="2386370">
                  <a:extLst>
                    <a:ext uri="{9D8B030D-6E8A-4147-A177-3AD203B41FA5}">
                      <a16:colId xmlns:a16="http://schemas.microsoft.com/office/drawing/2014/main" val="4127611321"/>
                    </a:ext>
                  </a:extLst>
                </a:gridCol>
              </a:tblGrid>
              <a:tr h="325315">
                <a:tc>
                  <a:txBody>
                    <a:bodyPr/>
                    <a:lstStyle/>
                    <a:p>
                      <a:r>
                        <a:rPr lang="en-US" b="1">
                          <a:solidFill>
                            <a:schemeClr val="bg1"/>
                          </a:solidFill>
                        </a:rPr>
                        <a:t>Method</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r>
                        <a:rPr lang="en-US" b="1">
                          <a:solidFill>
                            <a:schemeClr val="bg1"/>
                          </a:solidFill>
                        </a:rPr>
                        <a:t>Description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r>
                        <a:rPr lang="en-US" b="1">
                          <a:solidFill>
                            <a:schemeClr val="bg1"/>
                          </a:solidFill>
                        </a:rPr>
                        <a:t>Identified Issues</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r>
                        <a:rPr lang="en-US" b="1">
                          <a:solidFill>
                            <a:schemeClr val="bg1"/>
                          </a:solidFill>
                        </a:rPr>
                        <a:t>Evaluation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extLst>
                  <a:ext uri="{0D108BD9-81ED-4DB2-BD59-A6C34878D82A}">
                    <a16:rowId xmlns:a16="http://schemas.microsoft.com/office/drawing/2014/main" val="4067915395"/>
                  </a:ext>
                </a:extLst>
              </a:tr>
              <a:tr h="1181554">
                <a:tc>
                  <a:txBody>
                    <a:bodyPr/>
                    <a:lstStyle/>
                    <a:p>
                      <a:pPr lvl="0">
                        <a:buNone/>
                      </a:pPr>
                      <a:r>
                        <a:rPr lang="en-US" sz="1300"/>
                        <a:t>Torsion Hinge Shield</a:t>
                      </a: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The hinged shields will open creating an elongated  rounded cone shape. The shields can adjust their angle in accordance with wind patterns increasing decent stability</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When air resistance is very strong, the shields may not be able to open to their full potential. May take a few seconds to get to full potential.</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rgbClr val="FF0000"/>
                          </a:solidFill>
                        </a:rPr>
                        <a:t>Selecte</a:t>
                      </a:r>
                      <a:r>
                        <a:rPr lang="en-US">
                          <a:solidFill>
                            <a:srgbClr val="FA4616"/>
                          </a:solidFill>
                        </a:rPr>
                        <a:t>d</a:t>
                      </a:r>
                      <a:r>
                        <a:rPr lang="en-US"/>
                        <a:t>, the variable angle of the heatshield allows for more stability throughout descent. </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10926088"/>
                  </a:ext>
                </a:extLst>
              </a:tr>
              <a:tr h="806223">
                <a:tc>
                  <a:txBody>
                    <a:bodyPr/>
                    <a:lstStyle/>
                    <a:p>
                      <a:pPr lvl="0">
                        <a:buNone/>
                      </a:pPr>
                      <a:r>
                        <a:rPr lang="en-US" sz="1300"/>
                        <a:t>Spring </a:t>
                      </a:r>
                      <a:endParaRPr lang="en-US"/>
                    </a:p>
                    <a:p>
                      <a:pPr lvl="0">
                        <a:buNone/>
                      </a:pPr>
                      <a:r>
                        <a:rPr lang="en-US" sz="1300"/>
                        <a:t>Loaded Shield</a:t>
                      </a: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The linear shields will open creating a small pointed cone shape. The larger aerodynamic shape will increase stability.</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The stiff position of the open shield is vulnerable to uneven air currents.</a:t>
                      </a:r>
                      <a:endParaRPr lang="en-US" err="1"/>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Discarded</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17714224"/>
                  </a:ext>
                </a:extLst>
              </a:tr>
            </a:tbl>
          </a:graphicData>
        </a:graphic>
      </p:graphicFrame>
      <p:pic>
        <p:nvPicPr>
          <p:cNvPr id="4" name="Picture 3" descr="A cross shaped object with a grey circle&#10;&#10;Description automatically generated">
            <a:extLst>
              <a:ext uri="{FF2B5EF4-FFF2-40B4-BE49-F238E27FC236}">
                <a16:creationId xmlns:a16="http://schemas.microsoft.com/office/drawing/2014/main" id="{DF65265B-E8AC-69DF-0E57-2D9D2A9D3226}"/>
              </a:ext>
            </a:extLst>
          </p:cNvPr>
          <p:cNvPicPr>
            <a:picLocks noChangeAspect="1"/>
          </p:cNvPicPr>
          <p:nvPr/>
        </p:nvPicPr>
        <p:blipFill rotWithShape="1">
          <a:blip r:embed="rId4"/>
          <a:srcRect l="23929" t="7657" r="23750" b="7536"/>
          <a:stretch/>
        </p:blipFill>
        <p:spPr>
          <a:xfrm>
            <a:off x="1477735" y="3805435"/>
            <a:ext cx="2073733" cy="2084006"/>
          </a:xfrm>
          <a:prstGeom prst="rect">
            <a:avLst/>
          </a:prstGeom>
        </p:spPr>
      </p:pic>
      <p:pic>
        <p:nvPicPr>
          <p:cNvPr id="5" name="Picture 4" descr="A blue and yellow circle with yellow triangles&#10;&#10;Description automatically generated">
            <a:extLst>
              <a:ext uri="{FF2B5EF4-FFF2-40B4-BE49-F238E27FC236}">
                <a16:creationId xmlns:a16="http://schemas.microsoft.com/office/drawing/2014/main" id="{76702CFD-CAC1-374F-1863-A82B1923EDBF}"/>
              </a:ext>
            </a:extLst>
          </p:cNvPr>
          <p:cNvPicPr>
            <a:picLocks noChangeAspect="1"/>
          </p:cNvPicPr>
          <p:nvPr/>
        </p:nvPicPr>
        <p:blipFill rotWithShape="1">
          <a:blip r:embed="rId5"/>
          <a:srcRect l="24643" t="5956" r="24107" b="5329"/>
          <a:stretch/>
        </p:blipFill>
        <p:spPr>
          <a:xfrm>
            <a:off x="5298623" y="3941483"/>
            <a:ext cx="2000257" cy="1947340"/>
          </a:xfrm>
          <a:prstGeom prst="rect">
            <a:avLst/>
          </a:prstGeom>
        </p:spPr>
      </p:pic>
      <p:sp>
        <p:nvSpPr>
          <p:cNvPr id="8" name="TextBox 7">
            <a:extLst>
              <a:ext uri="{FF2B5EF4-FFF2-40B4-BE49-F238E27FC236}">
                <a16:creationId xmlns:a16="http://schemas.microsoft.com/office/drawing/2014/main" id="{293ABE94-4E84-17D3-20F5-DB4078AE165A}"/>
              </a:ext>
            </a:extLst>
          </p:cNvPr>
          <p:cNvSpPr txBox="1"/>
          <p:nvPr/>
        </p:nvSpPr>
        <p:spPr>
          <a:xfrm>
            <a:off x="1601457" y="5880798"/>
            <a:ext cx="20310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Configuration A: Torsion Hinge Shield</a:t>
            </a:r>
            <a:endParaRPr lang="en-US"/>
          </a:p>
        </p:txBody>
      </p:sp>
      <p:sp>
        <p:nvSpPr>
          <p:cNvPr id="12" name="TextBox 11">
            <a:extLst>
              <a:ext uri="{FF2B5EF4-FFF2-40B4-BE49-F238E27FC236}">
                <a16:creationId xmlns:a16="http://schemas.microsoft.com/office/drawing/2014/main" id="{71461296-A089-CFF6-5DAE-16CB3ED2B04A}"/>
              </a:ext>
            </a:extLst>
          </p:cNvPr>
          <p:cNvSpPr txBox="1"/>
          <p:nvPr/>
        </p:nvSpPr>
        <p:spPr>
          <a:xfrm>
            <a:off x="5174900" y="5880797"/>
            <a:ext cx="20310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Configuration B: Spring Loaded Shield</a:t>
            </a:r>
            <a:endParaRPr lang="en-US"/>
          </a:p>
        </p:txBody>
      </p:sp>
    </p:spTree>
    <p:extLst>
      <p:ext uri="{BB962C8B-B14F-4D97-AF65-F5344CB8AC3E}">
        <p14:creationId xmlns:p14="http://schemas.microsoft.com/office/powerpoint/2010/main" val="610573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4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37</a:t>
            </a:fld>
            <a:endParaRPr sz="1000" b="0" i="0" u="none" strike="noStrike" cap="none">
              <a:solidFill>
                <a:schemeClr val="dk1"/>
              </a:solidFill>
              <a:latin typeface="Arial"/>
              <a:ea typeface="Arial"/>
              <a:cs typeface="Arial"/>
              <a:sym typeface="Arial"/>
            </a:endParaRPr>
          </a:p>
        </p:txBody>
      </p:sp>
      <p:sp>
        <p:nvSpPr>
          <p:cNvPr id="380" name="Google Shape;380;p41"/>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Rotation</a:t>
            </a:r>
            <a:r>
              <a:rPr lang="en-US" sz="2400" b="1" i="0" u="none" strike="noStrike" cap="none">
                <a:solidFill>
                  <a:schemeClr val="accent2"/>
                </a:solidFill>
                <a:latin typeface="Arial"/>
                <a:ea typeface="Arial"/>
                <a:cs typeface="Arial"/>
                <a:sym typeface="Arial"/>
              </a:rPr>
              <a:t> Control Strategy Selection and Trade</a:t>
            </a:r>
            <a:endParaRPr/>
          </a:p>
        </p:txBody>
      </p:sp>
      <p:sp>
        <p:nvSpPr>
          <p:cNvPr id="382" name="Google Shape;382;p41"/>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Zachary </a:t>
            </a:r>
            <a:r>
              <a:rPr lang="en-US" sz="1000" b="0" i="0" u="none" strike="noStrike" cap="none" err="1">
                <a:solidFill>
                  <a:schemeClr val="dk1"/>
                </a:solidFill>
                <a:latin typeface="Arial"/>
                <a:ea typeface="Arial"/>
                <a:cs typeface="Arial"/>
                <a:sym typeface="Arial"/>
              </a:rPr>
              <a:t>DeFabrizio</a:t>
            </a:r>
            <a:endParaRPr/>
          </a:p>
        </p:txBody>
      </p:sp>
      <p:sp>
        <p:nvSpPr>
          <p:cNvPr id="383" name="Google Shape;383;p4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A169198B-B48F-0ADF-6C66-336E9D2E2656}"/>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4AFC5E8D-717F-E2B0-BAEF-48CB76E989F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D1413AB7-BEC8-3596-55E5-24FAFF3B3913}"/>
              </a:ext>
            </a:extLst>
          </p:cNvPr>
          <p:cNvGraphicFramePr>
            <a:graphicFrameLocks noGrp="1"/>
          </p:cNvGraphicFramePr>
          <p:nvPr>
            <p:extLst>
              <p:ext uri="{D42A27DB-BD31-4B8C-83A1-F6EECF244321}">
                <p14:modId xmlns:p14="http://schemas.microsoft.com/office/powerpoint/2010/main" val="2887012869"/>
              </p:ext>
            </p:extLst>
          </p:nvPr>
        </p:nvGraphicFramePr>
        <p:xfrm>
          <a:off x="228600" y="3413052"/>
          <a:ext cx="8692576" cy="2572294"/>
        </p:xfrm>
        <a:graphic>
          <a:graphicData uri="http://schemas.openxmlformats.org/drawingml/2006/table">
            <a:tbl>
              <a:tblPr firstRow="1" bandRow="1">
                <a:tableStyleId>{9F04E99A-474F-47B1-879B-63DCE3DC75A0}</a:tableStyleId>
              </a:tblPr>
              <a:tblGrid>
                <a:gridCol w="1091973">
                  <a:extLst>
                    <a:ext uri="{9D8B030D-6E8A-4147-A177-3AD203B41FA5}">
                      <a16:colId xmlns:a16="http://schemas.microsoft.com/office/drawing/2014/main" val="3549494217"/>
                    </a:ext>
                  </a:extLst>
                </a:gridCol>
                <a:gridCol w="3254312">
                  <a:extLst>
                    <a:ext uri="{9D8B030D-6E8A-4147-A177-3AD203B41FA5}">
                      <a16:colId xmlns:a16="http://schemas.microsoft.com/office/drawing/2014/main" val="2232739025"/>
                    </a:ext>
                  </a:extLst>
                </a:gridCol>
                <a:gridCol w="2219546">
                  <a:extLst>
                    <a:ext uri="{9D8B030D-6E8A-4147-A177-3AD203B41FA5}">
                      <a16:colId xmlns:a16="http://schemas.microsoft.com/office/drawing/2014/main" val="4230763134"/>
                    </a:ext>
                  </a:extLst>
                </a:gridCol>
                <a:gridCol w="2126745">
                  <a:extLst>
                    <a:ext uri="{9D8B030D-6E8A-4147-A177-3AD203B41FA5}">
                      <a16:colId xmlns:a16="http://schemas.microsoft.com/office/drawing/2014/main" val="4108049194"/>
                    </a:ext>
                  </a:extLst>
                </a:gridCol>
              </a:tblGrid>
              <a:tr h="408214">
                <a:tc>
                  <a:txBody>
                    <a:bodyPr/>
                    <a:lstStyle/>
                    <a:p>
                      <a:pPr algn="l"/>
                      <a:r>
                        <a:rPr lang="en-US" sz="1400" b="1">
                          <a:solidFill>
                            <a:schemeClr val="bg1"/>
                          </a:solidFill>
                        </a:rPr>
                        <a:t>Design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400" b="1">
                          <a:solidFill>
                            <a:schemeClr val="bg1"/>
                          </a:solidFill>
                        </a:rPr>
                        <a:t>Description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400" b="1">
                          <a:solidFill>
                            <a:schemeClr val="bg1"/>
                          </a:solidFill>
                        </a:rPr>
                        <a:t>Identified Issues</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400" b="1">
                          <a:solidFill>
                            <a:schemeClr val="bg1"/>
                          </a:solidFill>
                        </a:rPr>
                        <a:t>Evaluation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extLst>
                  <a:ext uri="{0D108BD9-81ED-4DB2-BD59-A6C34878D82A}">
                    <a16:rowId xmlns:a16="http://schemas.microsoft.com/office/drawing/2014/main" val="743280835"/>
                  </a:ext>
                </a:extLst>
              </a:tr>
              <a:tr h="659687">
                <a:tc>
                  <a:txBody>
                    <a:bodyPr/>
                    <a:lstStyle/>
                    <a:p>
                      <a:r>
                        <a:rPr lang="en-US" sz="1300"/>
                        <a:t>Hinge spring fins </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solidFill>
                            <a:srgbClr val="111111"/>
                          </a:solidFill>
                        </a:rPr>
                        <a:t>Interior fins on spring-loaded flaps deploy with the heat shield, ensuring Z-axis stability during CanSat’s descent</a:t>
                      </a: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t>Reduces interior space</a:t>
                      </a:r>
                    </a:p>
                    <a:p>
                      <a:pPr lvl="0">
                        <a:buNone/>
                      </a:pPr>
                      <a:endParaRPr lang="en-US" sz="1300"/>
                    </a:p>
                    <a:p>
                      <a:pPr lvl="0">
                        <a:buNone/>
                      </a:pPr>
                      <a:r>
                        <a:rPr lang="en-US" sz="1300"/>
                        <a:t>Increased weight of the overall design</a:t>
                      </a:r>
                    </a:p>
                    <a:p>
                      <a:pPr lvl="0">
                        <a:buNone/>
                      </a:pPr>
                      <a:endParaRPr lang="en-US" sz="13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solidFill>
                            <a:srgbClr val="FF0000"/>
                          </a:solidFill>
                        </a:rPr>
                        <a:t>Selected</a:t>
                      </a:r>
                      <a:r>
                        <a:rPr lang="en-US" sz="1300">
                          <a:solidFill>
                            <a:schemeClr val="tx1"/>
                          </a:solidFill>
                        </a:rPr>
                        <a:t>, allows for necessary control of Z-axis rotation  </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54345735"/>
                  </a:ext>
                </a:extLst>
              </a:tr>
              <a:tr h="770860">
                <a:tc>
                  <a:txBody>
                    <a:bodyPr/>
                    <a:lstStyle/>
                    <a:p>
                      <a:pPr lvl="0">
                        <a:buNone/>
                      </a:pPr>
                      <a:r>
                        <a:rPr lang="en-US" sz="1300"/>
                        <a:t>Nose cone </a:t>
                      </a:r>
                    </a:p>
                    <a:p>
                      <a:pPr lvl="0">
                        <a:buNone/>
                      </a:pPr>
                      <a:r>
                        <a:rPr lang="en-US" sz="1300"/>
                        <a:t>control</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200" b="0" i="0" u="none" strike="noStrike" noProof="0">
                          <a:solidFill>
                            <a:srgbClr val="111111"/>
                          </a:solidFill>
                        </a:rPr>
                        <a:t>Fins on the nose cone ensure Z-axis stability during the CanSat’s ascent and descent not allowing for a large range of rotation around the z axis</a:t>
                      </a: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t>Increase the complexity of the print</a:t>
                      </a:r>
                      <a:endParaRPr lang="en-US"/>
                    </a:p>
                    <a:p>
                      <a:pPr lvl="0">
                        <a:buNone/>
                      </a:pPr>
                      <a:endParaRPr lang="en-US" sz="1300"/>
                    </a:p>
                    <a:p>
                      <a:pPr lvl="0">
                        <a:buNone/>
                      </a:pPr>
                      <a:r>
                        <a:rPr lang="en-US" sz="1300"/>
                        <a:t>Reduces size of egg container </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300"/>
                        <a:t>Discarded</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26682563"/>
                  </a:ext>
                </a:extLst>
              </a:tr>
            </a:tbl>
          </a:graphicData>
        </a:graphic>
      </p:graphicFrame>
      <p:pic>
        <p:nvPicPr>
          <p:cNvPr id="5" name="Picture 4">
            <a:extLst>
              <a:ext uri="{FF2B5EF4-FFF2-40B4-BE49-F238E27FC236}">
                <a16:creationId xmlns:a16="http://schemas.microsoft.com/office/drawing/2014/main" id="{DFE42A7E-0A1E-7866-2275-7E4F347356F6}"/>
              </a:ext>
            </a:extLst>
          </p:cNvPr>
          <p:cNvPicPr>
            <a:picLocks noChangeAspect="1"/>
          </p:cNvPicPr>
          <p:nvPr/>
        </p:nvPicPr>
        <p:blipFill>
          <a:blip r:embed="rId4"/>
          <a:stretch>
            <a:fillRect/>
          </a:stretch>
        </p:blipFill>
        <p:spPr>
          <a:xfrm>
            <a:off x="797442" y="1107831"/>
            <a:ext cx="3434317" cy="2111790"/>
          </a:xfrm>
          <a:prstGeom prst="rect">
            <a:avLst/>
          </a:prstGeom>
        </p:spPr>
      </p:pic>
      <p:pic>
        <p:nvPicPr>
          <p:cNvPr id="7" name="Picture 6">
            <a:extLst>
              <a:ext uri="{FF2B5EF4-FFF2-40B4-BE49-F238E27FC236}">
                <a16:creationId xmlns:a16="http://schemas.microsoft.com/office/drawing/2014/main" id="{E3E938CE-1157-3FC0-F927-A1AAB9AC9FA1}"/>
              </a:ext>
            </a:extLst>
          </p:cNvPr>
          <p:cNvPicPr>
            <a:picLocks noChangeAspect="1"/>
          </p:cNvPicPr>
          <p:nvPr/>
        </p:nvPicPr>
        <p:blipFill>
          <a:blip r:embed="rId5"/>
          <a:stretch>
            <a:fillRect/>
          </a:stretch>
        </p:blipFill>
        <p:spPr>
          <a:xfrm>
            <a:off x="5327300" y="1189794"/>
            <a:ext cx="1997732" cy="1731604"/>
          </a:xfrm>
          <a:prstGeom prst="rect">
            <a:avLst/>
          </a:prstGeom>
        </p:spPr>
      </p:pic>
      <p:cxnSp>
        <p:nvCxnSpPr>
          <p:cNvPr id="8" name="Straight Arrow Connector 7">
            <a:extLst>
              <a:ext uri="{FF2B5EF4-FFF2-40B4-BE49-F238E27FC236}">
                <a16:creationId xmlns:a16="http://schemas.microsoft.com/office/drawing/2014/main" id="{D6111D8E-E389-36D2-424E-4AC7B41D9E15}"/>
              </a:ext>
            </a:extLst>
          </p:cNvPr>
          <p:cNvCxnSpPr>
            <a:cxnSpLocks/>
          </p:cNvCxnSpPr>
          <p:nvPr/>
        </p:nvCxnSpPr>
        <p:spPr>
          <a:xfrm flipH="1">
            <a:off x="3229241" y="1805907"/>
            <a:ext cx="726796" cy="8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9FF6C0A-B543-3A71-42B9-302B7F4CF838}"/>
              </a:ext>
            </a:extLst>
          </p:cNvPr>
          <p:cNvCxnSpPr>
            <a:cxnSpLocks/>
          </p:cNvCxnSpPr>
          <p:nvPr/>
        </p:nvCxnSpPr>
        <p:spPr>
          <a:xfrm>
            <a:off x="4893973" y="1808261"/>
            <a:ext cx="906060" cy="202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6911E-1E11-B2B4-F4A8-B04CFAAE2B62}"/>
              </a:ext>
            </a:extLst>
          </p:cNvPr>
          <p:cNvSpPr txBox="1"/>
          <p:nvPr/>
        </p:nvSpPr>
        <p:spPr>
          <a:xfrm>
            <a:off x="4113034" y="1606377"/>
            <a:ext cx="6001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Fins</a:t>
            </a:r>
          </a:p>
        </p:txBody>
      </p:sp>
      <p:sp>
        <p:nvSpPr>
          <p:cNvPr id="6" name="TextBox 5">
            <a:extLst>
              <a:ext uri="{FF2B5EF4-FFF2-40B4-BE49-F238E27FC236}">
                <a16:creationId xmlns:a16="http://schemas.microsoft.com/office/drawing/2014/main" id="{14127E93-A954-4CF2-672C-029CA96C951F}"/>
              </a:ext>
            </a:extLst>
          </p:cNvPr>
          <p:cNvSpPr txBox="1"/>
          <p:nvPr/>
        </p:nvSpPr>
        <p:spPr>
          <a:xfrm>
            <a:off x="1727689" y="2853219"/>
            <a:ext cx="20310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Configuration A: Hinge Spring Fins</a:t>
            </a:r>
            <a:endParaRPr lang="en-US"/>
          </a:p>
        </p:txBody>
      </p:sp>
      <p:sp>
        <p:nvSpPr>
          <p:cNvPr id="9" name="TextBox 8">
            <a:extLst>
              <a:ext uri="{FF2B5EF4-FFF2-40B4-BE49-F238E27FC236}">
                <a16:creationId xmlns:a16="http://schemas.microsoft.com/office/drawing/2014/main" id="{BE911D71-98FC-8B16-4D32-E1B3C309796B}"/>
              </a:ext>
            </a:extLst>
          </p:cNvPr>
          <p:cNvSpPr txBox="1"/>
          <p:nvPr/>
        </p:nvSpPr>
        <p:spPr>
          <a:xfrm>
            <a:off x="5350119" y="2853218"/>
            <a:ext cx="20310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Configuration B: Nose Cone Control</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0" name="Google Shape;390;p4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38</a:t>
            </a:fld>
            <a:endParaRPr sz="1000" b="0" i="0" u="none" strike="noStrike" cap="none">
              <a:solidFill>
                <a:schemeClr val="dk1"/>
              </a:solidFill>
              <a:latin typeface="Arial"/>
              <a:ea typeface="Arial"/>
              <a:cs typeface="Arial"/>
              <a:sym typeface="Arial"/>
            </a:endParaRPr>
          </a:p>
        </p:txBody>
      </p:sp>
      <p:sp>
        <p:nvSpPr>
          <p:cNvPr id="391" name="Google Shape;391;p42"/>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Parachute</a:t>
            </a:r>
            <a:r>
              <a:rPr lang="en-US" sz="2400" b="1" i="0" u="none" strike="noStrike" cap="none">
                <a:solidFill>
                  <a:schemeClr val="accent2"/>
                </a:solidFill>
                <a:latin typeface="Arial"/>
                <a:ea typeface="Arial"/>
                <a:cs typeface="Arial"/>
                <a:sym typeface="Arial"/>
              </a:rPr>
              <a:t> Descent Control Strategy Selection and Trade</a:t>
            </a:r>
            <a:endParaRPr/>
          </a:p>
        </p:txBody>
      </p:sp>
      <p:sp>
        <p:nvSpPr>
          <p:cNvPr id="393" name="Google Shape;393;p4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Melanie Miguel</a:t>
            </a:r>
            <a:endParaRPr/>
          </a:p>
        </p:txBody>
      </p:sp>
      <p:sp>
        <p:nvSpPr>
          <p:cNvPr id="394" name="Google Shape;394;p4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CA03C01D-85E6-4D59-F15A-B9D452364698}"/>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0BCD02CF-03D0-59B7-0590-062175722B4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B308C906-EBBF-C740-0B74-C85E51CFB65D}"/>
              </a:ext>
            </a:extLst>
          </p:cNvPr>
          <p:cNvGraphicFramePr>
            <a:graphicFrameLocks noGrp="1"/>
          </p:cNvGraphicFramePr>
          <p:nvPr>
            <p:extLst>
              <p:ext uri="{D42A27DB-BD31-4B8C-83A1-F6EECF244321}">
                <p14:modId xmlns:p14="http://schemas.microsoft.com/office/powerpoint/2010/main" val="2460679715"/>
              </p:ext>
            </p:extLst>
          </p:nvPr>
        </p:nvGraphicFramePr>
        <p:xfrm>
          <a:off x="220656" y="1129760"/>
          <a:ext cx="8669929" cy="3133540"/>
        </p:xfrm>
        <a:graphic>
          <a:graphicData uri="http://schemas.openxmlformats.org/drawingml/2006/table">
            <a:tbl>
              <a:tblPr firstRow="1" bandRow="1">
                <a:tableStyleId>{9F04E99A-474F-47B1-879B-63DCE3DC75A0}</a:tableStyleId>
              </a:tblPr>
              <a:tblGrid>
                <a:gridCol w="1482552">
                  <a:extLst>
                    <a:ext uri="{9D8B030D-6E8A-4147-A177-3AD203B41FA5}">
                      <a16:colId xmlns:a16="http://schemas.microsoft.com/office/drawing/2014/main" val="3565576641"/>
                    </a:ext>
                  </a:extLst>
                </a:gridCol>
                <a:gridCol w="3067663">
                  <a:extLst>
                    <a:ext uri="{9D8B030D-6E8A-4147-A177-3AD203B41FA5}">
                      <a16:colId xmlns:a16="http://schemas.microsoft.com/office/drawing/2014/main" val="2113439364"/>
                    </a:ext>
                  </a:extLst>
                </a:gridCol>
                <a:gridCol w="2477729">
                  <a:extLst>
                    <a:ext uri="{9D8B030D-6E8A-4147-A177-3AD203B41FA5}">
                      <a16:colId xmlns:a16="http://schemas.microsoft.com/office/drawing/2014/main" val="1935815323"/>
                    </a:ext>
                  </a:extLst>
                </a:gridCol>
                <a:gridCol w="1641985">
                  <a:extLst>
                    <a:ext uri="{9D8B030D-6E8A-4147-A177-3AD203B41FA5}">
                      <a16:colId xmlns:a16="http://schemas.microsoft.com/office/drawing/2014/main" val="317420569"/>
                    </a:ext>
                  </a:extLst>
                </a:gridCol>
              </a:tblGrid>
              <a:tr h="363853">
                <a:tc>
                  <a:txBody>
                    <a:bodyPr/>
                    <a:lstStyle/>
                    <a:p>
                      <a:pPr algn="l"/>
                      <a:r>
                        <a:rPr lang="en-US" sz="1100" b="1">
                          <a:solidFill>
                            <a:schemeClr val="bg1"/>
                          </a:solidFill>
                        </a:rPr>
                        <a:t>Method</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100" b="1">
                          <a:solidFill>
                            <a:schemeClr val="bg1"/>
                          </a:solidFill>
                        </a:rPr>
                        <a:t>Description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100" b="1">
                          <a:solidFill>
                            <a:schemeClr val="bg1"/>
                          </a:solidFill>
                        </a:rPr>
                        <a:t>Identified Issues</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100" b="1">
                          <a:solidFill>
                            <a:schemeClr val="bg1"/>
                          </a:solidFill>
                        </a:rPr>
                        <a:t>Evaluation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extLst>
                  <a:ext uri="{0D108BD9-81ED-4DB2-BD59-A6C34878D82A}">
                    <a16:rowId xmlns:a16="http://schemas.microsoft.com/office/drawing/2014/main" val="2398129614"/>
                  </a:ext>
                </a:extLst>
              </a:tr>
              <a:tr h="1337127">
                <a:tc>
                  <a:txBody>
                    <a:bodyPr/>
                    <a:lstStyle/>
                    <a:p>
                      <a:r>
                        <a:rPr lang="en-US" sz="1100"/>
                        <a:t>Separate Container with Hatch System</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100"/>
                        <a:t>A container attached to the beams of the nosecone would hold the parachute and allow for its release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100"/>
                        <a:t>The addition of a container adds weight in addition with a battery needed which increases costs. Manufacturing and implementation is more complicated.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100"/>
                        <a:t>Discarded</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6155533"/>
                  </a:ext>
                </a:extLst>
              </a:tr>
              <a:tr h="1237988">
                <a:tc>
                  <a:txBody>
                    <a:bodyPr/>
                    <a:lstStyle/>
                    <a:p>
                      <a:r>
                        <a:rPr lang="en-US" sz="1100"/>
                        <a:t>Resting of base of nosecone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100"/>
                        <a:t>The parachute will rest on top of a plate separate from the rest of the nosecone components and will be tied down. Attached on the opposite side will be a servo motor that hold the string. When the desired altitude of 100 meters is reached, the rotational device will spin to release the string allowing the parachute to be released. </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100"/>
                        <a:t>Relying on string to hold the parachute, some weight added with servo motor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100">
                          <a:solidFill>
                            <a:srgbClr val="FF0000"/>
                          </a:solidFill>
                        </a:rPr>
                        <a:t>Selected</a:t>
                      </a:r>
                      <a:r>
                        <a:rPr lang="en-US" sz="1100"/>
                        <a:t>, can be secured and implemented correctly and servo motors are easily obtainable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86777055"/>
                  </a:ext>
                </a:extLst>
              </a:tr>
            </a:tbl>
          </a:graphicData>
        </a:graphic>
      </p:graphicFrame>
      <p:pic>
        <p:nvPicPr>
          <p:cNvPr id="7" name="Picture 6" descr="A white egg in a cage&#10;&#10;Description automatically generated">
            <a:extLst>
              <a:ext uri="{FF2B5EF4-FFF2-40B4-BE49-F238E27FC236}">
                <a16:creationId xmlns:a16="http://schemas.microsoft.com/office/drawing/2014/main" id="{5CA78FE1-1ED5-937D-0921-CD86D02C5CA9}"/>
              </a:ext>
            </a:extLst>
          </p:cNvPr>
          <p:cNvPicPr>
            <a:picLocks noChangeAspect="1"/>
          </p:cNvPicPr>
          <p:nvPr/>
        </p:nvPicPr>
        <p:blipFill rotWithShape="1">
          <a:blip r:embed="rId4"/>
          <a:srcRect l="18468" t="1" b="72409"/>
          <a:stretch/>
        </p:blipFill>
        <p:spPr>
          <a:xfrm rot="21206122">
            <a:off x="5756581" y="5324850"/>
            <a:ext cx="1288440" cy="963816"/>
          </a:xfrm>
          <a:prstGeom prst="rect">
            <a:avLst/>
          </a:prstGeom>
        </p:spPr>
      </p:pic>
      <p:sp>
        <p:nvSpPr>
          <p:cNvPr id="8" name="Rectangle 7">
            <a:extLst>
              <a:ext uri="{FF2B5EF4-FFF2-40B4-BE49-F238E27FC236}">
                <a16:creationId xmlns:a16="http://schemas.microsoft.com/office/drawing/2014/main" id="{57B4C5E3-F2F2-5E72-1667-A6E5224846FE}"/>
              </a:ext>
            </a:extLst>
          </p:cNvPr>
          <p:cNvSpPr/>
          <p:nvPr/>
        </p:nvSpPr>
        <p:spPr>
          <a:xfrm>
            <a:off x="5466735" y="6223820"/>
            <a:ext cx="2077065" cy="1353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FEA836E-F537-5697-2D13-5E6700D52BD1}"/>
              </a:ext>
            </a:extLst>
          </p:cNvPr>
          <p:cNvCxnSpPr/>
          <p:nvPr/>
        </p:nvCxnSpPr>
        <p:spPr>
          <a:xfrm>
            <a:off x="5594555" y="5348748"/>
            <a:ext cx="1838632"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4EEC686-7988-0D32-F7CB-42DBD1547658}"/>
              </a:ext>
            </a:extLst>
          </p:cNvPr>
          <p:cNvSpPr txBox="1"/>
          <p:nvPr/>
        </p:nvSpPr>
        <p:spPr>
          <a:xfrm>
            <a:off x="5530793" y="4710323"/>
            <a:ext cx="1874962" cy="261610"/>
          </a:xfrm>
          <a:prstGeom prst="rect">
            <a:avLst/>
          </a:prstGeom>
          <a:noFill/>
        </p:spPr>
        <p:txBody>
          <a:bodyPr wrap="square" rtlCol="0">
            <a:spAutoFit/>
          </a:bodyPr>
          <a:lstStyle/>
          <a:p>
            <a:pPr algn="ctr"/>
            <a:r>
              <a:rPr lang="en-US" sz="1100"/>
              <a:t>Parachute lies on top plate</a:t>
            </a:r>
          </a:p>
        </p:txBody>
      </p:sp>
      <p:sp>
        <p:nvSpPr>
          <p:cNvPr id="12" name="TextBox 11">
            <a:extLst>
              <a:ext uri="{FF2B5EF4-FFF2-40B4-BE49-F238E27FC236}">
                <a16:creationId xmlns:a16="http://schemas.microsoft.com/office/drawing/2014/main" id="{49D86DE8-9181-46C8-98B9-611058551917}"/>
              </a:ext>
            </a:extLst>
          </p:cNvPr>
          <p:cNvSpPr txBox="1"/>
          <p:nvPr/>
        </p:nvSpPr>
        <p:spPr>
          <a:xfrm>
            <a:off x="1442843" y="4402546"/>
            <a:ext cx="981359" cy="307777"/>
          </a:xfrm>
          <a:prstGeom prst="rect">
            <a:avLst/>
          </a:prstGeom>
          <a:noFill/>
        </p:spPr>
        <p:txBody>
          <a:bodyPr wrap="none" rtlCol="0">
            <a:spAutoFit/>
          </a:bodyPr>
          <a:lstStyle/>
          <a:p>
            <a:r>
              <a:rPr lang="en-US"/>
              <a:t>Option A: </a:t>
            </a:r>
          </a:p>
        </p:txBody>
      </p:sp>
      <p:sp>
        <p:nvSpPr>
          <p:cNvPr id="13" name="TextBox 12">
            <a:extLst>
              <a:ext uri="{FF2B5EF4-FFF2-40B4-BE49-F238E27FC236}">
                <a16:creationId xmlns:a16="http://schemas.microsoft.com/office/drawing/2014/main" id="{D1A871B1-8079-1964-7897-7F07EB9DDCAD}"/>
              </a:ext>
            </a:extLst>
          </p:cNvPr>
          <p:cNvSpPr txBox="1"/>
          <p:nvPr/>
        </p:nvSpPr>
        <p:spPr>
          <a:xfrm>
            <a:off x="4656059" y="4378215"/>
            <a:ext cx="931665" cy="307777"/>
          </a:xfrm>
          <a:prstGeom prst="rect">
            <a:avLst/>
          </a:prstGeom>
          <a:noFill/>
        </p:spPr>
        <p:txBody>
          <a:bodyPr wrap="none" rtlCol="0">
            <a:spAutoFit/>
          </a:bodyPr>
          <a:lstStyle/>
          <a:p>
            <a:r>
              <a:rPr lang="en-US"/>
              <a:t>Option B:</a:t>
            </a:r>
          </a:p>
        </p:txBody>
      </p:sp>
      <p:cxnSp>
        <p:nvCxnSpPr>
          <p:cNvPr id="15" name="Straight Arrow Connector 14">
            <a:extLst>
              <a:ext uri="{FF2B5EF4-FFF2-40B4-BE49-F238E27FC236}">
                <a16:creationId xmlns:a16="http://schemas.microsoft.com/office/drawing/2014/main" id="{520644C5-0BFE-59B9-D4F3-8F67BD057EE3}"/>
              </a:ext>
            </a:extLst>
          </p:cNvPr>
          <p:cNvCxnSpPr>
            <a:cxnSpLocks/>
          </p:cNvCxnSpPr>
          <p:nvPr/>
        </p:nvCxnSpPr>
        <p:spPr>
          <a:xfrm>
            <a:off x="6455710" y="4967443"/>
            <a:ext cx="0" cy="336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2" name="Picture 4">
            <a:extLst>
              <a:ext uri="{FF2B5EF4-FFF2-40B4-BE49-F238E27FC236}">
                <a16:creationId xmlns:a16="http://schemas.microsoft.com/office/drawing/2014/main" id="{5B8A081C-D839-8268-FAF7-CFCD60D35E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718336"/>
            <a:ext cx="2066215" cy="1354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Google Shape;382;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Descent Rate Estimates</a:t>
            </a:r>
            <a:r>
              <a:rPr lang="en-US"/>
              <a:t> (1/2)</a:t>
            </a:r>
          </a:p>
        </p:txBody>
      </p:sp>
      <p:sp>
        <p:nvSpPr>
          <p:cNvPr id="380" name="Google Shape;380;p4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lang="en-US"/>
          </a:p>
        </p:txBody>
      </p:sp>
      <p:sp>
        <p:nvSpPr>
          <p:cNvPr id="381" name="Google Shape;381;p4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39</a:t>
            </a:fld>
            <a:endParaRPr sz="1000" b="0" i="0" u="none" strike="noStrike" cap="none">
              <a:solidFill>
                <a:schemeClr val="dk1"/>
              </a:solidFill>
              <a:latin typeface="Arial"/>
              <a:ea typeface="Arial"/>
              <a:cs typeface="Arial"/>
              <a:sym typeface="Arial"/>
            </a:endParaRPr>
          </a:p>
        </p:txBody>
      </p:sp>
      <p:sp>
        <p:nvSpPr>
          <p:cNvPr id="384" name="Google Shape;384;p41"/>
          <p:cNvSpPr txBox="1"/>
          <p:nvPr/>
        </p:nvSpPr>
        <p:spPr>
          <a:xfrm>
            <a:off x="228600" y="6477000"/>
            <a:ext cx="2359152"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Christian Roque</a:t>
            </a:r>
            <a:endParaRPr lang="en-US"/>
          </a:p>
        </p:txBody>
      </p:sp>
      <p:sp>
        <p:nvSpPr>
          <p:cNvPr id="385" name="Google Shape;385;p4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AE8D2D0-9D80-09C1-2A8B-B507E563A36B}"/>
              </a:ext>
            </a:extLst>
          </p:cNvPr>
          <p:cNvPicPr>
            <a:picLocks noChangeAspect="1"/>
          </p:cNvPicPr>
          <p:nvPr/>
        </p:nvPicPr>
        <p:blipFill>
          <a:blip r:embed="rId3"/>
          <a:stretch>
            <a:fillRect/>
          </a:stretch>
        </p:blipFill>
        <p:spPr>
          <a:xfrm>
            <a:off x="66288" y="43797"/>
            <a:ext cx="1533912" cy="884099"/>
          </a:xfrm>
          <a:prstGeom prst="rect">
            <a:avLst/>
          </a:prstGeom>
        </p:spPr>
      </p:pic>
      <p:sp>
        <p:nvSpPr>
          <p:cNvPr id="6" name="TextBox 5">
            <a:extLst>
              <a:ext uri="{FF2B5EF4-FFF2-40B4-BE49-F238E27FC236}">
                <a16:creationId xmlns:a16="http://schemas.microsoft.com/office/drawing/2014/main" id="{D2C3ACCF-7180-D7A0-B7F8-D1C029B34C94}"/>
              </a:ext>
            </a:extLst>
          </p:cNvPr>
          <p:cNvSpPr txBox="1"/>
          <p:nvPr/>
        </p:nvSpPr>
        <p:spPr>
          <a:xfrm>
            <a:off x="316923" y="3858491"/>
            <a:ext cx="775681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dk1"/>
                </a:solidFill>
              </a:rPr>
              <a:t>Formulas Used: </a:t>
            </a:r>
          </a:p>
          <a:p>
            <a:endParaRPr lang="en-US"/>
          </a:p>
        </p:txBody>
      </p:sp>
      <p:pic>
        <p:nvPicPr>
          <p:cNvPr id="10" name="Picture 9" descr="A math equations and symbols&#10;&#10;Description automatically generated with medium confidence">
            <a:extLst>
              <a:ext uri="{FF2B5EF4-FFF2-40B4-BE49-F238E27FC236}">
                <a16:creationId xmlns:a16="http://schemas.microsoft.com/office/drawing/2014/main" id="{92193C71-02E4-CFDC-DDDE-F9170667668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100000"/>
                    </a14:imgEffect>
                  </a14:imgLayer>
                </a14:imgProps>
              </a:ext>
            </a:extLst>
          </a:blip>
          <a:stretch>
            <a:fillRect/>
          </a:stretch>
        </p:blipFill>
        <p:spPr>
          <a:xfrm>
            <a:off x="663054" y="4552624"/>
            <a:ext cx="2627852" cy="1338852"/>
          </a:xfrm>
          <a:prstGeom prst="rect">
            <a:avLst/>
          </a:prstGeom>
        </p:spPr>
      </p:pic>
      <p:pic>
        <p:nvPicPr>
          <p:cNvPr id="11" name="Picture 6">
            <a:extLst>
              <a:ext uri="{FF2B5EF4-FFF2-40B4-BE49-F238E27FC236}">
                <a16:creationId xmlns:a16="http://schemas.microsoft.com/office/drawing/2014/main" id="{FDEC527B-E0E3-431A-611B-4DCEA65A0C80}"/>
              </a:ext>
            </a:extLst>
          </p:cNvPr>
          <p:cNvPicPr>
            <a:picLocks noChangeAspect="1"/>
          </p:cNvPicPr>
          <p:nvPr/>
        </p:nvPicPr>
        <p:blipFill>
          <a:blip r:embed="rId6"/>
          <a:stretch>
            <a:fillRect/>
          </a:stretch>
        </p:blipFill>
        <p:spPr>
          <a:xfrm>
            <a:off x="3944754" y="4508370"/>
            <a:ext cx="1670907" cy="581540"/>
          </a:xfrm>
          <a:prstGeom prst="rect">
            <a:avLst/>
          </a:prstGeom>
        </p:spPr>
      </p:pic>
      <p:pic>
        <p:nvPicPr>
          <p:cNvPr id="12" name="Picture 5">
            <a:extLst>
              <a:ext uri="{FF2B5EF4-FFF2-40B4-BE49-F238E27FC236}">
                <a16:creationId xmlns:a16="http://schemas.microsoft.com/office/drawing/2014/main" id="{82730787-A248-87A6-95A9-D405C9E9ECC8}"/>
              </a:ext>
            </a:extLst>
          </p:cNvPr>
          <p:cNvPicPr>
            <a:picLocks noChangeAspect="1"/>
          </p:cNvPicPr>
          <p:nvPr/>
        </p:nvPicPr>
        <p:blipFill>
          <a:blip r:embed="rId7"/>
          <a:stretch>
            <a:fillRect/>
          </a:stretch>
        </p:blipFill>
        <p:spPr>
          <a:xfrm>
            <a:off x="4330512" y="5352628"/>
            <a:ext cx="1034760" cy="569712"/>
          </a:xfrm>
          <a:prstGeom prst="rect">
            <a:avLst/>
          </a:prstGeom>
        </p:spPr>
      </p:pic>
      <p:pic>
        <p:nvPicPr>
          <p:cNvPr id="16" name="Picture 15" descr="A number with numbers and a line&#10;&#10;Description automatically generated with medium confidence">
            <a:extLst>
              <a:ext uri="{FF2B5EF4-FFF2-40B4-BE49-F238E27FC236}">
                <a16:creationId xmlns:a16="http://schemas.microsoft.com/office/drawing/2014/main" id="{29551240-3D2F-4AA4-7804-8FA0EEA1165B}"/>
              </a:ext>
            </a:extLst>
          </p:cNvPr>
          <p:cNvPicPr>
            <a:picLocks noChangeAspect="1"/>
          </p:cNvPicPr>
          <p:nvPr/>
        </p:nvPicPr>
        <p:blipFill rotWithShape="1">
          <a:blip r:embed="rId8"/>
          <a:srcRect r="10058" b="-10351"/>
          <a:stretch/>
        </p:blipFill>
        <p:spPr>
          <a:xfrm>
            <a:off x="5989779" y="4563712"/>
            <a:ext cx="2286802" cy="587355"/>
          </a:xfrm>
          <a:prstGeom prst="rect">
            <a:avLst/>
          </a:prstGeom>
        </p:spPr>
      </p:pic>
      <p:pic>
        <p:nvPicPr>
          <p:cNvPr id="19" name="Picture 18" descr="A math equation with a square and a few letters&#10;&#10;Description automatically generated with medium confidence">
            <a:extLst>
              <a:ext uri="{FF2B5EF4-FFF2-40B4-BE49-F238E27FC236}">
                <a16:creationId xmlns:a16="http://schemas.microsoft.com/office/drawing/2014/main" id="{67DCE92E-8A23-FD7E-05F8-1FAD69A6295C}"/>
              </a:ext>
            </a:extLst>
          </p:cNvPr>
          <p:cNvPicPr>
            <a:picLocks noChangeAspect="1"/>
          </p:cNvPicPr>
          <p:nvPr/>
        </p:nvPicPr>
        <p:blipFill rotWithShape="1">
          <a:blip r:embed="rId9"/>
          <a:srcRect r="14201"/>
          <a:stretch/>
        </p:blipFill>
        <p:spPr>
          <a:xfrm>
            <a:off x="5946307" y="5279705"/>
            <a:ext cx="2177383" cy="705771"/>
          </a:xfrm>
          <a:prstGeom prst="rect">
            <a:avLst/>
          </a:prstGeom>
        </p:spPr>
      </p:pic>
      <p:sp>
        <p:nvSpPr>
          <p:cNvPr id="20" name="Google Shape;403;p43">
            <a:extLst>
              <a:ext uri="{FF2B5EF4-FFF2-40B4-BE49-F238E27FC236}">
                <a16:creationId xmlns:a16="http://schemas.microsoft.com/office/drawing/2014/main" id="{8F8737E6-C039-8700-C881-4A88036AFFBE}"/>
              </a:ext>
            </a:extLst>
          </p:cNvPr>
          <p:cNvSpPr txBox="1">
            <a:spLocks noGrp="1"/>
          </p:cNvSpPr>
          <p:nvPr>
            <p:ph type="body" idx="1"/>
          </p:nvPr>
        </p:nvSpPr>
        <p:spPr>
          <a:xfrm>
            <a:off x="228600" y="1066801"/>
            <a:ext cx="7162800" cy="279169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Clr>
                <a:schemeClr val="dk1"/>
              </a:buClr>
              <a:buSzPts val="2400"/>
              <a:buFont typeface="Arial"/>
              <a:buChar char="•"/>
            </a:pPr>
            <a:r>
              <a:rPr lang="en-US"/>
              <a:t>D</a:t>
            </a:r>
            <a:r>
              <a:rPr lang="en-US" b="1" i="0" u="none" strike="noStrike" cap="none">
                <a:solidFill>
                  <a:schemeClr val="dk1"/>
                </a:solidFill>
                <a:latin typeface="Arial"/>
                <a:ea typeface="Arial"/>
                <a:cs typeface="Arial"/>
                <a:sym typeface="Arial"/>
              </a:rPr>
              <a:t>iscussion</a:t>
            </a:r>
            <a:endParaRPr lang="en-US" sz="1400" b="0" i="0" u="none" strike="noStrike" cap="none">
              <a:solidFill>
                <a:schemeClr val="dk1"/>
              </a:solidFill>
              <a:latin typeface="Arial"/>
              <a:ea typeface="Arial"/>
              <a:cs typeface="Arial"/>
              <a:sym typeface="Arial"/>
            </a:endParaRPr>
          </a:p>
          <a:p>
            <a:pPr marL="742950" marR="0" lvl="1" indent="-285750" algn="l" rtl="0">
              <a:lnSpc>
                <a:spcPct val="100000"/>
              </a:lnSpc>
              <a:spcBef>
                <a:spcPts val="480"/>
              </a:spcBef>
              <a:spcAft>
                <a:spcPts val="0"/>
              </a:spcAft>
              <a:buClr>
                <a:schemeClr val="dk1"/>
              </a:buClr>
              <a:buSzPts val="2400"/>
              <a:buFont typeface="Arial"/>
              <a:buChar char="–"/>
            </a:pPr>
            <a:r>
              <a:rPr lang="en-US" sz="1400" b="0" i="0" u="none" strike="noStrike" cap="none">
                <a:solidFill>
                  <a:schemeClr val="dk1"/>
                </a:solidFill>
                <a:latin typeface="Arial"/>
                <a:ea typeface="Arial"/>
                <a:cs typeface="Arial"/>
                <a:sym typeface="Arial"/>
              </a:rPr>
              <a:t>Drag coefficient of parachute based on information provided by the vendor </a:t>
            </a:r>
            <a:r>
              <a:rPr lang="en-US" sz="1400"/>
              <a:t>and heatshield drag coefficient determined through research</a:t>
            </a:r>
          </a:p>
          <a:p>
            <a:pPr marL="742950" lvl="1" indent="-285750"/>
            <a:r>
              <a:rPr lang="en-US" sz="1400" b="0" i="0" u="none" strike="noStrike" cap="none">
                <a:solidFill>
                  <a:schemeClr val="dk1"/>
                </a:solidFill>
                <a:latin typeface="Arial"/>
                <a:ea typeface="Arial"/>
                <a:cs typeface="Arial"/>
                <a:sym typeface="Arial"/>
              </a:rPr>
              <a:t>According to</a:t>
            </a:r>
            <a:r>
              <a:rPr lang="en-US" sz="1400"/>
              <a:t> calculations, once the heatshield is at terminal velocity, it’s arms should form no less than a 45</a:t>
            </a:r>
            <a:r>
              <a:rPr lang="en-US" sz="1400">
                <a:latin typeface="Calibri" panose="020F0502020204030204" pitchFamily="34" charset="0"/>
                <a:ea typeface="Calibri" panose="020F0502020204030204" pitchFamily="34" charset="0"/>
                <a:cs typeface="Calibri" panose="020F0502020204030204" pitchFamily="34" charset="0"/>
              </a:rPr>
              <a:t>˚</a:t>
            </a:r>
            <a:r>
              <a:rPr lang="en-US" sz="1400"/>
              <a:t> half-vertex angle</a:t>
            </a:r>
            <a:endParaRPr lang="en-US" sz="1400" b="0" i="0" u="none" strike="noStrike" cap="none">
              <a:solidFill>
                <a:schemeClr val="dk1"/>
              </a:solidFill>
              <a:latin typeface="Arial"/>
              <a:ea typeface="Arial"/>
              <a:cs typeface="Arial"/>
              <a:sym typeface="Arial"/>
            </a:endParaRPr>
          </a:p>
          <a:p>
            <a:pPr marL="742950" marR="0" lvl="1" indent="-285750" algn="l" rtl="0">
              <a:lnSpc>
                <a:spcPct val="100000"/>
              </a:lnSpc>
              <a:spcBef>
                <a:spcPts val="480"/>
              </a:spcBef>
              <a:spcAft>
                <a:spcPts val="0"/>
              </a:spcAft>
              <a:buClr>
                <a:schemeClr val="dk1"/>
              </a:buClr>
              <a:buSzPts val="2400"/>
              <a:buFont typeface="Arial"/>
              <a:buChar char="–"/>
            </a:pPr>
            <a:r>
              <a:rPr lang="en-US" sz="1400" b="0" i="0" u="none" strike="noStrike" cap="none">
                <a:solidFill>
                  <a:schemeClr val="dk1"/>
                </a:solidFill>
                <a:latin typeface="Arial"/>
                <a:ea typeface="Arial"/>
                <a:cs typeface="Arial"/>
                <a:sym typeface="Arial"/>
              </a:rPr>
              <a:t>Weight of the nosecone may vary if further </a:t>
            </a:r>
            <a:r>
              <a:rPr lang="en-US" sz="1400"/>
              <a:t>drop testing shows that a lower center of mass is required.</a:t>
            </a:r>
          </a:p>
          <a:p>
            <a:pPr marL="742950" marR="0" lvl="1" indent="-285750" algn="l" rtl="0">
              <a:lnSpc>
                <a:spcPct val="100000"/>
              </a:lnSpc>
              <a:spcBef>
                <a:spcPts val="480"/>
              </a:spcBef>
              <a:spcAft>
                <a:spcPts val="0"/>
              </a:spcAft>
              <a:buClr>
                <a:schemeClr val="dk1"/>
              </a:buClr>
              <a:buSzPts val="2400"/>
              <a:buFont typeface="Arial"/>
              <a:buChar char="–"/>
            </a:pPr>
            <a:r>
              <a:rPr lang="en-US" sz="1400" b="0" i="0" u="none" strike="noStrike" cap="none">
                <a:solidFill>
                  <a:schemeClr val="dk1"/>
                </a:solidFill>
                <a:latin typeface="Arial"/>
                <a:ea typeface="Arial"/>
                <a:cs typeface="Arial"/>
                <a:sym typeface="Arial"/>
              </a:rPr>
              <a:t>All parameters used are to simulate maximum and harshest con</a:t>
            </a:r>
            <a:r>
              <a:rPr lang="en-US" sz="1400"/>
              <a:t>ditions</a:t>
            </a:r>
            <a:endParaRPr lang="en-US" sz="1400" b="0" i="0" u="none" strike="noStrike" cap="none">
              <a:solidFill>
                <a:schemeClr val="dk1"/>
              </a:solidFill>
              <a:latin typeface="Arial"/>
              <a:ea typeface="Arial"/>
              <a:cs typeface="Arial"/>
              <a:sym typeface="Arial"/>
            </a:endParaRPr>
          </a:p>
        </p:txBody>
      </p:sp>
      <p:sp>
        <p:nvSpPr>
          <p:cNvPr id="3" name="Isosceles Triangle 2">
            <a:extLst>
              <a:ext uri="{FF2B5EF4-FFF2-40B4-BE49-F238E27FC236}">
                <a16:creationId xmlns:a16="http://schemas.microsoft.com/office/drawing/2014/main" id="{21CE3F7B-B58E-2E36-E89C-5262D29CA774}"/>
              </a:ext>
            </a:extLst>
          </p:cNvPr>
          <p:cNvSpPr/>
          <p:nvPr/>
        </p:nvSpPr>
        <p:spPr>
          <a:xfrm>
            <a:off x="7779657" y="2402114"/>
            <a:ext cx="1074057" cy="1204686"/>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0877A43-B912-398C-B6ED-FA26C7C08022}"/>
              </a:ext>
            </a:extLst>
          </p:cNvPr>
          <p:cNvCxnSpPr>
            <a:cxnSpLocks/>
            <a:stCxn id="3" idx="0"/>
            <a:endCxn id="3" idx="3"/>
          </p:cNvCxnSpPr>
          <p:nvPr/>
        </p:nvCxnSpPr>
        <p:spPr>
          <a:xfrm>
            <a:off x="8316686" y="2402114"/>
            <a:ext cx="0" cy="12046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E8597A4F-1956-C348-8E24-A08C16957A26}"/>
              </a:ext>
            </a:extLst>
          </p:cNvPr>
          <p:cNvSpPr/>
          <p:nvPr/>
        </p:nvSpPr>
        <p:spPr>
          <a:xfrm rot="7286628">
            <a:off x="7886698" y="2245363"/>
            <a:ext cx="914400" cy="914400"/>
          </a:xfrm>
          <a:prstGeom prst="arc">
            <a:avLst>
              <a:gd name="adj1" fmla="val 17551029"/>
              <a:gd name="adj2" fmla="val 1988974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153D4914-B17F-122E-2202-BE09C5EBD44A}"/>
              </a:ext>
            </a:extLst>
          </p:cNvPr>
          <p:cNvSpPr txBox="1"/>
          <p:nvPr/>
        </p:nvSpPr>
        <p:spPr>
          <a:xfrm>
            <a:off x="8363644" y="3092847"/>
            <a:ext cx="232171" cy="307777"/>
          </a:xfrm>
          <a:prstGeom prst="rect">
            <a:avLst/>
          </a:prstGeom>
          <a:noFill/>
        </p:spPr>
        <p:txBody>
          <a:bodyPr wrap="square" rtlCol="0">
            <a:spAutoFit/>
          </a:bodyPr>
          <a:lstStyle/>
          <a:p>
            <a:r>
              <a:rPr lang="el-GR">
                <a:latin typeface="Calibri" panose="020F0502020204030204" pitchFamily="34" charset="0"/>
                <a:ea typeface="Calibri" panose="020F0502020204030204" pitchFamily="34" charset="0"/>
                <a:cs typeface="Calibri" panose="020F0502020204030204" pitchFamily="34" charset="0"/>
              </a:rPr>
              <a:t>ε</a:t>
            </a:r>
            <a:endParaRPr lang="en-US"/>
          </a:p>
        </p:txBody>
      </p:sp>
      <p:sp>
        <p:nvSpPr>
          <p:cNvPr id="14" name="TextBox 13">
            <a:extLst>
              <a:ext uri="{FF2B5EF4-FFF2-40B4-BE49-F238E27FC236}">
                <a16:creationId xmlns:a16="http://schemas.microsoft.com/office/drawing/2014/main" id="{1571B51C-14E8-655C-8C43-D681573AFBBC}"/>
              </a:ext>
            </a:extLst>
          </p:cNvPr>
          <p:cNvSpPr txBox="1"/>
          <p:nvPr/>
        </p:nvSpPr>
        <p:spPr>
          <a:xfrm>
            <a:off x="7556456" y="1809399"/>
            <a:ext cx="1257131" cy="523220"/>
          </a:xfrm>
          <a:prstGeom prst="rect">
            <a:avLst/>
          </a:prstGeom>
          <a:noFill/>
        </p:spPr>
        <p:txBody>
          <a:bodyPr wrap="square" rtlCol="0">
            <a:spAutoFit/>
          </a:bodyPr>
          <a:lstStyle/>
          <a:p>
            <a:pPr algn="r"/>
            <a:r>
              <a:rPr lang="el-GR">
                <a:latin typeface="Calibri" panose="020F0502020204030204" pitchFamily="34" charset="0"/>
                <a:ea typeface="Calibri" panose="020F0502020204030204" pitchFamily="34" charset="0"/>
                <a:cs typeface="Calibri" panose="020F0502020204030204" pitchFamily="34" charset="0"/>
              </a:rPr>
              <a:t>ε</a:t>
            </a:r>
            <a:r>
              <a:rPr lang="en-US">
                <a:latin typeface="Calibri" panose="020F0502020204030204" pitchFamily="34" charset="0"/>
                <a:ea typeface="Calibri" panose="020F0502020204030204" pitchFamily="34" charset="0"/>
                <a:cs typeface="Calibri" panose="020F0502020204030204" pitchFamily="34" charset="0"/>
              </a:rPr>
              <a:t> = half-vertex angle</a:t>
            </a:r>
            <a:endParaRPr lang="en-US"/>
          </a:p>
        </p:txBody>
      </p:sp>
    </p:spTree>
    <p:extLst>
      <p:ext uri="{BB962C8B-B14F-4D97-AF65-F5344CB8AC3E}">
        <p14:creationId xmlns:p14="http://schemas.microsoft.com/office/powerpoint/2010/main" val="1167218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a:t>
            </a:fld>
            <a:endParaRPr sz="1000" b="0" i="0" u="none" strike="noStrike" cap="none">
              <a:solidFill>
                <a:schemeClr val="dk1"/>
              </a:solidFill>
              <a:latin typeface="Arial"/>
              <a:ea typeface="Arial"/>
              <a:cs typeface="Arial"/>
              <a:sym typeface="Arial"/>
            </a:endParaRPr>
          </a:p>
        </p:txBody>
      </p:sp>
      <p:sp>
        <p:nvSpPr>
          <p:cNvPr id="135" name="Google Shape;135;p1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Acronyms</a:t>
            </a:r>
            <a:endParaRPr/>
          </a:p>
        </p:txBody>
      </p:sp>
      <p:sp>
        <p:nvSpPr>
          <p:cNvPr id="137" name="Google Shape;137;p1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pic>
        <p:nvPicPr>
          <p:cNvPr id="2" name="Picture 1">
            <a:extLst>
              <a:ext uri="{FF2B5EF4-FFF2-40B4-BE49-F238E27FC236}">
                <a16:creationId xmlns:a16="http://schemas.microsoft.com/office/drawing/2014/main" id="{E2F83935-984A-F9BC-DF16-5224460D74D7}"/>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572D12C4-45E3-C750-16C5-86B79DECA3B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3E2E448D-49FD-A3E3-FD17-965BB4B8B793}"/>
              </a:ext>
            </a:extLst>
          </p:cNvPr>
          <p:cNvGraphicFramePr>
            <a:graphicFrameLocks noGrp="1"/>
          </p:cNvGraphicFramePr>
          <p:nvPr>
            <p:extLst>
              <p:ext uri="{D42A27DB-BD31-4B8C-83A1-F6EECF244321}">
                <p14:modId xmlns:p14="http://schemas.microsoft.com/office/powerpoint/2010/main" val="3780603526"/>
              </p:ext>
            </p:extLst>
          </p:nvPr>
        </p:nvGraphicFramePr>
        <p:xfrm>
          <a:off x="189628" y="1057690"/>
          <a:ext cx="4328338" cy="4930397"/>
        </p:xfrm>
        <a:graphic>
          <a:graphicData uri="http://schemas.openxmlformats.org/drawingml/2006/table">
            <a:tbl>
              <a:tblPr firstRow="1" bandRow="1"/>
              <a:tblGrid>
                <a:gridCol w="1093304">
                  <a:extLst>
                    <a:ext uri="{9D8B030D-6E8A-4147-A177-3AD203B41FA5}">
                      <a16:colId xmlns:a16="http://schemas.microsoft.com/office/drawing/2014/main" val="223519840"/>
                    </a:ext>
                  </a:extLst>
                </a:gridCol>
                <a:gridCol w="3235034">
                  <a:extLst>
                    <a:ext uri="{9D8B030D-6E8A-4147-A177-3AD203B41FA5}">
                      <a16:colId xmlns:a16="http://schemas.microsoft.com/office/drawing/2014/main" val="2367750184"/>
                    </a:ext>
                  </a:extLst>
                </a:gridCol>
              </a:tblGrid>
              <a:tr h="404117">
                <a:tc>
                  <a:txBody>
                    <a:bodyPr/>
                    <a:lstStyle/>
                    <a:p>
                      <a:pPr algn="ctr"/>
                      <a:r>
                        <a:rPr lang="en-US" b="1">
                          <a:solidFill>
                            <a:schemeClr val="bg1"/>
                          </a:solidFill>
                          <a:latin typeface="Arial" panose="020B0604020202020204" pitchFamily="34" charset="0"/>
                          <a:cs typeface="Arial" panose="020B0604020202020204" pitchFamily="34" charset="0"/>
                        </a:rPr>
                        <a:t>Acronym</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latin typeface="Arial" panose="020B0604020202020204" pitchFamily="34" charset="0"/>
                          <a:cs typeface="Arial" panose="020B0604020202020204" pitchFamily="34" charset="0"/>
                        </a:rPr>
                        <a:t>Meaning</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1651066151"/>
                  </a:ext>
                </a:extLst>
              </a:tr>
              <a:tr h="411480">
                <a:tc>
                  <a:txBody>
                    <a:bodyPr/>
                    <a:lstStyle/>
                    <a:p>
                      <a:r>
                        <a:rPr lang="en-US">
                          <a:solidFill>
                            <a:schemeClr val="tx1"/>
                          </a:solidFill>
                          <a:latin typeface="Arial" panose="020B0604020202020204" pitchFamily="34" charset="0"/>
                          <a:cs typeface="Arial" panose="020B0604020202020204" pitchFamily="34" charset="0"/>
                        </a:rPr>
                        <a:t>ABS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Acrylonitrile Butadiene Styrene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79362251"/>
                  </a:ext>
                </a:extLst>
              </a:tr>
              <a:tr h="411480">
                <a:tc>
                  <a:txBody>
                    <a:bodyPr/>
                    <a:lstStyle/>
                    <a:p>
                      <a:r>
                        <a:rPr lang="en-US">
                          <a:solidFill>
                            <a:schemeClr val="tx1"/>
                          </a:solidFill>
                          <a:latin typeface="Arial" panose="020B0604020202020204" pitchFamily="34" charset="0"/>
                          <a:cs typeface="Arial" panose="020B0604020202020204" pitchFamily="34" charset="0"/>
                        </a:rPr>
                        <a:t>CD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Drag Coefficient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97806333"/>
                  </a:ext>
                </a:extLst>
              </a:tr>
              <a:tr h="411480">
                <a:tc>
                  <a:txBody>
                    <a:bodyPr/>
                    <a:lstStyle/>
                    <a:p>
                      <a:r>
                        <a:rPr lang="en-US">
                          <a:solidFill>
                            <a:schemeClr val="tx1"/>
                          </a:solidFill>
                          <a:latin typeface="Arial" panose="020B0604020202020204" pitchFamily="34" charset="0"/>
                          <a:cs typeface="Arial" panose="020B0604020202020204" pitchFamily="34" charset="0"/>
                        </a:rPr>
                        <a:t>CDH</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Communication and Data Handling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98739284"/>
                  </a:ext>
                </a:extLst>
              </a:tr>
              <a:tr h="411480">
                <a:tc>
                  <a:txBody>
                    <a:bodyPr/>
                    <a:lstStyle/>
                    <a:p>
                      <a:r>
                        <a:rPr lang="en-US">
                          <a:solidFill>
                            <a:schemeClr val="tx1"/>
                          </a:solidFill>
                          <a:latin typeface="Arial" panose="020B0604020202020204" pitchFamily="34" charset="0"/>
                          <a:cs typeface="Arial" panose="020B0604020202020204" pitchFamily="34" charset="0"/>
                        </a:rPr>
                        <a:t>CSV</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Comma-Separated Values</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48844183"/>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DAC</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latin typeface="Arial" panose="020B0604020202020204" pitchFamily="34" charset="0"/>
                          <a:cs typeface="Arial" panose="020B0604020202020204" pitchFamily="34" charset="0"/>
                        </a:rPr>
                        <a:t>Digital-to-Analog Converter</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493426220"/>
                  </a:ext>
                </a:extLst>
              </a:tr>
              <a:tr h="411480">
                <a:tc>
                  <a:txBody>
                    <a:bodyPr/>
                    <a:lstStyle/>
                    <a:p>
                      <a:r>
                        <a:rPr lang="en-US">
                          <a:solidFill>
                            <a:schemeClr val="tx1"/>
                          </a:solidFill>
                          <a:latin typeface="Arial" panose="020B0604020202020204" pitchFamily="34" charset="0"/>
                          <a:cs typeface="Arial" panose="020B0604020202020204" pitchFamily="34" charset="0"/>
                        </a:rPr>
                        <a:t>EPS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Electrical Power Subsystem</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73033400"/>
                  </a:ext>
                </a:extLst>
              </a:tr>
              <a:tr h="411480">
                <a:tc>
                  <a:txBody>
                    <a:bodyPr/>
                    <a:lstStyle/>
                    <a:p>
                      <a:r>
                        <a:rPr lang="en-US">
                          <a:solidFill>
                            <a:schemeClr val="tx1"/>
                          </a:solidFill>
                          <a:latin typeface="Arial" panose="020B0604020202020204" pitchFamily="34" charset="0"/>
                          <a:cs typeface="Arial" panose="020B0604020202020204" pitchFamily="34" charset="0"/>
                        </a:rPr>
                        <a:t>FSW</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Flight Software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43959133"/>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GCS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latin typeface="Arial" panose="020B0604020202020204" pitchFamily="34" charset="0"/>
                          <a:cs typeface="Arial" panose="020B0604020202020204" pitchFamily="34" charset="0"/>
                        </a:rPr>
                        <a:t>Ground Control System</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0529998"/>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GPS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latin typeface="Arial" panose="020B0604020202020204" pitchFamily="34" charset="0"/>
                          <a:cs typeface="Arial" panose="020B0604020202020204" pitchFamily="34" charset="0"/>
                        </a:rPr>
                        <a:t>Global Positioning System</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99608105"/>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IDE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latin typeface="Arial" panose="020B0604020202020204" pitchFamily="34" charset="0"/>
                          <a:cs typeface="Arial" panose="020B0604020202020204" pitchFamily="34" charset="0"/>
                        </a:rPr>
                        <a:t>Integrated Development Environment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63379523"/>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LED</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buNone/>
                      </a:pPr>
                      <a:r>
                        <a:rPr lang="en-US">
                          <a:solidFill>
                            <a:schemeClr val="tx1"/>
                          </a:solidFill>
                          <a:latin typeface="Arial" panose="020B0604020202020204" pitchFamily="34" charset="0"/>
                          <a:cs typeface="Arial" panose="020B0604020202020204" pitchFamily="34" charset="0"/>
                        </a:rPr>
                        <a:t>Light-Emitting Diode</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739941"/>
                  </a:ext>
                </a:extLst>
              </a:tr>
            </a:tbl>
          </a:graphicData>
        </a:graphic>
      </p:graphicFrame>
      <p:graphicFrame>
        <p:nvGraphicFramePr>
          <p:cNvPr id="7" name="Table 2">
            <a:extLst>
              <a:ext uri="{FF2B5EF4-FFF2-40B4-BE49-F238E27FC236}">
                <a16:creationId xmlns:a16="http://schemas.microsoft.com/office/drawing/2014/main" id="{D651E29F-EC31-B140-C16C-47AC52A31E96}"/>
              </a:ext>
            </a:extLst>
          </p:cNvPr>
          <p:cNvGraphicFramePr>
            <a:graphicFrameLocks noGrp="1"/>
          </p:cNvGraphicFramePr>
          <p:nvPr>
            <p:extLst>
              <p:ext uri="{D42A27DB-BD31-4B8C-83A1-F6EECF244321}">
                <p14:modId xmlns:p14="http://schemas.microsoft.com/office/powerpoint/2010/main" val="572553556"/>
              </p:ext>
            </p:extLst>
          </p:nvPr>
        </p:nvGraphicFramePr>
        <p:xfrm>
          <a:off x="4626033" y="1058057"/>
          <a:ext cx="4328339" cy="5046677"/>
        </p:xfrm>
        <a:graphic>
          <a:graphicData uri="http://schemas.openxmlformats.org/drawingml/2006/table">
            <a:tbl>
              <a:tblPr firstRow="1" bandRow="1"/>
              <a:tblGrid>
                <a:gridCol w="1155422">
                  <a:extLst>
                    <a:ext uri="{9D8B030D-6E8A-4147-A177-3AD203B41FA5}">
                      <a16:colId xmlns:a16="http://schemas.microsoft.com/office/drawing/2014/main" val="223519840"/>
                    </a:ext>
                  </a:extLst>
                </a:gridCol>
                <a:gridCol w="3172917">
                  <a:extLst>
                    <a:ext uri="{9D8B030D-6E8A-4147-A177-3AD203B41FA5}">
                      <a16:colId xmlns:a16="http://schemas.microsoft.com/office/drawing/2014/main" val="2367750184"/>
                    </a:ext>
                  </a:extLst>
                </a:gridCol>
              </a:tblGrid>
              <a:tr h="413717">
                <a:tc>
                  <a:txBody>
                    <a:bodyPr/>
                    <a:lstStyle/>
                    <a:p>
                      <a:pPr algn="ctr"/>
                      <a:r>
                        <a:rPr lang="en-US" b="1">
                          <a:solidFill>
                            <a:schemeClr val="bg1"/>
                          </a:solidFill>
                          <a:latin typeface="Arial" panose="020B0604020202020204" pitchFamily="34" charset="0"/>
                          <a:cs typeface="Arial" panose="020B0604020202020204" pitchFamily="34" charset="0"/>
                        </a:rPr>
                        <a:t>Acronym</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b="1">
                          <a:solidFill>
                            <a:schemeClr val="bg1"/>
                          </a:solidFill>
                          <a:latin typeface="Arial" panose="020B0604020202020204" pitchFamily="34" charset="0"/>
                          <a:cs typeface="Arial" panose="020B0604020202020204" pitchFamily="34" charset="0"/>
                        </a:rPr>
                        <a:t>Meaning</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651066151"/>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MAE</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buNone/>
                      </a:pPr>
                      <a:r>
                        <a:rPr lang="en-US">
                          <a:solidFill>
                            <a:schemeClr val="tx1"/>
                          </a:solidFill>
                          <a:latin typeface="Arial" panose="020B0604020202020204" pitchFamily="34" charset="0"/>
                          <a:cs typeface="Arial" panose="020B0604020202020204" pitchFamily="34" charset="0"/>
                        </a:rPr>
                        <a:t>Mechanical &amp; Aerospace Engineering</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4061805"/>
                  </a:ext>
                </a:extLst>
              </a:tr>
              <a:tr h="411480">
                <a:tc>
                  <a:txBody>
                    <a:bodyPr/>
                    <a:lstStyle/>
                    <a:p>
                      <a:r>
                        <a:rPr lang="en-US">
                          <a:solidFill>
                            <a:schemeClr val="tx1"/>
                          </a:solidFill>
                          <a:latin typeface="Arial" panose="020B0604020202020204" pitchFamily="34" charset="0"/>
                          <a:cs typeface="Arial" panose="020B0604020202020204" pitchFamily="34" charset="0"/>
                        </a:rPr>
                        <a:t>OTS</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Off-the-shelf</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867633904"/>
                  </a:ext>
                </a:extLst>
              </a:tr>
              <a:tr h="411480">
                <a:tc>
                  <a:txBody>
                    <a:bodyPr/>
                    <a:lstStyle/>
                    <a:p>
                      <a:r>
                        <a:rPr lang="en-US">
                          <a:solidFill>
                            <a:schemeClr val="tx1"/>
                          </a:solidFill>
                          <a:latin typeface="Arial" panose="020B0604020202020204" pitchFamily="34" charset="0"/>
                          <a:cs typeface="Arial" panose="020B0604020202020204" pitchFamily="34" charset="0"/>
                        </a:rPr>
                        <a:t>PDR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latin typeface="Arial" panose="020B0604020202020204" pitchFamily="34" charset="0"/>
                          <a:cs typeface="Arial" panose="020B0604020202020204" pitchFamily="34" charset="0"/>
                        </a:rPr>
                        <a:t>Preliminary Design Review</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79362251"/>
                  </a:ext>
                </a:extLst>
              </a:tr>
              <a:tr h="411480">
                <a:tc>
                  <a:txBody>
                    <a:bodyPr/>
                    <a:lstStyle/>
                    <a:p>
                      <a:pPr lvl="0">
                        <a:buNone/>
                      </a:pPr>
                      <a:r>
                        <a:rPr lang="en-US">
                          <a:latin typeface="Arial" panose="020B0604020202020204" pitchFamily="34" charset="0"/>
                          <a:cs typeface="Arial" panose="020B0604020202020204" pitchFamily="34" charset="0"/>
                        </a:rPr>
                        <a:t>PID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P</a:t>
                      </a:r>
                      <a:r>
                        <a:rPr lang="en-US" sz="1400" b="0" i="0" u="none" strike="noStrike" noProof="0">
                          <a:solidFill>
                            <a:schemeClr val="tx1"/>
                          </a:solidFill>
                          <a:latin typeface="Arial" panose="020B0604020202020204" pitchFamily="34" charset="0"/>
                          <a:cs typeface="Arial" panose="020B0604020202020204" pitchFamily="34" charset="0"/>
                        </a:rPr>
                        <a:t>roportional-Integral-Derivative</a:t>
                      </a:r>
                      <a:endParaRPr lang="en-US">
                        <a:solidFill>
                          <a:schemeClr val="tx1"/>
                        </a:solidFill>
                        <a:latin typeface="Arial" panose="020B0604020202020204" pitchFamily="34" charset="0"/>
                        <a:cs typeface="Arial" panose="020B0604020202020204" pitchFamily="34" charset="0"/>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97806333"/>
                  </a:ext>
                </a:extLst>
              </a:tr>
              <a:tr h="411480">
                <a:tc>
                  <a:txBody>
                    <a:bodyPr/>
                    <a:lstStyle/>
                    <a:p>
                      <a:r>
                        <a:rPr lang="en-US">
                          <a:solidFill>
                            <a:schemeClr val="tx1"/>
                          </a:solidFill>
                          <a:latin typeface="Arial" panose="020B0604020202020204" pitchFamily="34" charset="0"/>
                          <a:cs typeface="Arial" panose="020B0604020202020204" pitchFamily="34" charset="0"/>
                        </a:rPr>
                        <a:t>PWM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Pulse-Width Modulation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98739284"/>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RPM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latin typeface="Arial" panose="020B0604020202020204" pitchFamily="34" charset="0"/>
                          <a:cs typeface="Arial" panose="020B0604020202020204" pitchFamily="34" charset="0"/>
                        </a:rPr>
                        <a:t>Revolutions per Minute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48844183"/>
                  </a:ext>
                </a:extLst>
              </a:tr>
              <a:tr h="411480">
                <a:tc>
                  <a:txBody>
                    <a:bodyPr/>
                    <a:lstStyle/>
                    <a:p>
                      <a:r>
                        <a:rPr lang="en-US">
                          <a:solidFill>
                            <a:schemeClr val="tx1"/>
                          </a:solidFill>
                          <a:latin typeface="Arial" panose="020B0604020202020204" pitchFamily="34" charset="0"/>
                          <a:cs typeface="Arial" panose="020B0604020202020204" pitchFamily="34" charset="0"/>
                        </a:rPr>
                        <a:t>SMA</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Subminiature Version 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493426220"/>
                  </a:ext>
                </a:extLst>
              </a:tr>
              <a:tr h="411480">
                <a:tc>
                  <a:txBody>
                    <a:bodyPr/>
                    <a:lstStyle/>
                    <a:p>
                      <a:r>
                        <a:rPr lang="en-US">
                          <a:solidFill>
                            <a:schemeClr val="tx1"/>
                          </a:solidFill>
                          <a:latin typeface="Arial" panose="020B0604020202020204" pitchFamily="34" charset="0"/>
                          <a:cs typeface="Arial" panose="020B0604020202020204" pitchFamily="34" charset="0"/>
                        </a:rPr>
                        <a:t>SPI</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latin typeface="Arial" panose="020B0604020202020204" pitchFamily="34" charset="0"/>
                          <a:cs typeface="Arial" panose="020B0604020202020204" pitchFamily="34" charset="0"/>
                        </a:rPr>
                        <a:t>Serial Peripheral Interface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73033400"/>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SSDC</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latin typeface="Arial" panose="020B0604020202020204" pitchFamily="34" charset="0"/>
                          <a:cs typeface="Arial" panose="020B0604020202020204" pitchFamily="34" charset="0"/>
                        </a:rPr>
                        <a:t>Space Systems Design Club</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43959133"/>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STEM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latin typeface="Arial" panose="020B0604020202020204" pitchFamily="34" charset="0"/>
                          <a:cs typeface="Arial" panose="020B0604020202020204" pitchFamily="34" charset="0"/>
                        </a:rPr>
                        <a:t>Science, Technology, Engineering, and Mathematics</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0529998"/>
                  </a:ext>
                </a:extLst>
              </a:tr>
              <a:tr h="411480">
                <a:tc>
                  <a:txBody>
                    <a:bodyPr/>
                    <a:lstStyle/>
                    <a:p>
                      <a:pPr lvl="0">
                        <a:buNone/>
                      </a:pPr>
                      <a:r>
                        <a:rPr lang="en-US">
                          <a:solidFill>
                            <a:schemeClr val="tx1"/>
                          </a:solidFill>
                          <a:latin typeface="Arial" panose="020B0604020202020204" pitchFamily="34" charset="0"/>
                          <a:cs typeface="Arial" panose="020B0604020202020204" pitchFamily="34" charset="0"/>
                        </a:rPr>
                        <a:t>UF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latin typeface="Arial" panose="020B0604020202020204" pitchFamily="34" charset="0"/>
                          <a:cs typeface="Arial" panose="020B0604020202020204" pitchFamily="34" charset="0"/>
                        </a:rPr>
                        <a:t>University of Florida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996081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Google Shape;382;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Descent Rate Estimates</a:t>
            </a:r>
            <a:r>
              <a:rPr lang="en-US"/>
              <a:t> (2/2)</a:t>
            </a:r>
          </a:p>
        </p:txBody>
      </p:sp>
      <p:sp>
        <p:nvSpPr>
          <p:cNvPr id="383" name="Google Shape;383;p41"/>
          <p:cNvSpPr txBox="1">
            <a:spLocks noGrp="1"/>
          </p:cNvSpPr>
          <p:nvPr>
            <p:ph type="body" idx="1"/>
          </p:nvPr>
        </p:nvSpPr>
        <p:spPr>
          <a:xfrm>
            <a:off x="228600" y="1066799"/>
            <a:ext cx="8686800" cy="529988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a:t>Decent Rate Estimates for the following Configurations</a:t>
            </a:r>
          </a:p>
          <a:p>
            <a:pPr marL="742950" marR="0" lvl="1" indent="-285750" algn="l" rtl="0">
              <a:lnSpc>
                <a:spcPct val="100000"/>
              </a:lnSpc>
              <a:spcBef>
                <a:spcPts val="480"/>
              </a:spcBef>
              <a:spcAft>
                <a:spcPts val="0"/>
              </a:spcAft>
              <a:buClr>
                <a:schemeClr val="dk1"/>
              </a:buClr>
              <a:buSzPts val="2400"/>
              <a:buFont typeface="Arial"/>
              <a:buChar char="–"/>
            </a:pPr>
            <a:endParaRPr lang="en-US"/>
          </a:p>
          <a:p>
            <a:pPr marL="742950" lvl="1" indent="-285750"/>
            <a:endParaRPr lang="en-US"/>
          </a:p>
          <a:p>
            <a:pPr marL="742950" lvl="1" indent="-285750"/>
            <a:endParaRPr lang="en-US"/>
          </a:p>
          <a:p>
            <a:pPr marL="342900" indent="-342900"/>
            <a:endParaRPr lang="en-US"/>
          </a:p>
          <a:p>
            <a:pPr marL="0" indent="0">
              <a:buNone/>
            </a:pPr>
            <a:endParaRPr lang="en-US"/>
          </a:p>
          <a:p>
            <a:pPr marL="0" indent="0">
              <a:buNone/>
            </a:pPr>
            <a:endParaRPr lang="en-US" sz="200"/>
          </a:p>
          <a:p>
            <a:pPr marL="0" indent="0">
              <a:buNone/>
            </a:pPr>
            <a:r>
              <a:rPr lang="en-US"/>
              <a:t>Assumptions</a:t>
            </a:r>
            <a:endParaRPr lang="en-US" sz="1400" b="1">
              <a:solidFill>
                <a:srgbClr val="000000"/>
              </a:solidFill>
            </a:endParaRPr>
          </a:p>
          <a:p>
            <a:pPr marL="800100" lvl="1" indent="-342900">
              <a:buClr>
                <a:srgbClr val="000000"/>
              </a:buClr>
              <a:buFont typeface="Arial" panose="020B0604020202020204" pitchFamily="34" charset="0"/>
              <a:buChar char="•"/>
            </a:pPr>
            <a:r>
              <a:rPr lang="en-US" sz="1400" b="1">
                <a:solidFill>
                  <a:srgbClr val="000000"/>
                </a:solidFill>
              </a:rPr>
              <a:t>Heatshield weight is 377.2 grams</a:t>
            </a:r>
          </a:p>
          <a:p>
            <a:pPr marL="800100" lvl="1" indent="-342900">
              <a:buClr>
                <a:srgbClr val="000000"/>
              </a:buClr>
              <a:buFont typeface="Arial" panose="020B0604020202020204" pitchFamily="34" charset="0"/>
              <a:buChar char="•"/>
            </a:pPr>
            <a:r>
              <a:rPr lang="en-US" sz="1400" b="1">
                <a:solidFill>
                  <a:srgbClr val="000000"/>
                </a:solidFill>
              </a:rPr>
              <a:t>Total weight is 975 grams or less</a:t>
            </a:r>
          </a:p>
          <a:p>
            <a:pPr marL="800100" lvl="1" indent="-342900">
              <a:buClr>
                <a:srgbClr val="000000"/>
              </a:buClr>
              <a:buFont typeface="Arial" panose="020B0604020202020204" pitchFamily="34" charset="0"/>
              <a:buChar char="•"/>
            </a:pPr>
            <a:r>
              <a:rPr lang="en-US" sz="1400" b="1">
                <a:solidFill>
                  <a:srgbClr val="000000"/>
                </a:solidFill>
              </a:rPr>
              <a:t>Cd </a:t>
            </a:r>
            <a:r>
              <a:rPr lang="en-US" sz="1400" b="1">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1400" b="1">
                <a:solidFill>
                  <a:srgbClr val="000000"/>
                </a:solidFill>
              </a:rPr>
              <a:t> 0.75 of a 3D cone with 45</a:t>
            </a:r>
            <a:r>
              <a:rPr lang="en-US" sz="1800" b="1">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1400" b="1">
                <a:solidFill>
                  <a:srgbClr val="000000"/>
                </a:solidFill>
              </a:rPr>
              <a:t> half vertex</a:t>
            </a:r>
          </a:p>
          <a:p>
            <a:pPr marL="800100" lvl="1" indent="-342900">
              <a:buClr>
                <a:srgbClr val="000000"/>
              </a:buClr>
              <a:buFont typeface="Arial" panose="020B0604020202020204" pitchFamily="34" charset="0"/>
              <a:buChar char="•"/>
            </a:pPr>
            <a:r>
              <a:rPr lang="en-US" sz="1400" b="1">
                <a:solidFill>
                  <a:srgbClr val="000000"/>
                </a:solidFill>
              </a:rPr>
              <a:t>Standard atmospheric model used</a:t>
            </a:r>
          </a:p>
          <a:p>
            <a:pPr marL="800100" lvl="1" indent="-342900">
              <a:buClr>
                <a:srgbClr val="000000"/>
              </a:buClr>
              <a:buFont typeface="Arial" panose="020B0604020202020204" pitchFamily="34" charset="0"/>
              <a:buChar char="•"/>
            </a:pPr>
            <a:r>
              <a:rPr lang="en-US" sz="1400" b="1">
                <a:solidFill>
                  <a:srgbClr val="000000"/>
                </a:solidFill>
              </a:rPr>
              <a:t>Estimated altitude range: 634m – 1359m</a:t>
            </a:r>
          </a:p>
          <a:p>
            <a:pPr marL="800100" lvl="1" indent="-342900">
              <a:buClr>
                <a:srgbClr val="000000"/>
              </a:buClr>
              <a:buFont typeface="Arial" panose="020B0604020202020204" pitchFamily="34" charset="0"/>
              <a:buChar char="•"/>
            </a:pPr>
            <a:r>
              <a:rPr lang="en-US" sz="1400" b="1">
                <a:solidFill>
                  <a:srgbClr val="000000"/>
                </a:solidFill>
              </a:rPr>
              <a:t>Estimated air density range: 1.03588kg/m^3 - 1.11308 kg/m^3</a:t>
            </a:r>
          </a:p>
          <a:p>
            <a:pPr marL="800100" lvl="1" indent="-342900">
              <a:buClr>
                <a:srgbClr val="000000"/>
              </a:buClr>
              <a:buFont typeface="Arial" panose="020B0604020202020204" pitchFamily="34" charset="0"/>
              <a:buChar char="•"/>
            </a:pPr>
            <a:r>
              <a:rPr lang="en-US" sz="1400" b="1">
                <a:solidFill>
                  <a:srgbClr val="000000"/>
                </a:solidFill>
              </a:rPr>
              <a:t>Estimated air density @ 100m above ground = 1.10219 kg/m^3 </a:t>
            </a:r>
          </a:p>
          <a:p>
            <a:pPr marL="342900" indent="-342900">
              <a:buClr>
                <a:srgbClr val="000000"/>
              </a:buClr>
            </a:pPr>
            <a:endParaRPr lang="en-US" sz="1400" b="0">
              <a:solidFill>
                <a:srgbClr val="000000"/>
              </a:solidFill>
            </a:endParaRPr>
          </a:p>
        </p:txBody>
      </p:sp>
      <p:sp>
        <p:nvSpPr>
          <p:cNvPr id="380" name="Google Shape;380;p4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lang="en-US"/>
          </a:p>
        </p:txBody>
      </p:sp>
      <p:sp>
        <p:nvSpPr>
          <p:cNvPr id="381" name="Google Shape;381;p4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40</a:t>
            </a:fld>
            <a:endParaRPr sz="1000" b="0" i="0" u="none" strike="noStrike" cap="none">
              <a:solidFill>
                <a:schemeClr val="dk1"/>
              </a:solidFill>
              <a:latin typeface="Arial"/>
              <a:ea typeface="Arial"/>
              <a:cs typeface="Arial"/>
              <a:sym typeface="Arial"/>
            </a:endParaRPr>
          </a:p>
        </p:txBody>
      </p:sp>
      <p:sp>
        <p:nvSpPr>
          <p:cNvPr id="384" name="Google Shape;384;p41"/>
          <p:cNvSpPr txBox="1"/>
          <p:nvPr/>
        </p:nvSpPr>
        <p:spPr>
          <a:xfrm>
            <a:off x="228600" y="6477000"/>
            <a:ext cx="2359152"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Christian Roque</a:t>
            </a:r>
            <a:endParaRPr lang="en-US"/>
          </a:p>
        </p:txBody>
      </p:sp>
      <p:sp>
        <p:nvSpPr>
          <p:cNvPr id="385" name="Google Shape;385;p4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AE8D2D0-9D80-09C1-2A8B-B507E563A36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4" name="Table 3">
            <a:extLst>
              <a:ext uri="{FF2B5EF4-FFF2-40B4-BE49-F238E27FC236}">
                <a16:creationId xmlns:a16="http://schemas.microsoft.com/office/drawing/2014/main" id="{D337FDCD-811B-1E43-6960-2B0ACB3348BA}"/>
              </a:ext>
            </a:extLst>
          </p:cNvPr>
          <p:cNvGraphicFramePr>
            <a:graphicFrameLocks noGrp="1"/>
          </p:cNvGraphicFramePr>
          <p:nvPr>
            <p:extLst>
              <p:ext uri="{D42A27DB-BD31-4B8C-83A1-F6EECF244321}">
                <p14:modId xmlns:p14="http://schemas.microsoft.com/office/powerpoint/2010/main" val="2304713409"/>
              </p:ext>
            </p:extLst>
          </p:nvPr>
        </p:nvGraphicFramePr>
        <p:xfrm>
          <a:off x="673100" y="1663336"/>
          <a:ext cx="7797797" cy="1965960"/>
        </p:xfrm>
        <a:graphic>
          <a:graphicData uri="http://schemas.openxmlformats.org/drawingml/2006/table">
            <a:tbl>
              <a:tblPr firstRow="1" bandRow="1"/>
              <a:tblGrid>
                <a:gridCol w="1828800">
                  <a:extLst>
                    <a:ext uri="{9D8B030D-6E8A-4147-A177-3AD203B41FA5}">
                      <a16:colId xmlns:a16="http://schemas.microsoft.com/office/drawing/2014/main" val="1488457733"/>
                    </a:ext>
                  </a:extLst>
                </a:gridCol>
                <a:gridCol w="1091045">
                  <a:extLst>
                    <a:ext uri="{9D8B030D-6E8A-4147-A177-3AD203B41FA5}">
                      <a16:colId xmlns:a16="http://schemas.microsoft.com/office/drawing/2014/main" val="3424889213"/>
                    </a:ext>
                  </a:extLst>
                </a:gridCol>
                <a:gridCol w="1448953">
                  <a:extLst>
                    <a:ext uri="{9D8B030D-6E8A-4147-A177-3AD203B41FA5}">
                      <a16:colId xmlns:a16="http://schemas.microsoft.com/office/drawing/2014/main" val="2992494551"/>
                    </a:ext>
                  </a:extLst>
                </a:gridCol>
                <a:gridCol w="1587500">
                  <a:extLst>
                    <a:ext uri="{9D8B030D-6E8A-4147-A177-3AD203B41FA5}">
                      <a16:colId xmlns:a16="http://schemas.microsoft.com/office/drawing/2014/main" val="2103517067"/>
                    </a:ext>
                  </a:extLst>
                </a:gridCol>
                <a:gridCol w="1841499">
                  <a:extLst>
                    <a:ext uri="{9D8B030D-6E8A-4147-A177-3AD203B41FA5}">
                      <a16:colId xmlns:a16="http://schemas.microsoft.com/office/drawing/2014/main" val="3971991079"/>
                    </a:ext>
                  </a:extLst>
                </a:gridCol>
              </a:tblGrid>
              <a:tr h="491490">
                <a:tc>
                  <a:txBody>
                    <a:bodyPr/>
                    <a:lstStyle/>
                    <a:p>
                      <a:pPr algn="ctr"/>
                      <a:r>
                        <a:rPr lang="en-US" b="1">
                          <a:solidFill>
                            <a:schemeClr val="bg1"/>
                          </a:solidFill>
                          <a:effectLst/>
                        </a:rPr>
                        <a:t>Configuration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b="1">
                          <a:solidFill>
                            <a:schemeClr val="bg1"/>
                          </a:solidFill>
                          <a:effectLst/>
                        </a:rPr>
                        <a:t> Device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b="1">
                          <a:solidFill>
                            <a:schemeClr val="bg1"/>
                          </a:solidFill>
                          <a:effectLst/>
                        </a:rPr>
                        <a:t>Desired Rate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b="1">
                          <a:solidFill>
                            <a:schemeClr val="bg1"/>
                          </a:solidFill>
                          <a:effectLst/>
                        </a:rPr>
                        <a:t>Decent Rate Estimate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b="1">
                          <a:solidFill>
                            <a:schemeClr val="bg1"/>
                          </a:solidFill>
                          <a:effectLst/>
                        </a:rPr>
                        <a:t>Method of Calculation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extLst>
                  <a:ext uri="{0D108BD9-81ED-4DB2-BD59-A6C34878D82A}">
                    <a16:rowId xmlns:a16="http://schemas.microsoft.com/office/drawing/2014/main" val="3774337389"/>
                  </a:ext>
                </a:extLst>
              </a:tr>
              <a:tr h="491490">
                <a:tc>
                  <a:txBody>
                    <a:bodyPr/>
                    <a:lstStyle/>
                    <a:p>
                      <a:pPr algn="ctr"/>
                      <a:r>
                        <a:rPr lang="en-US">
                          <a:effectLst/>
                        </a:rPr>
                        <a:t>Payload with heatshield</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effectLst/>
                        </a:rPr>
                        <a:t>Aerobraking</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10 m/s - 30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&lt; 17.432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Terminal velocity calculations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81211393"/>
                  </a:ext>
                </a:extLst>
              </a:tr>
              <a:tr h="491490">
                <a:tc>
                  <a:txBody>
                    <a:bodyPr/>
                    <a:lstStyle/>
                    <a:p>
                      <a:pPr algn="ctr"/>
                      <a:r>
                        <a:rPr lang="en-US">
                          <a:effectLst/>
                        </a:rPr>
                        <a:t>Payload without heatshield</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effectLst/>
                        </a:rPr>
                        <a:t>Parachute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Less than 5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&lt; 4.129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Parachute calculations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04192366"/>
                  </a:ext>
                </a:extLst>
              </a:tr>
              <a:tr h="491490">
                <a:tc>
                  <a:txBody>
                    <a:bodyPr/>
                    <a:lstStyle/>
                    <a:p>
                      <a:pPr algn="ctr"/>
                      <a:r>
                        <a:rPr lang="en-US">
                          <a:effectLst/>
                        </a:rPr>
                        <a:t>Heatshield only</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effectLst/>
                        </a:rPr>
                        <a:t>Aerobraking</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Less than 10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&lt; 9.760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effectLst/>
                        </a:rPr>
                        <a:t>Terminal velocity calculations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80531886"/>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44"/>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41</a:t>
            </a:fld>
            <a:endParaRPr sz="1000" b="0" i="0" u="none" strike="noStrike" cap="none">
              <a:solidFill>
                <a:schemeClr val="dk1"/>
              </a:solidFill>
              <a:latin typeface="Arial"/>
              <a:ea typeface="Arial"/>
              <a:cs typeface="Arial"/>
              <a:sym typeface="Arial"/>
            </a:endParaRPr>
          </a:p>
        </p:txBody>
      </p:sp>
      <p:sp>
        <p:nvSpPr>
          <p:cNvPr id="412" name="Google Shape;412;p44"/>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Mechanical Subsystem Design</a:t>
            </a:r>
            <a:endParaRPr/>
          </a:p>
        </p:txBody>
      </p:sp>
      <p:sp>
        <p:nvSpPr>
          <p:cNvPr id="413" name="Google Shape;413;p44"/>
          <p:cNvSpPr txBox="1">
            <a:spLocks noGrp="1"/>
          </p:cNvSpPr>
          <p:nvPr>
            <p:ph type="subTitle" idx="1"/>
          </p:nvPr>
        </p:nvSpPr>
        <p:spPr>
          <a:xfrm>
            <a:off x="960120" y="4343400"/>
            <a:ext cx="7223760"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Zachary </a:t>
            </a:r>
            <a:r>
              <a:rPr lang="en-US" sz="2400" b="1" i="0" u="none" strike="noStrike" cap="none" err="1">
                <a:solidFill>
                  <a:schemeClr val="dk1"/>
                </a:solidFill>
                <a:latin typeface="Arial"/>
                <a:ea typeface="Arial"/>
                <a:cs typeface="Arial"/>
                <a:sym typeface="Arial"/>
              </a:rPr>
              <a:t>DeFabrizio</a:t>
            </a:r>
            <a:r>
              <a:rPr lang="en-US" sz="2400" b="1" i="0" u="none" strike="noStrike" cap="none">
                <a:solidFill>
                  <a:schemeClr val="dk1"/>
                </a:solidFill>
                <a:latin typeface="Arial"/>
                <a:ea typeface="Arial"/>
                <a:cs typeface="Arial"/>
                <a:sym typeface="Arial"/>
              </a:rPr>
              <a:t>, Jake Edwards, Melissa Gonzalez, Jonathan (Yoni) Gutmann, Melanie Miguel, Christian Roque, Samuel Taylor</a:t>
            </a:r>
            <a:endParaRPr/>
          </a:p>
        </p:txBody>
      </p:sp>
      <p:pic>
        <p:nvPicPr>
          <p:cNvPr id="2" name="Picture 1">
            <a:extLst>
              <a:ext uri="{FF2B5EF4-FFF2-40B4-BE49-F238E27FC236}">
                <a16:creationId xmlns:a16="http://schemas.microsoft.com/office/drawing/2014/main" id="{E1DA0B22-D702-221A-E76B-32366FCBC359}"/>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A1F22B01-7022-0335-B1A6-26815ABDDE8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a:extLst>
            <a:ext uri="{FF2B5EF4-FFF2-40B4-BE49-F238E27FC236}">
              <a16:creationId xmlns:a16="http://schemas.microsoft.com/office/drawing/2014/main" id="{C35B8D9C-334B-1C2A-B487-04DA36157515}"/>
            </a:ext>
          </a:extLst>
        </p:cNvPr>
        <p:cNvGrpSpPr/>
        <p:nvPr/>
      </p:nvGrpSpPr>
      <p:grpSpPr>
        <a:xfrm>
          <a:off x="0" y="0"/>
          <a:ext cx="0" cy="0"/>
          <a:chOff x="0" y="0"/>
          <a:chExt cx="0" cy="0"/>
        </a:xfrm>
      </p:grpSpPr>
      <p:sp>
        <p:nvSpPr>
          <p:cNvPr id="419" name="Google Shape;419;p45">
            <a:extLst>
              <a:ext uri="{FF2B5EF4-FFF2-40B4-BE49-F238E27FC236}">
                <a16:creationId xmlns:a16="http://schemas.microsoft.com/office/drawing/2014/main" id="{2A3D5F9D-D351-A96C-69B0-3C07B031317D}"/>
              </a:ext>
            </a:extLst>
          </p:cNvPr>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42</a:t>
            </a:fld>
            <a:endParaRPr sz="1000" b="0" i="0" u="none" strike="noStrike" cap="none">
              <a:solidFill>
                <a:schemeClr val="dk1"/>
              </a:solidFill>
              <a:latin typeface="Arial"/>
              <a:ea typeface="Arial"/>
              <a:cs typeface="Arial"/>
              <a:sym typeface="Arial"/>
            </a:endParaRPr>
          </a:p>
        </p:txBody>
      </p:sp>
      <p:sp>
        <p:nvSpPr>
          <p:cNvPr id="420" name="Google Shape;420;p45">
            <a:extLst>
              <a:ext uri="{FF2B5EF4-FFF2-40B4-BE49-F238E27FC236}">
                <a16:creationId xmlns:a16="http://schemas.microsoft.com/office/drawing/2014/main" id="{695377BA-CFF3-2A16-6B67-D47879E81E8C}"/>
              </a:ext>
            </a:extLst>
          </p:cNvPr>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Mechanical Subsystem Overview</a:t>
            </a:r>
            <a:endParaRPr/>
          </a:p>
        </p:txBody>
      </p:sp>
      <p:sp>
        <p:nvSpPr>
          <p:cNvPr id="422" name="Google Shape;422;p45">
            <a:extLst>
              <a:ext uri="{FF2B5EF4-FFF2-40B4-BE49-F238E27FC236}">
                <a16:creationId xmlns:a16="http://schemas.microsoft.com/office/drawing/2014/main" id="{E86EE76B-5AAC-4188-0E46-8B88B18B43EC}"/>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Samuel Taylor</a:t>
            </a:r>
            <a:endParaRPr/>
          </a:p>
        </p:txBody>
      </p:sp>
      <p:sp>
        <p:nvSpPr>
          <p:cNvPr id="423" name="Google Shape;423;p45">
            <a:extLst>
              <a:ext uri="{FF2B5EF4-FFF2-40B4-BE49-F238E27FC236}">
                <a16:creationId xmlns:a16="http://schemas.microsoft.com/office/drawing/2014/main" id="{C3DF31F2-FCD3-4125-5AB7-2193799177AC}"/>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08E35CAE-8100-985D-C726-7D1EF9B67A3E}"/>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9B22044-CDC7-C51F-F4F6-F0A106324557}"/>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6" name="Picture 5">
            <a:extLst>
              <a:ext uri="{FF2B5EF4-FFF2-40B4-BE49-F238E27FC236}">
                <a16:creationId xmlns:a16="http://schemas.microsoft.com/office/drawing/2014/main" id="{96ACEB74-C387-4755-D783-8C338238D890}"/>
              </a:ext>
            </a:extLst>
          </p:cNvPr>
          <p:cNvPicPr>
            <a:picLocks noChangeAspect="1"/>
          </p:cNvPicPr>
          <p:nvPr/>
        </p:nvPicPr>
        <p:blipFill rotWithShape="1">
          <a:blip r:embed="rId4"/>
          <a:srcRect l="43725" t="8725" r="36470" b="9060"/>
          <a:stretch/>
        </p:blipFill>
        <p:spPr>
          <a:xfrm>
            <a:off x="3478305" y="1055359"/>
            <a:ext cx="2196362" cy="5303810"/>
          </a:xfrm>
          <a:prstGeom prst="rect">
            <a:avLst/>
          </a:prstGeom>
        </p:spPr>
      </p:pic>
      <p:cxnSp>
        <p:nvCxnSpPr>
          <p:cNvPr id="8" name="Straight Arrow Connector 7">
            <a:extLst>
              <a:ext uri="{FF2B5EF4-FFF2-40B4-BE49-F238E27FC236}">
                <a16:creationId xmlns:a16="http://schemas.microsoft.com/office/drawing/2014/main" id="{CA0FF875-697C-5B5F-F9FB-EC8B3F2C8188}"/>
              </a:ext>
            </a:extLst>
          </p:cNvPr>
          <p:cNvCxnSpPr>
            <a:cxnSpLocks/>
          </p:cNvCxnSpPr>
          <p:nvPr/>
        </p:nvCxnSpPr>
        <p:spPr>
          <a:xfrm flipH="1">
            <a:off x="5569716" y="4791426"/>
            <a:ext cx="1034043" cy="63988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0" name="TextBox 9">
            <a:extLst>
              <a:ext uri="{FF2B5EF4-FFF2-40B4-BE49-F238E27FC236}">
                <a16:creationId xmlns:a16="http://schemas.microsoft.com/office/drawing/2014/main" id="{498DFF4C-F956-0F67-5640-A513A34BD7A8}"/>
              </a:ext>
            </a:extLst>
          </p:cNvPr>
          <p:cNvSpPr txBox="1"/>
          <p:nvPr/>
        </p:nvSpPr>
        <p:spPr>
          <a:xfrm>
            <a:off x="6624847" y="4621763"/>
            <a:ext cx="259303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Torsion Hinged Heatshield:</a:t>
            </a:r>
          </a:p>
          <a:p>
            <a:r>
              <a:rPr lang="en-US"/>
              <a:t>Four ABS shields rest inside the shoulder of the rocket before separation. After separation, torsion springs open rotating the shields outward increasing the drag force on the </a:t>
            </a:r>
            <a:r>
              <a:rPr lang="en-US" err="1"/>
              <a:t>CanSat</a:t>
            </a:r>
            <a:r>
              <a:rPr lang="en-US"/>
              <a:t>.</a:t>
            </a:r>
          </a:p>
          <a:p>
            <a:endParaRPr lang="en-US"/>
          </a:p>
        </p:txBody>
      </p:sp>
      <p:cxnSp>
        <p:nvCxnSpPr>
          <p:cNvPr id="11" name="Straight Arrow Connector 10">
            <a:extLst>
              <a:ext uri="{FF2B5EF4-FFF2-40B4-BE49-F238E27FC236}">
                <a16:creationId xmlns:a16="http://schemas.microsoft.com/office/drawing/2014/main" id="{9BCC9839-1264-FE84-1551-D5FC0AC16D3F}"/>
              </a:ext>
            </a:extLst>
          </p:cNvPr>
          <p:cNvCxnSpPr>
            <a:cxnSpLocks/>
          </p:cNvCxnSpPr>
          <p:nvPr/>
        </p:nvCxnSpPr>
        <p:spPr>
          <a:xfrm flipH="1">
            <a:off x="5067693" y="2514743"/>
            <a:ext cx="1338983" cy="50506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2" name="TextBox 11">
            <a:extLst>
              <a:ext uri="{FF2B5EF4-FFF2-40B4-BE49-F238E27FC236}">
                <a16:creationId xmlns:a16="http://schemas.microsoft.com/office/drawing/2014/main" id="{0BCD4F9E-9109-16C2-6564-EE16C1A3803A}"/>
              </a:ext>
            </a:extLst>
          </p:cNvPr>
          <p:cNvSpPr txBox="1"/>
          <p:nvPr/>
        </p:nvSpPr>
        <p:spPr>
          <a:xfrm>
            <a:off x="6421771" y="2317695"/>
            <a:ext cx="25773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Aluminum threaded rod:</a:t>
            </a:r>
          </a:p>
          <a:p>
            <a:r>
              <a:rPr lang="en-US"/>
              <a:t>Threaded rods that provide structural integrity along with layer adjustments.</a:t>
            </a:r>
          </a:p>
        </p:txBody>
      </p:sp>
      <p:cxnSp>
        <p:nvCxnSpPr>
          <p:cNvPr id="13" name="Straight Arrow Connector 12">
            <a:extLst>
              <a:ext uri="{FF2B5EF4-FFF2-40B4-BE49-F238E27FC236}">
                <a16:creationId xmlns:a16="http://schemas.microsoft.com/office/drawing/2014/main" id="{DE0690A0-D0F1-7604-491F-EC698C7DB27B}"/>
              </a:ext>
            </a:extLst>
          </p:cNvPr>
          <p:cNvCxnSpPr>
            <a:cxnSpLocks/>
          </p:cNvCxnSpPr>
          <p:nvPr/>
        </p:nvCxnSpPr>
        <p:spPr>
          <a:xfrm>
            <a:off x="2579181" y="3356741"/>
            <a:ext cx="1610807" cy="53264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a16="http://schemas.microsoft.com/office/drawing/2014/main" id="{21DDC35D-5CBD-DB74-21FC-B9EC274AA334}"/>
              </a:ext>
            </a:extLst>
          </p:cNvPr>
          <p:cNvCxnSpPr>
            <a:cxnSpLocks/>
          </p:cNvCxnSpPr>
          <p:nvPr/>
        </p:nvCxnSpPr>
        <p:spPr>
          <a:xfrm>
            <a:off x="2804381" y="1455707"/>
            <a:ext cx="1395077" cy="19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5" name="TextBox 14">
            <a:extLst>
              <a:ext uri="{FF2B5EF4-FFF2-40B4-BE49-F238E27FC236}">
                <a16:creationId xmlns:a16="http://schemas.microsoft.com/office/drawing/2014/main" id="{CBDB8D5A-79E8-67F0-B1D5-39668B436324}"/>
              </a:ext>
            </a:extLst>
          </p:cNvPr>
          <p:cNvSpPr txBox="1"/>
          <p:nvPr/>
        </p:nvSpPr>
        <p:spPr>
          <a:xfrm>
            <a:off x="179117" y="3122939"/>
            <a:ext cx="25215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Oval shaped egg capsule:</a:t>
            </a:r>
          </a:p>
        </p:txBody>
      </p:sp>
      <p:sp>
        <p:nvSpPr>
          <p:cNvPr id="4" name="TextBox 3">
            <a:extLst>
              <a:ext uri="{FF2B5EF4-FFF2-40B4-BE49-F238E27FC236}">
                <a16:creationId xmlns:a16="http://schemas.microsoft.com/office/drawing/2014/main" id="{9643044A-9826-067A-B769-230E51303EF1}"/>
              </a:ext>
            </a:extLst>
          </p:cNvPr>
          <p:cNvSpPr txBox="1"/>
          <p:nvPr/>
        </p:nvSpPr>
        <p:spPr>
          <a:xfrm>
            <a:off x="701117" y="1302882"/>
            <a:ext cx="252158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Parachute Attachment:</a:t>
            </a:r>
          </a:p>
          <a:p>
            <a:r>
              <a:rPr lang="en-US"/>
              <a:t>A threaded fiberglass eyebolt that provides a physical attachment from the </a:t>
            </a:r>
            <a:r>
              <a:rPr lang="en-US" err="1"/>
              <a:t>CanSat</a:t>
            </a:r>
            <a:r>
              <a:rPr lang="en-US"/>
              <a:t> to the parachute.</a:t>
            </a:r>
          </a:p>
        </p:txBody>
      </p:sp>
      <p:cxnSp>
        <p:nvCxnSpPr>
          <p:cNvPr id="5" name="Straight Arrow Connector 4">
            <a:extLst>
              <a:ext uri="{FF2B5EF4-FFF2-40B4-BE49-F238E27FC236}">
                <a16:creationId xmlns:a16="http://schemas.microsoft.com/office/drawing/2014/main" id="{80C34708-BCC6-2584-4DE7-CA71E694A241}"/>
              </a:ext>
            </a:extLst>
          </p:cNvPr>
          <p:cNvCxnSpPr>
            <a:cxnSpLocks/>
          </p:cNvCxnSpPr>
          <p:nvPr/>
        </p:nvCxnSpPr>
        <p:spPr>
          <a:xfrm flipV="1">
            <a:off x="1938896" y="5338383"/>
            <a:ext cx="2196256" cy="1577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7" name="TextBox 6">
            <a:extLst>
              <a:ext uri="{FF2B5EF4-FFF2-40B4-BE49-F238E27FC236}">
                <a16:creationId xmlns:a16="http://schemas.microsoft.com/office/drawing/2014/main" id="{AD0A7F65-66F8-D6BB-9031-A98ADE546C58}"/>
              </a:ext>
            </a:extLst>
          </p:cNvPr>
          <p:cNvSpPr txBox="1"/>
          <p:nvPr/>
        </p:nvSpPr>
        <p:spPr>
          <a:xfrm>
            <a:off x="233117" y="5244882"/>
            <a:ext cx="299858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Linear Actuator:</a:t>
            </a:r>
          </a:p>
          <a:p>
            <a:r>
              <a:rPr lang="en-US"/>
              <a:t>Attaches the Heatshield to the rest of the </a:t>
            </a:r>
            <a:r>
              <a:rPr lang="en-US" err="1"/>
              <a:t>CanSat</a:t>
            </a:r>
            <a:r>
              <a:rPr lang="en-US"/>
              <a:t> when deployed. Can be retracted to release heatshield at desired altitude. </a:t>
            </a:r>
          </a:p>
        </p:txBody>
      </p:sp>
      <p:sp>
        <p:nvSpPr>
          <p:cNvPr id="9" name="TextBox 8">
            <a:extLst>
              <a:ext uri="{FF2B5EF4-FFF2-40B4-BE49-F238E27FC236}">
                <a16:creationId xmlns:a16="http://schemas.microsoft.com/office/drawing/2014/main" id="{C676F718-6B85-76B3-9C0E-8D664DD998E8}"/>
              </a:ext>
            </a:extLst>
          </p:cNvPr>
          <p:cNvSpPr txBox="1"/>
          <p:nvPr/>
        </p:nvSpPr>
        <p:spPr>
          <a:xfrm>
            <a:off x="6551117" y="1149882"/>
            <a:ext cx="252158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Servo Motor: </a:t>
            </a:r>
          </a:p>
          <a:p>
            <a:r>
              <a:rPr lang="en-US"/>
              <a:t>Attached to a nylon cord that holds the parachute to the </a:t>
            </a:r>
            <a:r>
              <a:rPr lang="en-US" err="1"/>
              <a:t>CanSat</a:t>
            </a:r>
            <a:r>
              <a:rPr lang="en-US"/>
              <a:t>. Can be activated to release the parachute.</a:t>
            </a:r>
          </a:p>
        </p:txBody>
      </p:sp>
      <p:cxnSp>
        <p:nvCxnSpPr>
          <p:cNvPr id="16" name="Straight Arrow Connector 15">
            <a:extLst>
              <a:ext uri="{FF2B5EF4-FFF2-40B4-BE49-F238E27FC236}">
                <a16:creationId xmlns:a16="http://schemas.microsoft.com/office/drawing/2014/main" id="{282E574F-C29C-D3F4-7DC0-E91CA232141A}"/>
              </a:ext>
            </a:extLst>
          </p:cNvPr>
          <p:cNvCxnSpPr>
            <a:cxnSpLocks/>
          </p:cNvCxnSpPr>
          <p:nvPr/>
        </p:nvCxnSpPr>
        <p:spPr>
          <a:xfrm flipH="1">
            <a:off x="4761692" y="1344743"/>
            <a:ext cx="1752983" cy="65806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0B9F98E9-2D71-E7FC-DCD6-A621BF5C3B72}"/>
              </a:ext>
            </a:extLst>
          </p:cNvPr>
          <p:cNvCxnSpPr>
            <a:cxnSpLocks/>
          </p:cNvCxnSpPr>
          <p:nvPr/>
        </p:nvCxnSpPr>
        <p:spPr>
          <a:xfrm flipH="1" flipV="1">
            <a:off x="5549361" y="3237608"/>
            <a:ext cx="1251580" cy="35572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8" name="TextBox 17">
            <a:extLst>
              <a:ext uri="{FF2B5EF4-FFF2-40B4-BE49-F238E27FC236}">
                <a16:creationId xmlns:a16="http://schemas.microsoft.com/office/drawing/2014/main" id="{9CEA0A82-18CA-013D-4A42-523A639AD8EA}"/>
              </a:ext>
            </a:extLst>
          </p:cNvPr>
          <p:cNvSpPr txBox="1"/>
          <p:nvPr/>
        </p:nvSpPr>
        <p:spPr>
          <a:xfrm>
            <a:off x="6762484" y="3362145"/>
            <a:ext cx="257735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ABS platforms:</a:t>
            </a:r>
          </a:p>
          <a:p>
            <a:r>
              <a:rPr lang="en-US"/>
              <a:t>Circular ABS platforms that allow for placement of electronics and the mounting of the egg capsule. </a:t>
            </a:r>
          </a:p>
          <a:p>
            <a:endParaRPr lang="en-US" b="1"/>
          </a:p>
          <a:p>
            <a:endParaRPr lang="en-US" b="1"/>
          </a:p>
        </p:txBody>
      </p:sp>
      <p:sp>
        <p:nvSpPr>
          <p:cNvPr id="23" name="TextBox 22">
            <a:extLst>
              <a:ext uri="{FF2B5EF4-FFF2-40B4-BE49-F238E27FC236}">
                <a16:creationId xmlns:a16="http://schemas.microsoft.com/office/drawing/2014/main" id="{C152C53A-1A80-DD19-3394-DA92CECC0AB5}"/>
              </a:ext>
            </a:extLst>
          </p:cNvPr>
          <p:cNvSpPr txBox="1"/>
          <p:nvPr/>
        </p:nvSpPr>
        <p:spPr>
          <a:xfrm>
            <a:off x="179117" y="3358611"/>
            <a:ext cx="299858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 ABS container that encapsulates the egg. Suspended from the bottom and middle platform with elastic bands as shock resistance.</a:t>
            </a:r>
          </a:p>
        </p:txBody>
      </p:sp>
    </p:spTree>
    <p:extLst>
      <p:ext uri="{BB962C8B-B14F-4D97-AF65-F5344CB8AC3E}">
        <p14:creationId xmlns:p14="http://schemas.microsoft.com/office/powerpoint/2010/main" val="4086124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9" name="Google Shape;429;p4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43</a:t>
            </a:fld>
            <a:endParaRPr sz="1000" b="0" i="0" u="none" strike="noStrike" cap="none">
              <a:solidFill>
                <a:schemeClr val="dk1"/>
              </a:solidFill>
              <a:latin typeface="Arial"/>
              <a:ea typeface="Arial"/>
              <a:cs typeface="Arial"/>
              <a:sym typeface="Arial"/>
            </a:endParaRPr>
          </a:p>
        </p:txBody>
      </p:sp>
      <p:sp>
        <p:nvSpPr>
          <p:cNvPr id="430" name="Google Shape;430;p46"/>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Mechanical Layout of Components Trade &amp; Selection (1/2)</a:t>
            </a:r>
            <a:endParaRPr/>
          </a:p>
        </p:txBody>
      </p:sp>
      <p:sp>
        <p:nvSpPr>
          <p:cNvPr id="432" name="Google Shape;432;p4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33" name="Google Shape;433;p4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Jake Edwards</a:t>
            </a:r>
            <a:endParaRPr/>
          </a:p>
        </p:txBody>
      </p:sp>
      <p:sp>
        <p:nvSpPr>
          <p:cNvPr id="434" name="Google Shape;434;p46"/>
          <p:cNvSpPr/>
          <p:nvPr/>
        </p:nvSpPr>
        <p:spPr>
          <a:xfrm>
            <a:off x="194700" y="5511250"/>
            <a:ext cx="8775100" cy="572126"/>
          </a:xfrm>
          <a:prstGeom prst="rect">
            <a:avLst/>
          </a:prstGeom>
        </p:spPr>
        <p:txBody>
          <a:bodyPr>
            <a:prstTxWarp prst="textPlain">
              <a:avLst/>
            </a:prstTxWarp>
          </a:bodyPr>
          <a:lstStyle/>
          <a:p>
            <a:pPr lvl="0" algn="ctr"/>
            <a:endParaRPr b="0" i="0">
              <a:ln w="19050" cap="flat" cmpd="sng">
                <a:solidFill>
                  <a:srgbClr val="99CCFF"/>
                </a:solidFill>
                <a:prstDash val="solid"/>
                <a:round/>
                <a:headEnd type="none" w="sm" len="sm"/>
                <a:tailEnd type="none" w="sm" len="sm"/>
              </a:ln>
              <a:solidFill>
                <a:srgbClr val="0066CC"/>
              </a:solidFill>
              <a:latin typeface="Impact"/>
            </a:endParaRPr>
          </a:p>
        </p:txBody>
      </p:sp>
      <p:pic>
        <p:nvPicPr>
          <p:cNvPr id="2" name="Picture 1">
            <a:extLst>
              <a:ext uri="{FF2B5EF4-FFF2-40B4-BE49-F238E27FC236}">
                <a16:creationId xmlns:a16="http://schemas.microsoft.com/office/drawing/2014/main" id="{2281F9F7-E23B-3DE6-6CFB-62F01C203C51}"/>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E6F4715-DF8A-77FE-51DD-5909111B6F3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4B224DC6-E384-3336-B208-DA3684047C0E}"/>
              </a:ext>
            </a:extLst>
          </p:cNvPr>
          <p:cNvGraphicFramePr>
            <a:graphicFrameLocks noGrp="1"/>
          </p:cNvGraphicFramePr>
          <p:nvPr>
            <p:extLst>
              <p:ext uri="{D42A27DB-BD31-4B8C-83A1-F6EECF244321}">
                <p14:modId xmlns:p14="http://schemas.microsoft.com/office/powerpoint/2010/main" val="3018182287"/>
              </p:ext>
            </p:extLst>
          </p:nvPr>
        </p:nvGraphicFramePr>
        <p:xfrm>
          <a:off x="232756" y="4047830"/>
          <a:ext cx="8682640" cy="2225040"/>
        </p:xfrm>
        <a:graphic>
          <a:graphicData uri="http://schemas.openxmlformats.org/drawingml/2006/table">
            <a:tbl>
              <a:tblPr/>
              <a:tblGrid>
                <a:gridCol w="1120153">
                  <a:extLst>
                    <a:ext uri="{9D8B030D-6E8A-4147-A177-3AD203B41FA5}">
                      <a16:colId xmlns:a16="http://schemas.microsoft.com/office/drawing/2014/main" val="206368470"/>
                    </a:ext>
                  </a:extLst>
                </a:gridCol>
                <a:gridCol w="3219087">
                  <a:extLst>
                    <a:ext uri="{9D8B030D-6E8A-4147-A177-3AD203B41FA5}">
                      <a16:colId xmlns:a16="http://schemas.microsoft.com/office/drawing/2014/main" val="2504722028"/>
                    </a:ext>
                  </a:extLst>
                </a:gridCol>
                <a:gridCol w="2488520">
                  <a:extLst>
                    <a:ext uri="{9D8B030D-6E8A-4147-A177-3AD203B41FA5}">
                      <a16:colId xmlns:a16="http://schemas.microsoft.com/office/drawing/2014/main" val="3246918344"/>
                    </a:ext>
                  </a:extLst>
                </a:gridCol>
                <a:gridCol w="1854880">
                  <a:extLst>
                    <a:ext uri="{9D8B030D-6E8A-4147-A177-3AD203B41FA5}">
                      <a16:colId xmlns:a16="http://schemas.microsoft.com/office/drawing/2014/main" val="2145200109"/>
                    </a:ext>
                  </a:extLst>
                </a:gridCol>
              </a:tblGrid>
              <a:tr h="265882">
                <a:tc>
                  <a:txBody>
                    <a:bodyPr/>
                    <a:lstStyle/>
                    <a:p>
                      <a:pPr algn="l" rtl="0" fontAlgn="base"/>
                      <a:r>
                        <a:rPr lang="en-US" sz="1400" b="1" i="0" u="none" strike="noStrike">
                          <a:solidFill>
                            <a:srgbClr val="FFFFFF"/>
                          </a:solidFill>
                          <a:effectLst/>
                          <a:latin typeface="Arial"/>
                        </a:rPr>
                        <a:t>Design</a:t>
                      </a:r>
                      <a:r>
                        <a:rPr lang="en-US" sz="1400" b="0" i="0">
                          <a:solidFill>
                            <a:srgbClr val="FFFFFF"/>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400" b="1" i="0" u="none" strike="noStrike">
                          <a:solidFill>
                            <a:srgbClr val="FFFFFF"/>
                          </a:solidFill>
                          <a:effectLst/>
                          <a:latin typeface="Arial"/>
                        </a:rPr>
                        <a:t>Description</a:t>
                      </a:r>
                      <a:r>
                        <a:rPr lang="en-US" sz="1400" b="0" i="0">
                          <a:solidFill>
                            <a:srgbClr val="FFFFFF"/>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400" b="1" i="0" u="none" strike="noStrike">
                          <a:solidFill>
                            <a:srgbClr val="FFFFFF"/>
                          </a:solidFill>
                          <a:effectLst/>
                          <a:latin typeface="Arial"/>
                        </a:rPr>
                        <a:t>Materials</a:t>
                      </a:r>
                      <a:r>
                        <a:rPr lang="en-US" sz="1400" b="0" i="0">
                          <a:solidFill>
                            <a:srgbClr val="FFFFFF"/>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400" b="1" i="0" u="none" strike="noStrike">
                          <a:solidFill>
                            <a:srgbClr val="FFFFFF"/>
                          </a:solidFill>
                          <a:effectLst/>
                          <a:latin typeface="Arial"/>
                        </a:rPr>
                        <a:t>Evaluation</a:t>
                      </a:r>
                      <a:r>
                        <a:rPr lang="en-US" sz="1400" b="0" i="0">
                          <a:solidFill>
                            <a:srgbClr val="FFFFFF"/>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210498561"/>
                  </a:ext>
                </a:extLst>
              </a:tr>
              <a:tr h="1892188">
                <a:tc>
                  <a:txBody>
                    <a:bodyPr/>
                    <a:lstStyle/>
                    <a:p>
                      <a:pPr lvl="0" algn="l">
                        <a:buNone/>
                      </a:pPr>
                      <a:r>
                        <a:rPr lang="en-US" sz="1200" b="0" i="0">
                          <a:solidFill>
                            <a:srgbClr val="000000"/>
                          </a:solidFill>
                          <a:effectLst/>
                        </a:rPr>
                        <a:t>Spring Loaded Shield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a:solidFill>
                            <a:srgbClr val="000000"/>
                          </a:solidFill>
                          <a:effectLst/>
                        </a:rPr>
                        <a:t>Compressed cylindrical shape. Heat shield spring loaded by horizontal springs. When released the heat shield deploys horizontally to its lengthened position. Heat shield held in place by plastic rod. A series of plastic sections structured by threaded aluminum rods. First there is a section for the electronics, followed by a section for the egg and parachute.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u="none" strike="noStrike">
                          <a:solidFill>
                            <a:srgbClr val="000000"/>
                          </a:solidFill>
                          <a:effectLst/>
                          <a:latin typeface="Arial"/>
                        </a:rPr>
                        <a:t>Plates – ABS Plastic</a:t>
                      </a:r>
                      <a:r>
                        <a:rPr lang="en-US" sz="1200" b="0" i="0">
                          <a:solidFill>
                            <a:srgbClr val="000000"/>
                          </a:solidFill>
                          <a:effectLst/>
                          <a:latin typeface="Arial"/>
                        </a:rPr>
                        <a:t>​</a:t>
                      </a:r>
                    </a:p>
                    <a:p>
                      <a:pPr algn="l" rtl="0" fontAlgn="base"/>
                      <a:r>
                        <a:rPr lang="en-US" sz="1200" b="0" i="0" u="none" strike="noStrike">
                          <a:solidFill>
                            <a:srgbClr val="000000"/>
                          </a:solidFill>
                          <a:effectLst/>
                          <a:latin typeface="Arial"/>
                        </a:rPr>
                        <a:t>Threaded Poles – Aluminum</a:t>
                      </a:r>
                    </a:p>
                    <a:p>
                      <a:pPr algn="l" rtl="0" fontAlgn="base"/>
                      <a:r>
                        <a:rPr lang="en-US" sz="1200" b="0" i="0" u="none" strike="noStrike">
                          <a:solidFill>
                            <a:srgbClr val="000000"/>
                          </a:solidFill>
                          <a:effectLst/>
                          <a:latin typeface="Arial"/>
                        </a:rPr>
                        <a:t>Nuts – Aluminum</a:t>
                      </a:r>
                    </a:p>
                    <a:p>
                      <a:pPr algn="l" rtl="0" fontAlgn="base"/>
                      <a:r>
                        <a:rPr lang="en-US" sz="1200" b="0" i="0" u="none" strike="noStrike">
                          <a:solidFill>
                            <a:srgbClr val="000000"/>
                          </a:solidFill>
                          <a:effectLst/>
                          <a:latin typeface="Arial"/>
                        </a:rPr>
                        <a:t>Heat Shield – ABS Plastic</a:t>
                      </a:r>
                      <a:r>
                        <a:rPr lang="en-US" sz="1200" b="0" i="0">
                          <a:solidFill>
                            <a:srgbClr val="000000"/>
                          </a:solidFill>
                          <a:effectLst/>
                          <a:latin typeface="Arial"/>
                        </a:rPr>
                        <a:t>​</a:t>
                      </a:r>
                    </a:p>
                    <a:p>
                      <a:pPr algn="l" rtl="0" fontAlgn="base"/>
                      <a:r>
                        <a:rPr lang="en-US" sz="1200" b="0" i="0" u="none" strike="noStrike">
                          <a:solidFill>
                            <a:srgbClr val="000000"/>
                          </a:solidFill>
                          <a:effectLst/>
                          <a:latin typeface="Arial"/>
                        </a:rPr>
                        <a:t>Horizontal Springs –Aluminum</a:t>
                      </a:r>
                      <a:endParaRPr lang="en-US" sz="1200" b="0" i="0">
                        <a:solidFill>
                          <a:srgbClr val="000000"/>
                        </a:solidFill>
                        <a:effectLst/>
                        <a:latin typeface="Arial"/>
                      </a:endParaRPr>
                    </a:p>
                    <a:p>
                      <a:pPr algn="l" rtl="0" fontAlgn="base"/>
                      <a:r>
                        <a:rPr lang="en-US" sz="1200" b="0" i="0" u="none" strike="noStrike">
                          <a:solidFill>
                            <a:srgbClr val="000000"/>
                          </a:solidFill>
                          <a:effectLst/>
                          <a:latin typeface="Arial"/>
                        </a:rPr>
                        <a:t>Parachute Attachment – Steel</a:t>
                      </a:r>
                    </a:p>
                    <a:p>
                      <a:pPr algn="l" rtl="0" fontAlgn="base"/>
                      <a:r>
                        <a:rPr lang="en-US" sz="1200" b="0" i="0">
                          <a:solidFill>
                            <a:srgbClr val="000000"/>
                          </a:solidFill>
                          <a:effectLst/>
                          <a:latin typeface="Arial"/>
                        </a:rPr>
                        <a:t>​Nose Cone – ABS Plastic</a:t>
                      </a:r>
                    </a:p>
                    <a:p>
                      <a:pPr algn="l" rtl="0" fontAlgn="base"/>
                      <a:r>
                        <a:rPr lang="en-US" sz="1200" b="0" i="0">
                          <a:solidFill>
                            <a:srgbClr val="000000"/>
                          </a:solidFill>
                          <a:effectLst/>
                          <a:latin typeface="Arial"/>
                        </a:rPr>
                        <a:t>Electronic Mounts – ABS Plastic</a:t>
                      </a:r>
                    </a:p>
                    <a:p>
                      <a:pPr algn="l" rtl="0" fontAlgn="base"/>
                      <a:r>
                        <a:rPr lang="en-US" sz="1200" b="0" i="0">
                          <a:solidFill>
                            <a:srgbClr val="000000"/>
                          </a:solidFill>
                          <a:effectLst/>
                          <a:latin typeface="Arial"/>
                        </a:rPr>
                        <a:t>​</a:t>
                      </a:r>
                    </a:p>
                    <a:p>
                      <a:pPr algn="l" rtl="0" fontAlgn="base"/>
                      <a:r>
                        <a:rPr lang="en-US" sz="1200" b="0" i="0">
                          <a:solidFill>
                            <a:srgbClr val="000000"/>
                          </a:solidFill>
                          <a:effectLst/>
                          <a:latin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a:solidFill>
                            <a:srgbClr val="000000"/>
                          </a:solidFill>
                          <a:effectLst/>
                        </a:rPr>
                        <a:t>Discarded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0557504"/>
                  </a:ext>
                </a:extLst>
              </a:tr>
            </a:tbl>
          </a:graphicData>
        </a:graphic>
      </p:graphicFrame>
      <p:pic>
        <p:nvPicPr>
          <p:cNvPr id="12" name="Picture 11" descr="A drawing of a metal structure&#10;&#10;Description automatically generated">
            <a:extLst>
              <a:ext uri="{FF2B5EF4-FFF2-40B4-BE49-F238E27FC236}">
                <a16:creationId xmlns:a16="http://schemas.microsoft.com/office/drawing/2014/main" id="{733DAE58-8112-CF34-FA34-E7C4DF3D9637}"/>
              </a:ext>
            </a:extLst>
          </p:cNvPr>
          <p:cNvPicPr>
            <a:picLocks noChangeAspect="1"/>
          </p:cNvPicPr>
          <p:nvPr/>
        </p:nvPicPr>
        <p:blipFill>
          <a:blip r:embed="rId4"/>
          <a:stretch>
            <a:fillRect/>
          </a:stretch>
        </p:blipFill>
        <p:spPr>
          <a:xfrm>
            <a:off x="3690688" y="1041676"/>
            <a:ext cx="1821111" cy="2949965"/>
          </a:xfrm>
          <a:prstGeom prst="rect">
            <a:avLst/>
          </a:prstGeom>
        </p:spPr>
      </p:pic>
      <p:cxnSp>
        <p:nvCxnSpPr>
          <p:cNvPr id="13" name="Straight Arrow Connector 12">
            <a:extLst>
              <a:ext uri="{FF2B5EF4-FFF2-40B4-BE49-F238E27FC236}">
                <a16:creationId xmlns:a16="http://schemas.microsoft.com/office/drawing/2014/main" id="{38EBAC15-B3F1-4CB1-173C-6C578C61182F}"/>
              </a:ext>
            </a:extLst>
          </p:cNvPr>
          <p:cNvCxnSpPr>
            <a:cxnSpLocks/>
          </p:cNvCxnSpPr>
          <p:nvPr/>
        </p:nvCxnSpPr>
        <p:spPr>
          <a:xfrm>
            <a:off x="3115733" y="3107335"/>
            <a:ext cx="1327865" cy="4460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31AC489-1016-2BAD-A0EC-A4398BE638D2}"/>
              </a:ext>
            </a:extLst>
          </p:cNvPr>
          <p:cNvCxnSpPr>
            <a:cxnSpLocks/>
          </p:cNvCxnSpPr>
          <p:nvPr/>
        </p:nvCxnSpPr>
        <p:spPr>
          <a:xfrm flipV="1">
            <a:off x="3039574" y="1461992"/>
            <a:ext cx="1467978" cy="25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A2AE081-0DF4-F582-73E1-0A319AD640D0}"/>
              </a:ext>
            </a:extLst>
          </p:cNvPr>
          <p:cNvCxnSpPr>
            <a:cxnSpLocks/>
          </p:cNvCxnSpPr>
          <p:nvPr/>
        </p:nvCxnSpPr>
        <p:spPr>
          <a:xfrm>
            <a:off x="3314307" y="3779167"/>
            <a:ext cx="1286936" cy="119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F49436-A63D-4ED1-530C-44BD974EA47A}"/>
              </a:ext>
            </a:extLst>
          </p:cNvPr>
          <p:cNvCxnSpPr>
            <a:cxnSpLocks/>
          </p:cNvCxnSpPr>
          <p:nvPr/>
        </p:nvCxnSpPr>
        <p:spPr>
          <a:xfrm>
            <a:off x="3099890" y="2361961"/>
            <a:ext cx="1064933" cy="405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D1CDE5-CE8B-17AE-16C9-ACA3274E88BD}"/>
              </a:ext>
            </a:extLst>
          </p:cNvPr>
          <p:cNvCxnSpPr>
            <a:cxnSpLocks/>
          </p:cNvCxnSpPr>
          <p:nvPr/>
        </p:nvCxnSpPr>
        <p:spPr>
          <a:xfrm flipH="1">
            <a:off x="5173959" y="2256770"/>
            <a:ext cx="1022237" cy="2103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E913C7-E4D0-B18E-694A-0C63A807F8D3}"/>
              </a:ext>
            </a:extLst>
          </p:cNvPr>
          <p:cNvCxnSpPr>
            <a:cxnSpLocks/>
          </p:cNvCxnSpPr>
          <p:nvPr/>
        </p:nvCxnSpPr>
        <p:spPr>
          <a:xfrm flipH="1">
            <a:off x="5154020" y="1828754"/>
            <a:ext cx="1170580" cy="1520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41ABDD-18ED-178D-5A51-9F617610596D}"/>
              </a:ext>
            </a:extLst>
          </p:cNvPr>
          <p:cNvCxnSpPr>
            <a:cxnSpLocks/>
          </p:cNvCxnSpPr>
          <p:nvPr/>
        </p:nvCxnSpPr>
        <p:spPr>
          <a:xfrm flipH="1">
            <a:off x="5158666" y="1390564"/>
            <a:ext cx="1150641" cy="1622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BB8B97-B04D-99A6-D46D-AB560A9255C8}"/>
              </a:ext>
            </a:extLst>
          </p:cNvPr>
          <p:cNvCxnSpPr>
            <a:cxnSpLocks/>
          </p:cNvCxnSpPr>
          <p:nvPr/>
        </p:nvCxnSpPr>
        <p:spPr>
          <a:xfrm flipH="1">
            <a:off x="5432795" y="3250134"/>
            <a:ext cx="968005" cy="369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3404018-5456-F7EC-44C0-59B97BB3B91E}"/>
              </a:ext>
            </a:extLst>
          </p:cNvPr>
          <p:cNvSpPr txBox="1"/>
          <p:nvPr/>
        </p:nvSpPr>
        <p:spPr>
          <a:xfrm>
            <a:off x="6196196" y="2111389"/>
            <a:ext cx="1170580" cy="261610"/>
          </a:xfrm>
          <a:prstGeom prst="rect">
            <a:avLst/>
          </a:prstGeom>
          <a:noFill/>
        </p:spPr>
        <p:txBody>
          <a:bodyPr wrap="square" rtlCol="0">
            <a:spAutoFit/>
          </a:bodyPr>
          <a:lstStyle/>
          <a:p>
            <a:r>
              <a:rPr lang="en-US" sz="1100"/>
              <a:t>Plates</a:t>
            </a:r>
          </a:p>
        </p:txBody>
      </p:sp>
      <p:sp>
        <p:nvSpPr>
          <p:cNvPr id="26" name="TextBox 25">
            <a:extLst>
              <a:ext uri="{FF2B5EF4-FFF2-40B4-BE49-F238E27FC236}">
                <a16:creationId xmlns:a16="http://schemas.microsoft.com/office/drawing/2014/main" id="{410BE070-37DB-3AA5-C893-F656385E2991}"/>
              </a:ext>
            </a:extLst>
          </p:cNvPr>
          <p:cNvSpPr txBox="1"/>
          <p:nvPr/>
        </p:nvSpPr>
        <p:spPr>
          <a:xfrm>
            <a:off x="6364366" y="2991221"/>
            <a:ext cx="1742107" cy="600164"/>
          </a:xfrm>
          <a:prstGeom prst="rect">
            <a:avLst/>
          </a:prstGeom>
          <a:noFill/>
        </p:spPr>
        <p:txBody>
          <a:bodyPr wrap="square" rtlCol="0">
            <a:spAutoFit/>
          </a:bodyPr>
          <a:lstStyle/>
          <a:p>
            <a:r>
              <a:rPr lang="en-US" sz="1100"/>
              <a:t>Heat Shield Flaps (Nose Cone included in full heat shield)</a:t>
            </a:r>
          </a:p>
        </p:txBody>
      </p:sp>
      <p:sp>
        <p:nvSpPr>
          <p:cNvPr id="27" name="TextBox 26">
            <a:extLst>
              <a:ext uri="{FF2B5EF4-FFF2-40B4-BE49-F238E27FC236}">
                <a16:creationId xmlns:a16="http://schemas.microsoft.com/office/drawing/2014/main" id="{AB5D868D-A540-6F93-59DA-50F89C8C281F}"/>
              </a:ext>
            </a:extLst>
          </p:cNvPr>
          <p:cNvSpPr txBox="1"/>
          <p:nvPr/>
        </p:nvSpPr>
        <p:spPr>
          <a:xfrm>
            <a:off x="2232631" y="1306480"/>
            <a:ext cx="1170580" cy="430887"/>
          </a:xfrm>
          <a:prstGeom prst="rect">
            <a:avLst/>
          </a:prstGeom>
          <a:noFill/>
        </p:spPr>
        <p:txBody>
          <a:bodyPr wrap="square" rtlCol="0">
            <a:spAutoFit/>
          </a:bodyPr>
          <a:lstStyle/>
          <a:p>
            <a:r>
              <a:rPr lang="en-US" sz="1100"/>
              <a:t>Parachute Attachment</a:t>
            </a:r>
          </a:p>
        </p:txBody>
      </p:sp>
      <p:sp>
        <p:nvSpPr>
          <p:cNvPr id="28" name="TextBox 27">
            <a:extLst>
              <a:ext uri="{FF2B5EF4-FFF2-40B4-BE49-F238E27FC236}">
                <a16:creationId xmlns:a16="http://schemas.microsoft.com/office/drawing/2014/main" id="{95B72AA2-186A-1F4E-360C-4C76044902A5}"/>
              </a:ext>
            </a:extLst>
          </p:cNvPr>
          <p:cNvSpPr txBox="1"/>
          <p:nvPr/>
        </p:nvSpPr>
        <p:spPr>
          <a:xfrm>
            <a:off x="6309307" y="1697379"/>
            <a:ext cx="1170580" cy="261610"/>
          </a:xfrm>
          <a:prstGeom prst="rect">
            <a:avLst/>
          </a:prstGeom>
          <a:noFill/>
        </p:spPr>
        <p:txBody>
          <a:bodyPr wrap="square" rtlCol="0">
            <a:spAutoFit/>
          </a:bodyPr>
          <a:lstStyle/>
          <a:p>
            <a:r>
              <a:rPr lang="en-US" sz="1100"/>
              <a:t>Threaded Poles</a:t>
            </a:r>
          </a:p>
        </p:txBody>
      </p:sp>
      <p:sp>
        <p:nvSpPr>
          <p:cNvPr id="29" name="TextBox 28">
            <a:extLst>
              <a:ext uri="{FF2B5EF4-FFF2-40B4-BE49-F238E27FC236}">
                <a16:creationId xmlns:a16="http://schemas.microsoft.com/office/drawing/2014/main" id="{BDFD45AE-BBF8-1014-2A32-5E8E54C9F4D0}"/>
              </a:ext>
            </a:extLst>
          </p:cNvPr>
          <p:cNvSpPr txBox="1"/>
          <p:nvPr/>
        </p:nvSpPr>
        <p:spPr>
          <a:xfrm>
            <a:off x="6324600" y="1266191"/>
            <a:ext cx="1170580" cy="261610"/>
          </a:xfrm>
          <a:prstGeom prst="rect">
            <a:avLst/>
          </a:prstGeom>
          <a:noFill/>
        </p:spPr>
        <p:txBody>
          <a:bodyPr wrap="square" rtlCol="0">
            <a:spAutoFit/>
          </a:bodyPr>
          <a:lstStyle/>
          <a:p>
            <a:r>
              <a:rPr lang="en-US" sz="1100"/>
              <a:t>Nuts</a:t>
            </a:r>
          </a:p>
        </p:txBody>
      </p:sp>
      <p:sp>
        <p:nvSpPr>
          <p:cNvPr id="36" name="TextBox 35">
            <a:extLst>
              <a:ext uri="{FF2B5EF4-FFF2-40B4-BE49-F238E27FC236}">
                <a16:creationId xmlns:a16="http://schemas.microsoft.com/office/drawing/2014/main" id="{48981A14-3E73-0AE2-878B-60DEFF9FF382}"/>
              </a:ext>
            </a:extLst>
          </p:cNvPr>
          <p:cNvSpPr txBox="1"/>
          <p:nvPr/>
        </p:nvSpPr>
        <p:spPr>
          <a:xfrm>
            <a:off x="2463565" y="3624657"/>
            <a:ext cx="1170580" cy="261610"/>
          </a:xfrm>
          <a:prstGeom prst="rect">
            <a:avLst/>
          </a:prstGeom>
          <a:noFill/>
        </p:spPr>
        <p:txBody>
          <a:bodyPr wrap="square" rtlCol="0">
            <a:spAutoFit/>
          </a:bodyPr>
          <a:lstStyle/>
          <a:p>
            <a:r>
              <a:rPr lang="en-US" sz="1100"/>
              <a:t>Nose Cone</a:t>
            </a:r>
          </a:p>
        </p:txBody>
      </p:sp>
      <p:sp>
        <p:nvSpPr>
          <p:cNvPr id="37" name="TextBox 36">
            <a:extLst>
              <a:ext uri="{FF2B5EF4-FFF2-40B4-BE49-F238E27FC236}">
                <a16:creationId xmlns:a16="http://schemas.microsoft.com/office/drawing/2014/main" id="{4CBCE484-2487-2B4F-9A14-9AAD0C94BEB7}"/>
              </a:ext>
            </a:extLst>
          </p:cNvPr>
          <p:cNvSpPr txBox="1"/>
          <p:nvPr/>
        </p:nvSpPr>
        <p:spPr>
          <a:xfrm>
            <a:off x="2514600" y="2881595"/>
            <a:ext cx="1170580" cy="430887"/>
          </a:xfrm>
          <a:prstGeom prst="rect">
            <a:avLst/>
          </a:prstGeom>
          <a:noFill/>
        </p:spPr>
        <p:txBody>
          <a:bodyPr wrap="square" rtlCol="0">
            <a:spAutoFit/>
          </a:bodyPr>
          <a:lstStyle/>
          <a:p>
            <a:r>
              <a:rPr lang="en-US" sz="1100"/>
              <a:t>Horizontal Springs</a:t>
            </a:r>
          </a:p>
        </p:txBody>
      </p:sp>
      <p:sp>
        <p:nvSpPr>
          <p:cNvPr id="38" name="TextBox 37">
            <a:extLst>
              <a:ext uri="{FF2B5EF4-FFF2-40B4-BE49-F238E27FC236}">
                <a16:creationId xmlns:a16="http://schemas.microsoft.com/office/drawing/2014/main" id="{D70CD018-D625-E988-00D2-D3009F313A15}"/>
              </a:ext>
            </a:extLst>
          </p:cNvPr>
          <p:cNvSpPr txBox="1"/>
          <p:nvPr/>
        </p:nvSpPr>
        <p:spPr>
          <a:xfrm>
            <a:off x="2232631" y="2127672"/>
            <a:ext cx="1170580" cy="430887"/>
          </a:xfrm>
          <a:prstGeom prst="rect">
            <a:avLst/>
          </a:prstGeom>
          <a:noFill/>
        </p:spPr>
        <p:txBody>
          <a:bodyPr wrap="square" rtlCol="0">
            <a:spAutoFit/>
          </a:bodyPr>
          <a:lstStyle/>
          <a:p>
            <a:r>
              <a:rPr lang="en-US" sz="1100"/>
              <a:t>Parachute Attachment</a:t>
            </a:r>
          </a:p>
        </p:txBody>
      </p:sp>
    </p:spTree>
    <p:extLst>
      <p:ext uri="{BB962C8B-B14F-4D97-AF65-F5344CB8AC3E}">
        <p14:creationId xmlns:p14="http://schemas.microsoft.com/office/powerpoint/2010/main" val="980276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14" name="Picture 13" descr="A drawing of a model of a house with Space Needle in the background&#10;&#10;Description automatically generated">
            <a:extLst>
              <a:ext uri="{FF2B5EF4-FFF2-40B4-BE49-F238E27FC236}">
                <a16:creationId xmlns:a16="http://schemas.microsoft.com/office/drawing/2014/main" id="{A1E590E1-F451-687B-906D-2985D2A63F07}"/>
              </a:ext>
            </a:extLst>
          </p:cNvPr>
          <p:cNvPicPr>
            <a:picLocks noChangeAspect="1"/>
          </p:cNvPicPr>
          <p:nvPr/>
        </p:nvPicPr>
        <p:blipFill>
          <a:blip r:embed="rId3"/>
          <a:stretch>
            <a:fillRect/>
          </a:stretch>
        </p:blipFill>
        <p:spPr>
          <a:xfrm rot="231296">
            <a:off x="3268727" y="1088788"/>
            <a:ext cx="2318683" cy="2499360"/>
          </a:xfrm>
          <a:prstGeom prst="rect">
            <a:avLst/>
          </a:prstGeom>
        </p:spPr>
      </p:pic>
      <p:sp>
        <p:nvSpPr>
          <p:cNvPr id="429" name="Google Shape;429;p4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44</a:t>
            </a:fld>
            <a:endParaRPr sz="1000" b="0" i="0" u="none" strike="noStrike" cap="none">
              <a:solidFill>
                <a:schemeClr val="dk1"/>
              </a:solidFill>
              <a:latin typeface="Arial"/>
              <a:ea typeface="Arial"/>
              <a:cs typeface="Arial"/>
              <a:sym typeface="Arial"/>
            </a:endParaRPr>
          </a:p>
        </p:txBody>
      </p:sp>
      <p:sp>
        <p:nvSpPr>
          <p:cNvPr id="430" name="Google Shape;430;p46"/>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Mechanical Layout of Components Trade &amp; Selection (2/2)</a:t>
            </a:r>
            <a:endParaRPr/>
          </a:p>
        </p:txBody>
      </p:sp>
      <p:sp>
        <p:nvSpPr>
          <p:cNvPr id="432" name="Google Shape;432;p4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33" name="Google Shape;433;p4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Jake Edwards</a:t>
            </a:r>
            <a:endParaRPr/>
          </a:p>
        </p:txBody>
      </p:sp>
      <p:sp>
        <p:nvSpPr>
          <p:cNvPr id="434" name="Google Shape;434;p46"/>
          <p:cNvSpPr/>
          <p:nvPr/>
        </p:nvSpPr>
        <p:spPr>
          <a:xfrm>
            <a:off x="194700" y="5511250"/>
            <a:ext cx="8775100" cy="572126"/>
          </a:xfrm>
          <a:prstGeom prst="rect">
            <a:avLst/>
          </a:prstGeom>
        </p:spPr>
        <p:txBody>
          <a:bodyPr>
            <a:prstTxWarp prst="textPlain">
              <a:avLst/>
            </a:prstTxWarp>
          </a:bodyPr>
          <a:lstStyle/>
          <a:p>
            <a:pPr lvl="0" algn="ctr"/>
            <a:endParaRPr b="0" i="0">
              <a:ln w="19050" cap="flat" cmpd="sng">
                <a:solidFill>
                  <a:srgbClr val="99CCFF"/>
                </a:solidFill>
                <a:prstDash val="solid"/>
                <a:round/>
                <a:headEnd type="none" w="sm" len="sm"/>
                <a:tailEnd type="none" w="sm" len="sm"/>
              </a:ln>
              <a:solidFill>
                <a:srgbClr val="0066CC"/>
              </a:solidFill>
              <a:latin typeface="Impact"/>
            </a:endParaRPr>
          </a:p>
        </p:txBody>
      </p:sp>
      <p:pic>
        <p:nvPicPr>
          <p:cNvPr id="2" name="Picture 1">
            <a:extLst>
              <a:ext uri="{FF2B5EF4-FFF2-40B4-BE49-F238E27FC236}">
                <a16:creationId xmlns:a16="http://schemas.microsoft.com/office/drawing/2014/main" id="{2281F9F7-E23B-3DE6-6CFB-62F01C203C51}"/>
              </a:ext>
            </a:extLst>
          </p:cNvPr>
          <p:cNvPicPr>
            <a:picLocks noChangeAspect="1"/>
          </p:cNvPicPr>
          <p:nvPr/>
        </p:nvPicPr>
        <p:blipFill>
          <a:blip r:embed="rId4"/>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E6F4715-DF8A-77FE-51DD-5909111B6F3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4B224DC6-E384-3336-B208-DA3684047C0E}"/>
              </a:ext>
            </a:extLst>
          </p:cNvPr>
          <p:cNvGraphicFramePr>
            <a:graphicFrameLocks noGrp="1"/>
          </p:cNvGraphicFramePr>
          <p:nvPr>
            <p:extLst>
              <p:ext uri="{D42A27DB-BD31-4B8C-83A1-F6EECF244321}">
                <p14:modId xmlns:p14="http://schemas.microsoft.com/office/powerpoint/2010/main" val="1779215604"/>
              </p:ext>
            </p:extLst>
          </p:nvPr>
        </p:nvGraphicFramePr>
        <p:xfrm>
          <a:off x="259960" y="3749040"/>
          <a:ext cx="8682640" cy="2499360"/>
        </p:xfrm>
        <a:graphic>
          <a:graphicData uri="http://schemas.openxmlformats.org/drawingml/2006/table">
            <a:tbl>
              <a:tblPr/>
              <a:tblGrid>
                <a:gridCol w="1120153">
                  <a:extLst>
                    <a:ext uri="{9D8B030D-6E8A-4147-A177-3AD203B41FA5}">
                      <a16:colId xmlns:a16="http://schemas.microsoft.com/office/drawing/2014/main" val="206368470"/>
                    </a:ext>
                  </a:extLst>
                </a:gridCol>
                <a:gridCol w="3219087">
                  <a:extLst>
                    <a:ext uri="{9D8B030D-6E8A-4147-A177-3AD203B41FA5}">
                      <a16:colId xmlns:a16="http://schemas.microsoft.com/office/drawing/2014/main" val="2504722028"/>
                    </a:ext>
                  </a:extLst>
                </a:gridCol>
                <a:gridCol w="2488520">
                  <a:extLst>
                    <a:ext uri="{9D8B030D-6E8A-4147-A177-3AD203B41FA5}">
                      <a16:colId xmlns:a16="http://schemas.microsoft.com/office/drawing/2014/main" val="3246918344"/>
                    </a:ext>
                  </a:extLst>
                </a:gridCol>
                <a:gridCol w="1854880">
                  <a:extLst>
                    <a:ext uri="{9D8B030D-6E8A-4147-A177-3AD203B41FA5}">
                      <a16:colId xmlns:a16="http://schemas.microsoft.com/office/drawing/2014/main" val="2145200109"/>
                    </a:ext>
                  </a:extLst>
                </a:gridCol>
              </a:tblGrid>
              <a:tr h="265882">
                <a:tc>
                  <a:txBody>
                    <a:bodyPr/>
                    <a:lstStyle/>
                    <a:p>
                      <a:pPr algn="l" rtl="0" fontAlgn="base"/>
                      <a:r>
                        <a:rPr lang="en-US" sz="1400" b="1" i="0" u="none" strike="noStrike">
                          <a:solidFill>
                            <a:srgbClr val="FFFFFF"/>
                          </a:solidFill>
                          <a:effectLst/>
                          <a:latin typeface="Arial"/>
                        </a:rPr>
                        <a:t>Design</a:t>
                      </a:r>
                      <a:r>
                        <a:rPr lang="en-US" sz="1400" b="0" i="0">
                          <a:solidFill>
                            <a:srgbClr val="FFFFFF"/>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400" b="1" i="0" u="none" strike="noStrike">
                          <a:solidFill>
                            <a:srgbClr val="FFFFFF"/>
                          </a:solidFill>
                          <a:effectLst/>
                          <a:latin typeface="Arial"/>
                        </a:rPr>
                        <a:t>Description</a:t>
                      </a:r>
                      <a:r>
                        <a:rPr lang="en-US" sz="1400" b="0" i="0">
                          <a:solidFill>
                            <a:srgbClr val="FFFFFF"/>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400" b="1" i="0" u="none" strike="noStrike">
                          <a:solidFill>
                            <a:srgbClr val="FFFFFF"/>
                          </a:solidFill>
                          <a:effectLst/>
                          <a:latin typeface="Arial"/>
                        </a:rPr>
                        <a:t>Materials</a:t>
                      </a:r>
                      <a:r>
                        <a:rPr lang="en-US" sz="1400" b="0" i="0">
                          <a:solidFill>
                            <a:srgbClr val="FFFFFF"/>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400" b="1" i="0" u="none" strike="noStrike">
                          <a:solidFill>
                            <a:srgbClr val="FFFFFF"/>
                          </a:solidFill>
                          <a:effectLst/>
                          <a:latin typeface="Arial"/>
                        </a:rPr>
                        <a:t>Evaluation</a:t>
                      </a:r>
                      <a:r>
                        <a:rPr lang="en-US" sz="1400" b="0" i="0">
                          <a:solidFill>
                            <a:srgbClr val="FFFFFF"/>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210498561"/>
                  </a:ext>
                </a:extLst>
              </a:tr>
              <a:tr h="1892188">
                <a:tc>
                  <a:txBody>
                    <a:bodyPr/>
                    <a:lstStyle/>
                    <a:p>
                      <a:pPr algn="l" rtl="0" fontAlgn="base"/>
                      <a:r>
                        <a:rPr lang="en-US" sz="1200" b="0" i="0">
                          <a:solidFill>
                            <a:srgbClr val="000000"/>
                          </a:solidFill>
                          <a:effectLst/>
                        </a:rPr>
                        <a:t>Torsion Hinge Shield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150" b="0" i="0">
                          <a:solidFill>
                            <a:srgbClr val="000000"/>
                          </a:solidFill>
                          <a:effectLst/>
                        </a:rPr>
                        <a:t>Compressed cylindrical shape. Heat shield is spring loaded with torsion springs to 90 degrees when inside of the rocket. When released the springs move to their relaxed position of 180 degrees deploying the heat shield, guided by hinges. The heat shield is held to the payload by plastic rod. There are is then a section divided by circular plastic plates reserved for the egg protection followed by a section reserved for electronics and parachute. Sections structured by threaded aluminum rods.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u="none" strike="noStrike">
                          <a:solidFill>
                            <a:srgbClr val="000000"/>
                          </a:solidFill>
                          <a:effectLst/>
                          <a:latin typeface="Arial"/>
                        </a:rPr>
                        <a:t>Plates – ABS Plastic</a:t>
                      </a:r>
                      <a:r>
                        <a:rPr lang="en-US" sz="1200" b="0" i="0">
                          <a:solidFill>
                            <a:srgbClr val="000000"/>
                          </a:solidFill>
                          <a:effectLst/>
                          <a:latin typeface="Arial"/>
                        </a:rPr>
                        <a:t>​</a:t>
                      </a:r>
                    </a:p>
                    <a:p>
                      <a:pPr algn="l" rtl="0" fontAlgn="base"/>
                      <a:r>
                        <a:rPr lang="en-US" sz="1200" b="0" i="0" u="none" strike="noStrike">
                          <a:solidFill>
                            <a:srgbClr val="000000"/>
                          </a:solidFill>
                          <a:effectLst/>
                          <a:latin typeface="Arial"/>
                        </a:rPr>
                        <a:t>Threaded Poles – Aluminum</a:t>
                      </a:r>
                    </a:p>
                    <a:p>
                      <a:pPr algn="l" rtl="0" fontAlgn="base"/>
                      <a:r>
                        <a:rPr lang="en-US" sz="1200" b="0" i="0" u="none" strike="noStrike">
                          <a:solidFill>
                            <a:srgbClr val="000000"/>
                          </a:solidFill>
                          <a:effectLst/>
                          <a:latin typeface="Arial"/>
                        </a:rPr>
                        <a:t>Nuts - Aluminum</a:t>
                      </a:r>
                      <a:r>
                        <a:rPr lang="en-US" sz="1200" b="0" i="0">
                          <a:solidFill>
                            <a:srgbClr val="000000"/>
                          </a:solidFill>
                          <a:effectLst/>
                          <a:latin typeface="Arial"/>
                        </a:rPr>
                        <a:t>​</a:t>
                      </a:r>
                    </a:p>
                    <a:p>
                      <a:pPr algn="l" rtl="0" fontAlgn="base"/>
                      <a:r>
                        <a:rPr lang="en-US" sz="1200" b="0" i="0" u="none" strike="noStrike">
                          <a:solidFill>
                            <a:srgbClr val="000000"/>
                          </a:solidFill>
                          <a:effectLst/>
                          <a:latin typeface="Arial"/>
                        </a:rPr>
                        <a:t>Heat Shield Flaps– ABS Plastic</a:t>
                      </a:r>
                      <a:r>
                        <a:rPr lang="en-US" sz="1200" b="0" i="0">
                          <a:solidFill>
                            <a:srgbClr val="000000"/>
                          </a:solidFill>
                          <a:effectLst/>
                          <a:latin typeface="Arial"/>
                        </a:rPr>
                        <a:t>​</a:t>
                      </a:r>
                    </a:p>
                    <a:p>
                      <a:pPr algn="l" rtl="0" fontAlgn="base"/>
                      <a:r>
                        <a:rPr lang="en-US" sz="1200" b="0" i="0" u="none" strike="noStrike">
                          <a:solidFill>
                            <a:srgbClr val="000000"/>
                          </a:solidFill>
                          <a:effectLst/>
                          <a:latin typeface="Arial"/>
                        </a:rPr>
                        <a:t>Torsion Springs –Aluminum</a:t>
                      </a:r>
                      <a:endParaRPr lang="en-US" sz="1200" b="0" i="0">
                        <a:solidFill>
                          <a:srgbClr val="000000"/>
                        </a:solidFill>
                        <a:effectLst/>
                        <a:latin typeface="Arial"/>
                      </a:endParaRPr>
                    </a:p>
                    <a:p>
                      <a:pPr algn="l" rtl="0" fontAlgn="base"/>
                      <a:r>
                        <a:rPr lang="en-US" sz="1200" b="0" i="0" u="none" strike="noStrike">
                          <a:solidFill>
                            <a:srgbClr val="000000"/>
                          </a:solidFill>
                          <a:effectLst/>
                          <a:latin typeface="Arial"/>
                        </a:rPr>
                        <a:t>Parachute Eye Bolt – Steel</a:t>
                      </a:r>
                    </a:p>
                    <a:p>
                      <a:pPr algn="l" rtl="0" fontAlgn="base"/>
                      <a:r>
                        <a:rPr lang="en-US" sz="1200" b="0" i="0" u="none" strike="noStrike">
                          <a:solidFill>
                            <a:srgbClr val="000000"/>
                          </a:solidFill>
                          <a:effectLst/>
                          <a:latin typeface="Arial"/>
                        </a:rPr>
                        <a:t>Hinges – ABS Plastic</a:t>
                      </a:r>
                      <a:r>
                        <a:rPr lang="en-US" sz="1200" b="0" i="0">
                          <a:solidFill>
                            <a:srgbClr val="000000"/>
                          </a:solidFill>
                          <a:effectLst/>
                          <a:latin typeface="Arial"/>
                        </a:rPr>
                        <a:t>​</a:t>
                      </a:r>
                    </a:p>
                    <a:p>
                      <a:pPr algn="l" rtl="0" fontAlgn="base"/>
                      <a:r>
                        <a:rPr lang="en-US" sz="1200" b="0" i="0">
                          <a:solidFill>
                            <a:srgbClr val="000000"/>
                          </a:solidFill>
                          <a:effectLst/>
                          <a:latin typeface="Arial"/>
                        </a:rPr>
                        <a:t>​Nose Cone – ABS Plastic</a:t>
                      </a:r>
                    </a:p>
                    <a:p>
                      <a:pPr algn="l" rtl="0" fontAlgn="base"/>
                      <a:r>
                        <a:rPr lang="en-US" sz="1200" b="0" i="0">
                          <a:solidFill>
                            <a:srgbClr val="000000"/>
                          </a:solidFill>
                          <a:effectLst/>
                          <a:latin typeface="Arial"/>
                        </a:rPr>
                        <a:t>​</a:t>
                      </a:r>
                    </a:p>
                    <a:p>
                      <a:pPr algn="l" rtl="0" fontAlgn="base"/>
                      <a:r>
                        <a:rPr lang="en-US" sz="1200" b="0" i="0">
                          <a:solidFill>
                            <a:srgbClr val="000000"/>
                          </a:solidFill>
                          <a:effectLst/>
                          <a:latin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u="none" strike="noStrike">
                          <a:solidFill>
                            <a:srgbClr val="FF0000"/>
                          </a:solidFill>
                          <a:effectLst/>
                          <a:latin typeface="Arial"/>
                        </a:rPr>
                        <a:t>Selected</a:t>
                      </a:r>
                      <a:r>
                        <a:rPr lang="en-US" sz="1200" b="0" i="0" u="none" strike="noStrike">
                          <a:solidFill>
                            <a:srgbClr val="000000"/>
                          </a:solidFill>
                          <a:effectLst/>
                          <a:latin typeface="Arial"/>
                        </a:rPr>
                        <a:t>, more structurally sound, more stable heat shield, more efficient aerobraking</a:t>
                      </a:r>
                      <a:r>
                        <a:rPr lang="en-US" sz="1200" b="0" i="0">
                          <a:solidFill>
                            <a:srgbClr val="000000"/>
                          </a:solidFill>
                          <a:effectLst/>
                          <a:latin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0557504"/>
                  </a:ext>
                </a:extLst>
              </a:tr>
            </a:tbl>
          </a:graphicData>
        </a:graphic>
      </p:graphicFrame>
      <p:cxnSp>
        <p:nvCxnSpPr>
          <p:cNvPr id="10" name="Straight Arrow Connector 9">
            <a:extLst>
              <a:ext uri="{FF2B5EF4-FFF2-40B4-BE49-F238E27FC236}">
                <a16:creationId xmlns:a16="http://schemas.microsoft.com/office/drawing/2014/main" id="{FBC49452-B2AA-4613-0843-0995CBD4808E}"/>
              </a:ext>
            </a:extLst>
          </p:cNvPr>
          <p:cNvCxnSpPr/>
          <p:nvPr/>
        </p:nvCxnSpPr>
        <p:spPr>
          <a:xfrm flipH="1">
            <a:off x="4741333" y="1400254"/>
            <a:ext cx="1058334" cy="143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20FC3B-1802-7E4E-8170-DCC3BE61DFC7}"/>
              </a:ext>
            </a:extLst>
          </p:cNvPr>
          <p:cNvCxnSpPr/>
          <p:nvPr/>
        </p:nvCxnSpPr>
        <p:spPr>
          <a:xfrm flipH="1">
            <a:off x="4809066" y="2140085"/>
            <a:ext cx="787400" cy="198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FE4346-7640-ECEF-E2C8-97B5AFF4B412}"/>
              </a:ext>
            </a:extLst>
          </p:cNvPr>
          <p:cNvCxnSpPr/>
          <p:nvPr/>
        </p:nvCxnSpPr>
        <p:spPr>
          <a:xfrm flipH="1">
            <a:off x="4807135" y="1823192"/>
            <a:ext cx="787400" cy="198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C5DF69-26DD-980F-77BD-0D625410FAD6}"/>
              </a:ext>
            </a:extLst>
          </p:cNvPr>
          <p:cNvCxnSpPr/>
          <p:nvPr/>
        </p:nvCxnSpPr>
        <p:spPr>
          <a:xfrm flipH="1">
            <a:off x="5405967" y="2835173"/>
            <a:ext cx="787400" cy="198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F03D2A-486E-DE31-1F3E-72C815130038}"/>
              </a:ext>
            </a:extLst>
          </p:cNvPr>
          <p:cNvCxnSpPr>
            <a:cxnSpLocks/>
          </p:cNvCxnSpPr>
          <p:nvPr/>
        </p:nvCxnSpPr>
        <p:spPr>
          <a:xfrm>
            <a:off x="3028259" y="3441722"/>
            <a:ext cx="1286936" cy="119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6298B3-28E7-7D47-20D1-C2F59B9252F3}"/>
              </a:ext>
            </a:extLst>
          </p:cNvPr>
          <p:cNvCxnSpPr>
            <a:cxnSpLocks/>
          </p:cNvCxnSpPr>
          <p:nvPr/>
        </p:nvCxnSpPr>
        <p:spPr>
          <a:xfrm flipV="1">
            <a:off x="3271350" y="1252232"/>
            <a:ext cx="1012786" cy="131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33B2225-9D5B-9098-B50F-DC93DB66F2D1}"/>
              </a:ext>
            </a:extLst>
          </p:cNvPr>
          <p:cNvCxnSpPr>
            <a:cxnSpLocks/>
          </p:cNvCxnSpPr>
          <p:nvPr/>
        </p:nvCxnSpPr>
        <p:spPr>
          <a:xfrm>
            <a:off x="2997200" y="2953876"/>
            <a:ext cx="1087971" cy="410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6D8408-B9B1-5A48-2A3D-94E99AD92F1C}"/>
              </a:ext>
            </a:extLst>
          </p:cNvPr>
          <p:cNvCxnSpPr>
            <a:cxnSpLocks/>
            <a:stCxn id="14" idx="1"/>
          </p:cNvCxnSpPr>
          <p:nvPr/>
        </p:nvCxnSpPr>
        <p:spPr>
          <a:xfrm>
            <a:off x="3271350" y="2260525"/>
            <a:ext cx="800754" cy="9741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895F261-F815-4E48-A462-1D3F3D636E69}"/>
              </a:ext>
            </a:extLst>
          </p:cNvPr>
          <p:cNvSpPr txBox="1"/>
          <p:nvPr/>
        </p:nvSpPr>
        <p:spPr>
          <a:xfrm>
            <a:off x="5783474" y="1258136"/>
            <a:ext cx="1058334" cy="261610"/>
          </a:xfrm>
          <a:prstGeom prst="rect">
            <a:avLst/>
          </a:prstGeom>
          <a:noFill/>
        </p:spPr>
        <p:txBody>
          <a:bodyPr wrap="square" rtlCol="0">
            <a:spAutoFit/>
          </a:bodyPr>
          <a:lstStyle/>
          <a:p>
            <a:r>
              <a:rPr lang="en-US" sz="1100"/>
              <a:t>Plates</a:t>
            </a:r>
          </a:p>
        </p:txBody>
      </p:sp>
      <p:sp>
        <p:nvSpPr>
          <p:cNvPr id="27" name="TextBox 26">
            <a:extLst>
              <a:ext uri="{FF2B5EF4-FFF2-40B4-BE49-F238E27FC236}">
                <a16:creationId xmlns:a16="http://schemas.microsoft.com/office/drawing/2014/main" id="{90266DEE-700F-8DCC-CE06-AFBA45DF886F}"/>
              </a:ext>
            </a:extLst>
          </p:cNvPr>
          <p:cNvSpPr txBox="1"/>
          <p:nvPr/>
        </p:nvSpPr>
        <p:spPr>
          <a:xfrm>
            <a:off x="5594535" y="1680249"/>
            <a:ext cx="1058334" cy="261610"/>
          </a:xfrm>
          <a:prstGeom prst="rect">
            <a:avLst/>
          </a:prstGeom>
          <a:noFill/>
        </p:spPr>
        <p:txBody>
          <a:bodyPr wrap="square" rtlCol="0">
            <a:spAutoFit/>
          </a:bodyPr>
          <a:lstStyle/>
          <a:p>
            <a:r>
              <a:rPr lang="en-US" sz="1100"/>
              <a:t>Nuts</a:t>
            </a:r>
          </a:p>
        </p:txBody>
      </p:sp>
      <p:sp>
        <p:nvSpPr>
          <p:cNvPr id="28" name="TextBox 27">
            <a:extLst>
              <a:ext uri="{FF2B5EF4-FFF2-40B4-BE49-F238E27FC236}">
                <a16:creationId xmlns:a16="http://schemas.microsoft.com/office/drawing/2014/main" id="{77338903-E689-659C-143D-88C23944CB38}"/>
              </a:ext>
            </a:extLst>
          </p:cNvPr>
          <p:cNvSpPr txBox="1"/>
          <p:nvPr/>
        </p:nvSpPr>
        <p:spPr>
          <a:xfrm>
            <a:off x="5578342" y="2014542"/>
            <a:ext cx="1263465" cy="261610"/>
          </a:xfrm>
          <a:prstGeom prst="rect">
            <a:avLst/>
          </a:prstGeom>
          <a:noFill/>
        </p:spPr>
        <p:txBody>
          <a:bodyPr wrap="square" rtlCol="0">
            <a:spAutoFit/>
          </a:bodyPr>
          <a:lstStyle/>
          <a:p>
            <a:r>
              <a:rPr lang="en-US" sz="1100"/>
              <a:t>Threaded Poles</a:t>
            </a:r>
          </a:p>
        </p:txBody>
      </p:sp>
      <p:sp>
        <p:nvSpPr>
          <p:cNvPr id="29" name="TextBox 28">
            <a:extLst>
              <a:ext uri="{FF2B5EF4-FFF2-40B4-BE49-F238E27FC236}">
                <a16:creationId xmlns:a16="http://schemas.microsoft.com/office/drawing/2014/main" id="{44BE4F03-3215-83A8-39C2-E480635F738C}"/>
              </a:ext>
            </a:extLst>
          </p:cNvPr>
          <p:cNvSpPr txBox="1"/>
          <p:nvPr/>
        </p:nvSpPr>
        <p:spPr>
          <a:xfrm>
            <a:off x="6210074" y="2712514"/>
            <a:ext cx="1655233" cy="600164"/>
          </a:xfrm>
          <a:prstGeom prst="rect">
            <a:avLst/>
          </a:prstGeom>
          <a:noFill/>
        </p:spPr>
        <p:txBody>
          <a:bodyPr wrap="square" rtlCol="0">
            <a:spAutoFit/>
          </a:bodyPr>
          <a:lstStyle/>
          <a:p>
            <a:r>
              <a:rPr lang="en-US" sz="1100"/>
              <a:t>Heat Shield Flaps (Nose Cone included in full heat shield)</a:t>
            </a:r>
          </a:p>
        </p:txBody>
      </p:sp>
      <p:sp>
        <p:nvSpPr>
          <p:cNvPr id="30" name="TextBox 29">
            <a:extLst>
              <a:ext uri="{FF2B5EF4-FFF2-40B4-BE49-F238E27FC236}">
                <a16:creationId xmlns:a16="http://schemas.microsoft.com/office/drawing/2014/main" id="{2FCE2A28-728A-70B6-6426-25B8E7AC88ED}"/>
              </a:ext>
            </a:extLst>
          </p:cNvPr>
          <p:cNvSpPr txBox="1"/>
          <p:nvPr/>
        </p:nvSpPr>
        <p:spPr>
          <a:xfrm>
            <a:off x="2527303" y="1184205"/>
            <a:ext cx="1058334" cy="430887"/>
          </a:xfrm>
          <a:prstGeom prst="rect">
            <a:avLst/>
          </a:prstGeom>
          <a:noFill/>
        </p:spPr>
        <p:txBody>
          <a:bodyPr wrap="square" rtlCol="0">
            <a:spAutoFit/>
          </a:bodyPr>
          <a:lstStyle/>
          <a:p>
            <a:r>
              <a:rPr lang="en-US" sz="1100"/>
              <a:t>Parachute Eye Bolt</a:t>
            </a:r>
          </a:p>
        </p:txBody>
      </p:sp>
      <p:sp>
        <p:nvSpPr>
          <p:cNvPr id="31" name="TextBox 30">
            <a:extLst>
              <a:ext uri="{FF2B5EF4-FFF2-40B4-BE49-F238E27FC236}">
                <a16:creationId xmlns:a16="http://schemas.microsoft.com/office/drawing/2014/main" id="{2FEDA47E-3C65-FB4A-9034-D6D0988B022C}"/>
              </a:ext>
            </a:extLst>
          </p:cNvPr>
          <p:cNvSpPr txBox="1"/>
          <p:nvPr/>
        </p:nvSpPr>
        <p:spPr>
          <a:xfrm>
            <a:off x="2468032" y="2784058"/>
            <a:ext cx="1058334" cy="261610"/>
          </a:xfrm>
          <a:prstGeom prst="rect">
            <a:avLst/>
          </a:prstGeom>
          <a:noFill/>
        </p:spPr>
        <p:txBody>
          <a:bodyPr wrap="square" rtlCol="0">
            <a:spAutoFit/>
          </a:bodyPr>
          <a:lstStyle/>
          <a:p>
            <a:r>
              <a:rPr lang="en-US" sz="1100"/>
              <a:t>Hinge</a:t>
            </a:r>
          </a:p>
        </p:txBody>
      </p:sp>
      <p:sp>
        <p:nvSpPr>
          <p:cNvPr id="32" name="TextBox 31">
            <a:extLst>
              <a:ext uri="{FF2B5EF4-FFF2-40B4-BE49-F238E27FC236}">
                <a16:creationId xmlns:a16="http://schemas.microsoft.com/office/drawing/2014/main" id="{69C36A7A-3E38-067C-3AC3-91A6705D1F76}"/>
              </a:ext>
            </a:extLst>
          </p:cNvPr>
          <p:cNvSpPr txBox="1"/>
          <p:nvPr/>
        </p:nvSpPr>
        <p:spPr>
          <a:xfrm>
            <a:off x="2419555" y="3239989"/>
            <a:ext cx="1058334" cy="261610"/>
          </a:xfrm>
          <a:prstGeom prst="rect">
            <a:avLst/>
          </a:prstGeom>
          <a:noFill/>
        </p:spPr>
        <p:txBody>
          <a:bodyPr wrap="square" rtlCol="0">
            <a:spAutoFit/>
          </a:bodyPr>
          <a:lstStyle/>
          <a:p>
            <a:r>
              <a:rPr lang="en-US" sz="1100"/>
              <a:t>Nose Cone</a:t>
            </a:r>
          </a:p>
        </p:txBody>
      </p:sp>
      <p:sp>
        <p:nvSpPr>
          <p:cNvPr id="33" name="TextBox 32">
            <a:extLst>
              <a:ext uri="{FF2B5EF4-FFF2-40B4-BE49-F238E27FC236}">
                <a16:creationId xmlns:a16="http://schemas.microsoft.com/office/drawing/2014/main" id="{BA568843-62CD-20FF-61E7-31FDB89B847B}"/>
              </a:ext>
            </a:extLst>
          </p:cNvPr>
          <p:cNvSpPr txBox="1"/>
          <p:nvPr/>
        </p:nvSpPr>
        <p:spPr>
          <a:xfrm>
            <a:off x="2639617" y="2035938"/>
            <a:ext cx="1263465" cy="261610"/>
          </a:xfrm>
          <a:prstGeom prst="rect">
            <a:avLst/>
          </a:prstGeom>
          <a:noFill/>
        </p:spPr>
        <p:txBody>
          <a:bodyPr wrap="square" rtlCol="0">
            <a:spAutoFit/>
          </a:bodyPr>
          <a:lstStyle/>
          <a:p>
            <a:r>
              <a:rPr lang="en-US" sz="1100"/>
              <a:t>Torsion Springs</a:t>
            </a:r>
          </a:p>
        </p:txBody>
      </p:sp>
    </p:spTree>
    <p:extLst>
      <p:ext uri="{BB962C8B-B14F-4D97-AF65-F5344CB8AC3E}">
        <p14:creationId xmlns:p14="http://schemas.microsoft.com/office/powerpoint/2010/main" val="284431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45</a:t>
            </a:fld>
            <a:endParaRPr sz="1000" b="0" i="0" u="none" strike="noStrike" cap="none">
              <a:solidFill>
                <a:schemeClr val="dk1"/>
              </a:solidFill>
              <a:latin typeface="Arial"/>
              <a:ea typeface="Arial"/>
              <a:cs typeface="Arial"/>
              <a:sym typeface="Arial"/>
            </a:endParaRPr>
          </a:p>
        </p:txBody>
      </p:sp>
      <p:sp>
        <p:nvSpPr>
          <p:cNvPr id="441" name="Google Shape;441;p4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Aerobraking Pre Deployment</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Configuration Trade &amp; Selection</a:t>
            </a:r>
            <a:endParaRPr/>
          </a:p>
        </p:txBody>
      </p:sp>
      <p:sp>
        <p:nvSpPr>
          <p:cNvPr id="443" name="Google Shape;443;p4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44" name="Google Shape;444;p4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Zachary </a:t>
            </a:r>
            <a:r>
              <a:rPr lang="en-US" sz="1000" b="0" i="0" u="none" strike="noStrike" cap="none" err="1">
                <a:solidFill>
                  <a:schemeClr val="dk1"/>
                </a:solidFill>
                <a:latin typeface="Arial"/>
                <a:ea typeface="Arial"/>
                <a:cs typeface="Arial"/>
                <a:sym typeface="Arial"/>
              </a:rPr>
              <a:t>DeFabrizio</a:t>
            </a:r>
            <a:endParaRPr/>
          </a:p>
        </p:txBody>
      </p:sp>
      <p:pic>
        <p:nvPicPr>
          <p:cNvPr id="2" name="Picture 1">
            <a:extLst>
              <a:ext uri="{FF2B5EF4-FFF2-40B4-BE49-F238E27FC236}">
                <a16:creationId xmlns:a16="http://schemas.microsoft.com/office/drawing/2014/main" id="{F15EDE12-CAE5-B1D0-87C3-18876CFA0CD6}"/>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1F1C87BA-D01C-DFC6-1DE5-0D2AFD75CE1F}"/>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5" name="Table 4">
            <a:extLst>
              <a:ext uri="{FF2B5EF4-FFF2-40B4-BE49-F238E27FC236}">
                <a16:creationId xmlns:a16="http://schemas.microsoft.com/office/drawing/2014/main" id="{AFEA1DF3-D806-A8C5-0321-DC86E2702942}"/>
              </a:ext>
            </a:extLst>
          </p:cNvPr>
          <p:cNvGraphicFramePr>
            <a:graphicFrameLocks noGrp="1"/>
          </p:cNvGraphicFramePr>
          <p:nvPr>
            <p:extLst>
              <p:ext uri="{D42A27DB-BD31-4B8C-83A1-F6EECF244321}">
                <p14:modId xmlns:p14="http://schemas.microsoft.com/office/powerpoint/2010/main" val="1427195511"/>
              </p:ext>
            </p:extLst>
          </p:nvPr>
        </p:nvGraphicFramePr>
        <p:xfrm>
          <a:off x="257581" y="3603598"/>
          <a:ext cx="8628833" cy="2738244"/>
        </p:xfrm>
        <a:graphic>
          <a:graphicData uri="http://schemas.openxmlformats.org/drawingml/2006/table">
            <a:tbl>
              <a:tblPr firstRow="1" bandRow="1"/>
              <a:tblGrid>
                <a:gridCol w="1380564">
                  <a:extLst>
                    <a:ext uri="{9D8B030D-6E8A-4147-A177-3AD203B41FA5}">
                      <a16:colId xmlns:a16="http://schemas.microsoft.com/office/drawing/2014/main" val="283393363"/>
                    </a:ext>
                  </a:extLst>
                </a:gridCol>
                <a:gridCol w="2936922">
                  <a:extLst>
                    <a:ext uri="{9D8B030D-6E8A-4147-A177-3AD203B41FA5}">
                      <a16:colId xmlns:a16="http://schemas.microsoft.com/office/drawing/2014/main" val="4026473303"/>
                    </a:ext>
                  </a:extLst>
                </a:gridCol>
                <a:gridCol w="3056860">
                  <a:extLst>
                    <a:ext uri="{9D8B030D-6E8A-4147-A177-3AD203B41FA5}">
                      <a16:colId xmlns:a16="http://schemas.microsoft.com/office/drawing/2014/main" val="1059146593"/>
                    </a:ext>
                  </a:extLst>
                </a:gridCol>
                <a:gridCol w="1254487">
                  <a:extLst>
                    <a:ext uri="{9D8B030D-6E8A-4147-A177-3AD203B41FA5}">
                      <a16:colId xmlns:a16="http://schemas.microsoft.com/office/drawing/2014/main" val="1879698965"/>
                    </a:ext>
                  </a:extLst>
                </a:gridCol>
              </a:tblGrid>
              <a:tr h="360804">
                <a:tc>
                  <a:txBody>
                    <a:bodyPr/>
                    <a:lstStyle/>
                    <a:p>
                      <a:r>
                        <a:rPr lang="en-US" b="1">
                          <a:solidFill>
                            <a:schemeClr val="bg1"/>
                          </a:solidFill>
                        </a:rPr>
                        <a:t>Configuration</a:t>
                      </a:r>
                    </a:p>
                  </a:txBody>
                  <a:tcPr>
                    <a:solidFill>
                      <a:schemeClr val="accent2"/>
                    </a:solidFill>
                  </a:tcPr>
                </a:tc>
                <a:tc>
                  <a:txBody>
                    <a:bodyPr/>
                    <a:lstStyle/>
                    <a:p>
                      <a:r>
                        <a:rPr lang="en-US" b="1">
                          <a:solidFill>
                            <a:schemeClr val="bg1"/>
                          </a:solidFill>
                        </a:rPr>
                        <a:t>Advantages</a:t>
                      </a:r>
                    </a:p>
                  </a:txBody>
                  <a:tcPr>
                    <a:solidFill>
                      <a:schemeClr val="accent2"/>
                    </a:solidFill>
                  </a:tcPr>
                </a:tc>
                <a:tc>
                  <a:txBody>
                    <a:bodyPr/>
                    <a:lstStyle/>
                    <a:p>
                      <a:r>
                        <a:rPr lang="en-US" b="1">
                          <a:solidFill>
                            <a:schemeClr val="bg1"/>
                          </a:solidFill>
                        </a:rPr>
                        <a:t>Disadvantages</a:t>
                      </a:r>
                    </a:p>
                  </a:txBody>
                  <a:tcPr>
                    <a:solidFill>
                      <a:schemeClr val="accent2"/>
                    </a:solidFill>
                  </a:tcPr>
                </a:tc>
                <a:tc>
                  <a:txBody>
                    <a:bodyPr/>
                    <a:lstStyle/>
                    <a:p>
                      <a:r>
                        <a:rPr lang="en-US" b="1">
                          <a:solidFill>
                            <a:schemeClr val="bg1"/>
                          </a:solidFill>
                        </a:rPr>
                        <a:t>Evaluation</a:t>
                      </a:r>
                    </a:p>
                  </a:txBody>
                  <a:tcPr>
                    <a:solidFill>
                      <a:schemeClr val="accent2"/>
                    </a:solidFill>
                  </a:tcPr>
                </a:tc>
                <a:extLst>
                  <a:ext uri="{0D108BD9-81ED-4DB2-BD59-A6C34878D82A}">
                    <a16:rowId xmlns:a16="http://schemas.microsoft.com/office/drawing/2014/main" val="22888903"/>
                  </a:ext>
                </a:extLst>
              </a:tr>
              <a:tr h="811047">
                <a:tc>
                  <a:txBody>
                    <a:bodyPr/>
                    <a:lstStyle/>
                    <a:p>
                      <a:pPr algn="l" rtl="0" fontAlgn="base"/>
                      <a:r>
                        <a:rPr lang="en-US" sz="1200" b="0" i="0">
                          <a:solidFill>
                            <a:srgbClr val="000000"/>
                          </a:solidFill>
                          <a:effectLst/>
                        </a:rPr>
                        <a:t>Umbrella</a:t>
                      </a:r>
                    </a:p>
                    <a:p>
                      <a:pPr algn="l" rtl="0" fontAlgn="base"/>
                      <a:r>
                        <a:rPr lang="en-US" sz="1200" b="0" i="0">
                          <a:solidFill>
                            <a:srgbClr val="000000"/>
                          </a:solidFill>
                          <a:effectLst/>
                        </a:rPr>
                        <a:t>loaded Spring Deploy</a:t>
                      </a:r>
                    </a:p>
                    <a:p>
                      <a:endParaRPr lang="en-US" sz="1200"/>
                    </a:p>
                  </a:txBody>
                  <a:tcPr/>
                </a:tc>
                <a:tc>
                  <a:txBody>
                    <a:bodyPr/>
                    <a:lstStyle/>
                    <a:p>
                      <a:r>
                        <a:rPr lang="en-US" sz="1200"/>
                        <a:t>Interchangeable parts </a:t>
                      </a:r>
                    </a:p>
                    <a:p>
                      <a:pPr lvl="0">
                        <a:buNone/>
                      </a:pPr>
                      <a:r>
                        <a:rPr lang="en-US" sz="1200"/>
                        <a:t>Larger spring load to hold the load in place </a:t>
                      </a:r>
                    </a:p>
                    <a:p>
                      <a:pPr lvl="0">
                        <a:buNone/>
                      </a:pPr>
                      <a:r>
                        <a:rPr lang="en-US" sz="1200"/>
                        <a:t>Acts as an additional layer of containment for the egg</a:t>
                      </a:r>
                    </a:p>
                  </a:txBody>
                  <a:tcPr/>
                </a:tc>
                <a:tc>
                  <a:txBody>
                    <a:bodyPr/>
                    <a:lstStyle/>
                    <a:p>
                      <a:r>
                        <a:rPr lang="en-US" sz="1200"/>
                        <a:t>Heavier</a:t>
                      </a:r>
                    </a:p>
                    <a:p>
                      <a:pPr lvl="0">
                        <a:buNone/>
                      </a:pPr>
                      <a:r>
                        <a:rPr lang="en-US" sz="1200"/>
                        <a:t>Increased in complexity, meaning a higher chance of failure</a:t>
                      </a:r>
                    </a:p>
                    <a:p>
                      <a:pPr lvl="0">
                        <a:buNone/>
                      </a:pPr>
                      <a:r>
                        <a:rPr lang="en-US" sz="1200"/>
                        <a:t>Higher cost because of springs </a:t>
                      </a:r>
                    </a:p>
                  </a:txBody>
                  <a:tcPr/>
                </a:tc>
                <a:tc>
                  <a:txBody>
                    <a:bodyPr/>
                    <a:lstStyle/>
                    <a:p>
                      <a:pPr lvl="0">
                        <a:buNone/>
                      </a:pPr>
                      <a:r>
                        <a:rPr lang="en-US" sz="1200" u="none">
                          <a:solidFill>
                            <a:srgbClr val="FF0000"/>
                          </a:solidFill>
                        </a:rPr>
                        <a:t>Selected,</a:t>
                      </a:r>
                      <a:r>
                        <a:rPr lang="en-US" sz="1200">
                          <a:solidFill>
                            <a:srgbClr val="FF0000"/>
                          </a:solidFill>
                        </a:rPr>
                        <a:t> </a:t>
                      </a:r>
                    </a:p>
                    <a:p>
                      <a:pPr lvl="0">
                        <a:buNone/>
                      </a:pPr>
                      <a:r>
                        <a:rPr lang="en-US" sz="1200">
                          <a:solidFill>
                            <a:schemeClr val="tx1"/>
                          </a:solidFill>
                        </a:rPr>
                        <a:t>Sturdier, while also providing additional protection to egg</a:t>
                      </a:r>
                    </a:p>
                  </a:txBody>
                  <a:tcPr/>
                </a:tc>
                <a:extLst>
                  <a:ext uri="{0D108BD9-81ED-4DB2-BD59-A6C34878D82A}">
                    <a16:rowId xmlns:a16="http://schemas.microsoft.com/office/drawing/2014/main" val="652833851"/>
                  </a:ext>
                </a:extLst>
              </a:tr>
              <a:tr h="1062973">
                <a:tc>
                  <a:txBody>
                    <a:bodyPr/>
                    <a:lstStyle/>
                    <a:p>
                      <a:pPr algn="l" rtl="0" fontAlgn="base"/>
                      <a:r>
                        <a:rPr lang="en-US" sz="1200" b="0" i="0" u="none" strike="noStrike">
                          <a:solidFill>
                            <a:srgbClr val="000000"/>
                          </a:solidFill>
                          <a:effectLst/>
                          <a:latin typeface="Arial"/>
                        </a:rPr>
                        <a:t>Horizontal loaded Spring </a:t>
                      </a:r>
                      <a:endParaRPr lang="en-US" sz="1200" b="0" i="0">
                        <a:solidFill>
                          <a:srgbClr val="000000"/>
                        </a:solidFill>
                        <a:effectLst/>
                      </a:endParaRPr>
                    </a:p>
                  </a:txBody>
                  <a:tcPr/>
                </a:tc>
                <a:tc>
                  <a:txBody>
                    <a:bodyPr/>
                    <a:lstStyle/>
                    <a:p>
                      <a:pPr lvl="0">
                        <a:buNone/>
                      </a:pPr>
                      <a:r>
                        <a:rPr lang="en-US" sz="1200"/>
                        <a:t>Easier to manufacture </a:t>
                      </a:r>
                    </a:p>
                    <a:p>
                      <a:pPr lvl="0">
                        <a:buNone/>
                      </a:pPr>
                      <a:r>
                        <a:rPr lang="en-US" sz="1200"/>
                        <a:t>Occupies smaller section of the CanSat</a:t>
                      </a:r>
                    </a:p>
                    <a:p>
                      <a:pPr lvl="0">
                        <a:buNone/>
                      </a:pPr>
                      <a:r>
                        <a:rPr lang="en-US" sz="1200"/>
                        <a:t>Lighter weight</a:t>
                      </a:r>
                    </a:p>
                    <a:p>
                      <a:pPr lvl="0">
                        <a:buNone/>
                      </a:pPr>
                      <a:r>
                        <a:rPr lang="en-US" sz="1200"/>
                        <a:t>Cost efficient </a:t>
                      </a:r>
                    </a:p>
                  </a:txBody>
                  <a:tcPr/>
                </a:tc>
                <a:tc>
                  <a:txBody>
                    <a:bodyPr/>
                    <a:lstStyle/>
                    <a:p>
                      <a:r>
                        <a:rPr lang="en-US" sz="1200"/>
                        <a:t>Not able to hold the CanSat in place as effectively</a:t>
                      </a:r>
                    </a:p>
                    <a:p>
                      <a:pPr lvl="0">
                        <a:buNone/>
                      </a:pPr>
                      <a:r>
                        <a:rPr lang="en-US" sz="1200"/>
                        <a:t>Not as sturdy and able to resist force create by drag   </a:t>
                      </a:r>
                    </a:p>
                    <a:p>
                      <a:pPr lvl="0">
                        <a:buNone/>
                      </a:pPr>
                      <a:r>
                        <a:rPr lang="en-US" sz="1200"/>
                        <a:t>Does not add more protection to the egg on lift-off</a:t>
                      </a:r>
                    </a:p>
                  </a:txBody>
                  <a:tcPr/>
                </a:tc>
                <a:tc>
                  <a:txBody>
                    <a:bodyPr/>
                    <a:lstStyle/>
                    <a:p>
                      <a:r>
                        <a:rPr lang="en-US" sz="1200"/>
                        <a:t>Discarded</a:t>
                      </a:r>
                    </a:p>
                  </a:txBody>
                  <a:tcPr/>
                </a:tc>
                <a:extLst>
                  <a:ext uri="{0D108BD9-81ED-4DB2-BD59-A6C34878D82A}">
                    <a16:rowId xmlns:a16="http://schemas.microsoft.com/office/drawing/2014/main" val="199055253"/>
                  </a:ext>
                </a:extLst>
              </a:tr>
            </a:tbl>
          </a:graphicData>
        </a:graphic>
      </p:graphicFrame>
      <p:pic>
        <p:nvPicPr>
          <p:cNvPr id="6" name="Picture 5" descr="A blue and yellow circular object with a cross&#10;&#10;Description automatically generated">
            <a:extLst>
              <a:ext uri="{FF2B5EF4-FFF2-40B4-BE49-F238E27FC236}">
                <a16:creationId xmlns:a16="http://schemas.microsoft.com/office/drawing/2014/main" id="{6313A479-3609-26F5-1501-B756393E8631}"/>
              </a:ext>
            </a:extLst>
          </p:cNvPr>
          <p:cNvPicPr>
            <a:picLocks noChangeAspect="1"/>
          </p:cNvPicPr>
          <p:nvPr/>
        </p:nvPicPr>
        <p:blipFill rotWithShape="1">
          <a:blip r:embed="rId4"/>
          <a:srcRect l="35000" t="29830" r="28654" b="29153"/>
          <a:stretch/>
        </p:blipFill>
        <p:spPr>
          <a:xfrm>
            <a:off x="4870498" y="1331749"/>
            <a:ext cx="2769581" cy="1769820"/>
          </a:xfrm>
          <a:prstGeom prst="rect">
            <a:avLst/>
          </a:prstGeom>
        </p:spPr>
      </p:pic>
      <p:pic>
        <p:nvPicPr>
          <p:cNvPr id="8" name="Picture 7" descr="A glass cylinder with several small objects inside&#10;&#10;Description automatically generated">
            <a:extLst>
              <a:ext uri="{FF2B5EF4-FFF2-40B4-BE49-F238E27FC236}">
                <a16:creationId xmlns:a16="http://schemas.microsoft.com/office/drawing/2014/main" id="{55E87827-CE19-1E91-D77A-832FB5D55411}"/>
              </a:ext>
            </a:extLst>
          </p:cNvPr>
          <p:cNvPicPr>
            <a:picLocks noChangeAspect="1"/>
          </p:cNvPicPr>
          <p:nvPr/>
        </p:nvPicPr>
        <p:blipFill rotWithShape="1">
          <a:blip r:embed="rId5"/>
          <a:srcRect l="46096" t="27401" r="22325" b="16761"/>
          <a:stretch/>
        </p:blipFill>
        <p:spPr>
          <a:xfrm>
            <a:off x="1600200" y="1269707"/>
            <a:ext cx="1886461" cy="2006455"/>
          </a:xfrm>
          <a:prstGeom prst="rect">
            <a:avLst/>
          </a:prstGeom>
        </p:spPr>
      </p:pic>
      <p:cxnSp>
        <p:nvCxnSpPr>
          <p:cNvPr id="13" name="Straight Arrow Connector 12">
            <a:extLst>
              <a:ext uri="{FF2B5EF4-FFF2-40B4-BE49-F238E27FC236}">
                <a16:creationId xmlns:a16="http://schemas.microsoft.com/office/drawing/2014/main" id="{0F601411-BE34-4F8A-8D60-6F15544575DB}"/>
              </a:ext>
            </a:extLst>
          </p:cNvPr>
          <p:cNvCxnSpPr>
            <a:cxnSpLocks/>
          </p:cNvCxnSpPr>
          <p:nvPr/>
        </p:nvCxnSpPr>
        <p:spPr>
          <a:xfrm>
            <a:off x="4333673" y="2076844"/>
            <a:ext cx="1735784" cy="18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2D65B8-19CE-393A-8D2D-ED23ECD30A40}"/>
              </a:ext>
            </a:extLst>
          </p:cNvPr>
          <p:cNvCxnSpPr>
            <a:cxnSpLocks/>
          </p:cNvCxnSpPr>
          <p:nvPr/>
        </p:nvCxnSpPr>
        <p:spPr>
          <a:xfrm flipH="1">
            <a:off x="3298013" y="2112150"/>
            <a:ext cx="938570" cy="4247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40E78ED-A433-458F-D233-1FFE8C756FDD}"/>
              </a:ext>
            </a:extLst>
          </p:cNvPr>
          <p:cNvSpPr txBox="1"/>
          <p:nvPr/>
        </p:nvSpPr>
        <p:spPr>
          <a:xfrm>
            <a:off x="3742331" y="1328068"/>
            <a:ext cx="160637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Spring deployment location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48"/>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46</a:t>
            </a:fld>
            <a:endParaRPr sz="1000" b="0" i="0" u="none" strike="noStrike" cap="none">
              <a:solidFill>
                <a:schemeClr val="dk1"/>
              </a:solidFill>
              <a:latin typeface="Arial"/>
              <a:ea typeface="Arial"/>
              <a:cs typeface="Arial"/>
              <a:sym typeface="Arial"/>
            </a:endParaRPr>
          </a:p>
        </p:txBody>
      </p:sp>
      <p:sp>
        <p:nvSpPr>
          <p:cNvPr id="452" name="Google Shape;452;p48"/>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Aerobr</a:t>
            </a:r>
            <a:r>
              <a:rPr lang="en-US"/>
              <a:t>aking </a:t>
            </a:r>
            <a:r>
              <a:rPr lang="en-US" sz="2400" b="1" i="0" u="none" strike="noStrike" cap="none">
                <a:solidFill>
                  <a:schemeClr val="accent2"/>
                </a:solidFill>
                <a:latin typeface="Arial"/>
                <a:ea typeface="Arial"/>
                <a:cs typeface="Arial"/>
                <a:sym typeface="Arial"/>
              </a:rPr>
              <a:t>Deployment </a:t>
            </a:r>
            <a:endParaRPr sz="2400" b="1"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Configuration Trade &amp; Selection</a:t>
            </a:r>
            <a:endParaRPr/>
          </a:p>
        </p:txBody>
      </p:sp>
      <p:sp>
        <p:nvSpPr>
          <p:cNvPr id="454" name="Google Shape;454;p4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55" name="Google Shape;455;p48"/>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Jake Edwards</a:t>
            </a:r>
            <a:endParaRPr/>
          </a:p>
        </p:txBody>
      </p:sp>
      <p:pic>
        <p:nvPicPr>
          <p:cNvPr id="2" name="Picture 1">
            <a:extLst>
              <a:ext uri="{FF2B5EF4-FFF2-40B4-BE49-F238E27FC236}">
                <a16:creationId xmlns:a16="http://schemas.microsoft.com/office/drawing/2014/main" id="{D044F83F-3EA3-6A1A-1BA7-F8E0C8221317}"/>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FB56C979-BA1A-44A0-D582-7785B0591A4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DC170691-B2B0-7D52-3E5C-4B17B52A977C}"/>
              </a:ext>
            </a:extLst>
          </p:cNvPr>
          <p:cNvGraphicFramePr>
            <a:graphicFrameLocks noGrp="1"/>
          </p:cNvGraphicFramePr>
          <p:nvPr>
            <p:extLst>
              <p:ext uri="{D42A27DB-BD31-4B8C-83A1-F6EECF244321}">
                <p14:modId xmlns:p14="http://schemas.microsoft.com/office/powerpoint/2010/main" val="839289646"/>
              </p:ext>
            </p:extLst>
          </p:nvPr>
        </p:nvGraphicFramePr>
        <p:xfrm>
          <a:off x="228600" y="3655098"/>
          <a:ext cx="8686800" cy="2513910"/>
        </p:xfrm>
        <a:graphic>
          <a:graphicData uri="http://schemas.openxmlformats.org/drawingml/2006/table">
            <a:tbl>
              <a:tblPr/>
              <a:tblGrid>
                <a:gridCol w="2176720">
                  <a:extLst>
                    <a:ext uri="{9D8B030D-6E8A-4147-A177-3AD203B41FA5}">
                      <a16:colId xmlns:a16="http://schemas.microsoft.com/office/drawing/2014/main" val="1394794152"/>
                    </a:ext>
                  </a:extLst>
                </a:gridCol>
                <a:gridCol w="3056503">
                  <a:extLst>
                    <a:ext uri="{9D8B030D-6E8A-4147-A177-3AD203B41FA5}">
                      <a16:colId xmlns:a16="http://schemas.microsoft.com/office/drawing/2014/main" val="3924540030"/>
                    </a:ext>
                  </a:extLst>
                </a:gridCol>
                <a:gridCol w="1896198">
                  <a:extLst>
                    <a:ext uri="{9D8B030D-6E8A-4147-A177-3AD203B41FA5}">
                      <a16:colId xmlns:a16="http://schemas.microsoft.com/office/drawing/2014/main" val="2202836797"/>
                    </a:ext>
                  </a:extLst>
                </a:gridCol>
                <a:gridCol w="1557379">
                  <a:extLst>
                    <a:ext uri="{9D8B030D-6E8A-4147-A177-3AD203B41FA5}">
                      <a16:colId xmlns:a16="http://schemas.microsoft.com/office/drawing/2014/main" val="258399701"/>
                    </a:ext>
                  </a:extLst>
                </a:gridCol>
              </a:tblGrid>
              <a:tr h="238173">
                <a:tc>
                  <a:txBody>
                    <a:bodyPr/>
                    <a:lstStyle/>
                    <a:p>
                      <a:pPr algn="l" rtl="0" fontAlgn="base"/>
                      <a:r>
                        <a:rPr lang="en-US" sz="1150" b="1" i="0" u="none" strike="noStrike">
                          <a:solidFill>
                            <a:srgbClr val="FFFFFF"/>
                          </a:solidFill>
                          <a:effectLst/>
                          <a:latin typeface="Arial"/>
                        </a:rPr>
                        <a:t>Configuration</a:t>
                      </a:r>
                      <a:r>
                        <a:rPr lang="en-US" sz="1150" b="0" i="0">
                          <a:solidFill>
                            <a:srgbClr val="FFFFFF"/>
                          </a:solidFill>
                          <a:effectLst/>
                          <a:latin typeface="Arial"/>
                        </a:rPr>
                        <a:t>​</a:t>
                      </a:r>
                      <a:endParaRPr lang="en-US" sz="1150" b="0" i="0">
                        <a:solidFill>
                          <a:srgbClr val="000000"/>
                        </a:solidFill>
                        <a:effectLst/>
                        <a:latin typeface="Arial"/>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150" b="1" i="0" u="none" strike="noStrike">
                          <a:solidFill>
                            <a:srgbClr val="FFFFFF"/>
                          </a:solidFill>
                          <a:effectLst/>
                          <a:latin typeface="Arial"/>
                        </a:rPr>
                        <a:t>Method</a:t>
                      </a:r>
                      <a:r>
                        <a:rPr lang="en-US" sz="1150" b="0" i="0">
                          <a:solidFill>
                            <a:srgbClr val="FFFFFF"/>
                          </a:solidFill>
                          <a:effectLst/>
                          <a:latin typeface="Arial"/>
                        </a:rPr>
                        <a:t>​</a:t>
                      </a:r>
                      <a:endParaRPr lang="en-US" sz="1150" b="0" i="0">
                        <a:solidFill>
                          <a:srgbClr val="000000"/>
                        </a:solidFill>
                        <a:effectLst/>
                        <a:latin typeface="Arial"/>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150" b="1" i="0" u="none" strike="noStrike">
                          <a:solidFill>
                            <a:srgbClr val="FFFFFF"/>
                          </a:solidFill>
                          <a:effectLst/>
                          <a:latin typeface="Arial"/>
                        </a:rPr>
                        <a:t>Identified Issues</a:t>
                      </a:r>
                      <a:r>
                        <a:rPr lang="en-US" sz="1150" b="0" i="0">
                          <a:solidFill>
                            <a:srgbClr val="FFFFFF"/>
                          </a:solidFill>
                          <a:effectLst/>
                          <a:latin typeface="Arial"/>
                        </a:rPr>
                        <a:t>​</a:t>
                      </a:r>
                      <a:endParaRPr lang="en-US" sz="1150" b="0" i="0">
                        <a:solidFill>
                          <a:srgbClr val="000000"/>
                        </a:solidFill>
                        <a:effectLst/>
                        <a:latin typeface="Arial"/>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150" b="1" i="0" u="none" strike="noStrike">
                          <a:solidFill>
                            <a:srgbClr val="FFFFFF"/>
                          </a:solidFill>
                          <a:effectLst/>
                          <a:latin typeface="Arial"/>
                        </a:rPr>
                        <a:t>Evaluation</a:t>
                      </a:r>
                      <a:r>
                        <a:rPr lang="en-US" sz="1150" b="0" i="0">
                          <a:solidFill>
                            <a:srgbClr val="FFFFFF"/>
                          </a:solidFill>
                          <a:effectLst/>
                          <a:latin typeface="Arial"/>
                        </a:rPr>
                        <a:t>​</a:t>
                      </a:r>
                      <a:endParaRPr lang="en-US" sz="1150" b="0" i="0">
                        <a:solidFill>
                          <a:srgbClr val="000000"/>
                        </a:solidFill>
                        <a:effectLst/>
                        <a:latin typeface="Arial"/>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589721579"/>
                  </a:ext>
                </a:extLst>
              </a:tr>
              <a:tr h="922639">
                <a:tc>
                  <a:txBody>
                    <a:bodyPr/>
                    <a:lstStyle/>
                    <a:p>
                      <a:pPr lvl="0" algn="l">
                        <a:buNone/>
                      </a:pPr>
                      <a:r>
                        <a:rPr lang="en-US" sz="1150" b="0" i="0" u="none" strike="noStrike">
                          <a:solidFill>
                            <a:srgbClr val="000000"/>
                          </a:solidFill>
                          <a:effectLst/>
                          <a:latin typeface="Arial"/>
                        </a:rPr>
                        <a:t>Spring Loaded Shield</a:t>
                      </a:r>
                      <a:endParaRPr lang="en-US"/>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150" b="0" i="0" u="none" strike="noStrike">
                          <a:solidFill>
                            <a:srgbClr val="000000"/>
                          </a:solidFill>
                          <a:effectLst/>
                          <a:latin typeface="Arial"/>
                        </a:rPr>
                        <a:t>Upon release from can, the spring-loaded arms will be expanded horizontally, causing the implementation of the heat shield which acts as the aerobraking device. </a:t>
                      </a:r>
                      <a:endParaRPr lang="en-US" sz="1175" b="0" i="0">
                        <a:solidFill>
                          <a:srgbClr val="000000"/>
                        </a:solidFill>
                        <a:effectLst/>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150" b="0" i="0">
                          <a:solidFill>
                            <a:srgbClr val="000000"/>
                          </a:solidFill>
                          <a:effectLst/>
                        </a:rPr>
                        <a:t>Inefficient aerobraking. Unstable heatshield due to the small diameter. Uses more internal space.</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150" b="0" i="0">
                          <a:solidFill>
                            <a:srgbClr val="000000"/>
                          </a:solidFill>
                          <a:effectLst/>
                        </a:rPr>
                        <a:t>Discarded</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86263"/>
                  </a:ext>
                </a:extLst>
              </a:tr>
              <a:tr h="1237989">
                <a:tc>
                  <a:txBody>
                    <a:bodyPr/>
                    <a:lstStyle/>
                    <a:p>
                      <a:pPr lvl="0" algn="l">
                        <a:buNone/>
                      </a:pPr>
                      <a:r>
                        <a:rPr lang="en-US" sz="1150" b="0" i="0" u="none" strike="noStrike">
                          <a:solidFill>
                            <a:srgbClr val="000000"/>
                          </a:solidFill>
                          <a:effectLst/>
                          <a:latin typeface="Arial"/>
                        </a:rPr>
                        <a:t>Torsion Hinge Shield</a:t>
                      </a:r>
                      <a:endParaRPr lang="en-US"/>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150" b="0" i="0" u="none" strike="noStrike">
                          <a:solidFill>
                            <a:srgbClr val="000000"/>
                          </a:solidFill>
                          <a:effectLst/>
                          <a:latin typeface="Arial"/>
                        </a:rPr>
                        <a:t>Upon release from can, loaded torsion springs will extend to their relaxed 180-degree position, pivoting though the hinges. With the connected mylar fabric this causes the implementation of the heat shield which acts as the aerobraking device. </a:t>
                      </a:r>
                      <a:endParaRPr lang="en-US" sz="1175" b="0" i="0">
                        <a:solidFill>
                          <a:srgbClr val="000000"/>
                        </a:solidFill>
                        <a:effectLst/>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150" b="0" i="0">
                          <a:solidFill>
                            <a:srgbClr val="000000"/>
                          </a:solidFill>
                          <a:effectLst/>
                        </a:rPr>
                        <a:t>Harder to manufacture. More spring strength needed because of the angular motion. </a:t>
                      </a:r>
                      <a:endParaRPr lang="en-US" sz="1175" b="0" i="0">
                        <a:solidFill>
                          <a:srgbClr val="000000"/>
                        </a:solidFill>
                        <a:effectLst/>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150" b="0" i="0" u="none" strike="noStrike">
                          <a:solidFill>
                            <a:srgbClr val="FF0000"/>
                          </a:solidFill>
                          <a:effectLst/>
                          <a:latin typeface="Arial"/>
                        </a:rPr>
                        <a:t>Selected</a:t>
                      </a:r>
                      <a:r>
                        <a:rPr lang="en-US" sz="1150" b="0" i="0" u="none" strike="noStrike">
                          <a:solidFill>
                            <a:srgbClr val="000000"/>
                          </a:solidFill>
                          <a:effectLst/>
                          <a:latin typeface="Arial"/>
                        </a:rPr>
                        <a:t>,</a:t>
                      </a:r>
                      <a:r>
                        <a:rPr lang="en-US" sz="1150" b="0" i="0" u="none" strike="noStrike">
                          <a:solidFill>
                            <a:srgbClr val="92D050"/>
                          </a:solidFill>
                          <a:effectLst/>
                          <a:latin typeface="Arial"/>
                        </a:rPr>
                        <a:t> </a:t>
                      </a:r>
                      <a:r>
                        <a:rPr lang="en-US" sz="1150" b="0" i="0" u="none" strike="noStrike">
                          <a:solidFill>
                            <a:srgbClr val="000000"/>
                          </a:solidFill>
                          <a:effectLst/>
                          <a:latin typeface="Arial"/>
                        </a:rPr>
                        <a:t>design allows for a larger heat shield and efficient aerobraking. Designing shield down the rocket saves space inside.</a:t>
                      </a:r>
                      <a:endParaRPr lang="en-US" sz="1150" b="0" i="0">
                        <a:solidFill>
                          <a:srgbClr val="000000"/>
                        </a:solidFill>
                        <a:effectLst/>
                        <a:latin typeface="Arial"/>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007389"/>
                  </a:ext>
                </a:extLst>
              </a:tr>
            </a:tbl>
          </a:graphicData>
        </a:graphic>
      </p:graphicFrame>
      <p:pic>
        <p:nvPicPr>
          <p:cNvPr id="5" name="Picture 4" descr="A drawing of a device&#10;&#10;Description automatically generated">
            <a:extLst>
              <a:ext uri="{FF2B5EF4-FFF2-40B4-BE49-F238E27FC236}">
                <a16:creationId xmlns:a16="http://schemas.microsoft.com/office/drawing/2014/main" id="{A8DA8A73-5777-18A2-5EA2-11B3157E3589}"/>
              </a:ext>
            </a:extLst>
          </p:cNvPr>
          <p:cNvPicPr>
            <a:picLocks noChangeAspect="1"/>
          </p:cNvPicPr>
          <p:nvPr/>
        </p:nvPicPr>
        <p:blipFill rotWithShape="1">
          <a:blip r:embed="rId4"/>
          <a:srcRect l="23790" t="39008" r="25747" b="14159"/>
          <a:stretch/>
        </p:blipFill>
        <p:spPr>
          <a:xfrm>
            <a:off x="5434020" y="1397445"/>
            <a:ext cx="3176580" cy="1712445"/>
          </a:xfrm>
          <a:prstGeom prst="rect">
            <a:avLst/>
          </a:prstGeom>
        </p:spPr>
      </p:pic>
      <p:pic>
        <p:nvPicPr>
          <p:cNvPr id="6" name="Picture 5">
            <a:extLst>
              <a:ext uri="{FF2B5EF4-FFF2-40B4-BE49-F238E27FC236}">
                <a16:creationId xmlns:a16="http://schemas.microsoft.com/office/drawing/2014/main" id="{6BE1FC53-C9FC-8870-5BF9-6221446F8FD7}"/>
              </a:ext>
            </a:extLst>
          </p:cNvPr>
          <p:cNvPicPr>
            <a:picLocks noChangeAspect="1"/>
          </p:cNvPicPr>
          <p:nvPr/>
        </p:nvPicPr>
        <p:blipFill rotWithShape="1">
          <a:blip r:embed="rId5"/>
          <a:srcRect l="29921" t="35868" r="25984" b="12256"/>
          <a:stretch/>
        </p:blipFill>
        <p:spPr>
          <a:xfrm>
            <a:off x="533400" y="1327068"/>
            <a:ext cx="2543636" cy="1750211"/>
          </a:xfrm>
          <a:prstGeom prst="rect">
            <a:avLst/>
          </a:prstGeom>
        </p:spPr>
      </p:pic>
      <p:cxnSp>
        <p:nvCxnSpPr>
          <p:cNvPr id="8" name="Straight Connector 7">
            <a:extLst>
              <a:ext uri="{FF2B5EF4-FFF2-40B4-BE49-F238E27FC236}">
                <a16:creationId xmlns:a16="http://schemas.microsoft.com/office/drawing/2014/main" id="{47E4D9E5-1323-EFDD-02A8-D79140BB0E3D}"/>
              </a:ext>
            </a:extLst>
          </p:cNvPr>
          <p:cNvCxnSpPr/>
          <p:nvPr/>
        </p:nvCxnSpPr>
        <p:spPr>
          <a:xfrm>
            <a:off x="2980267" y="2082800"/>
            <a:ext cx="0" cy="4148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BEB824-4FA4-7BBC-FA14-BEC6AAB88653}"/>
              </a:ext>
            </a:extLst>
          </p:cNvPr>
          <p:cNvCxnSpPr/>
          <p:nvPr/>
        </p:nvCxnSpPr>
        <p:spPr>
          <a:xfrm>
            <a:off x="592667" y="2082800"/>
            <a:ext cx="0" cy="4148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107F4FF-4626-018A-5DA5-EB1DDECB5CBF}"/>
              </a:ext>
            </a:extLst>
          </p:cNvPr>
          <p:cNvCxnSpPr>
            <a:cxnSpLocks/>
          </p:cNvCxnSpPr>
          <p:nvPr/>
        </p:nvCxnSpPr>
        <p:spPr>
          <a:xfrm>
            <a:off x="1371600" y="2953256"/>
            <a:ext cx="8466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B73136-504B-5F5B-7A27-F5E060B5ABD0}"/>
              </a:ext>
            </a:extLst>
          </p:cNvPr>
          <p:cNvCxnSpPr>
            <a:cxnSpLocks/>
          </p:cNvCxnSpPr>
          <p:nvPr/>
        </p:nvCxnSpPr>
        <p:spPr>
          <a:xfrm>
            <a:off x="6324600" y="2667000"/>
            <a:ext cx="138853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BDD5EE-C228-D2EE-6F78-1C34236E61AA}"/>
              </a:ext>
            </a:extLst>
          </p:cNvPr>
          <p:cNvCxnSpPr>
            <a:cxnSpLocks/>
          </p:cNvCxnSpPr>
          <p:nvPr/>
        </p:nvCxnSpPr>
        <p:spPr>
          <a:xfrm>
            <a:off x="8280401" y="1714500"/>
            <a:ext cx="110065" cy="673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1E33D3-6A8B-F7CA-4B7E-1D80066CDA92}"/>
              </a:ext>
            </a:extLst>
          </p:cNvPr>
          <p:cNvCxnSpPr>
            <a:cxnSpLocks/>
          </p:cNvCxnSpPr>
          <p:nvPr/>
        </p:nvCxnSpPr>
        <p:spPr>
          <a:xfrm>
            <a:off x="5520267" y="1820333"/>
            <a:ext cx="67733" cy="5672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E99A71D-495D-C701-97C4-DD1A6FEAD5F7}"/>
              </a:ext>
            </a:extLst>
          </p:cNvPr>
          <p:cNvSpPr txBox="1"/>
          <p:nvPr/>
        </p:nvSpPr>
        <p:spPr>
          <a:xfrm>
            <a:off x="3445933" y="1185333"/>
            <a:ext cx="1854200" cy="646331"/>
          </a:xfrm>
          <a:prstGeom prst="rect">
            <a:avLst/>
          </a:prstGeom>
          <a:noFill/>
        </p:spPr>
        <p:txBody>
          <a:bodyPr wrap="square" rtlCol="0">
            <a:spAutoFit/>
          </a:bodyPr>
          <a:lstStyle/>
          <a:p>
            <a:r>
              <a:rPr lang="en-US" sz="1200"/>
              <a:t>Nose cone is considered a part of the heat shield and aerobraking</a:t>
            </a:r>
          </a:p>
        </p:txBody>
      </p:sp>
      <p:sp>
        <p:nvSpPr>
          <p:cNvPr id="21" name="TextBox 20">
            <a:extLst>
              <a:ext uri="{FF2B5EF4-FFF2-40B4-BE49-F238E27FC236}">
                <a16:creationId xmlns:a16="http://schemas.microsoft.com/office/drawing/2014/main" id="{E93F5972-62F3-5D0D-C186-F261E6E69C61}"/>
              </a:ext>
            </a:extLst>
          </p:cNvPr>
          <p:cNvSpPr txBox="1"/>
          <p:nvPr/>
        </p:nvSpPr>
        <p:spPr>
          <a:xfrm>
            <a:off x="3627572" y="2102598"/>
            <a:ext cx="1600200" cy="646331"/>
          </a:xfrm>
          <a:prstGeom prst="rect">
            <a:avLst/>
          </a:prstGeom>
          <a:noFill/>
        </p:spPr>
        <p:txBody>
          <a:bodyPr wrap="square" rtlCol="0">
            <a:spAutoFit/>
          </a:bodyPr>
          <a:lstStyle/>
          <a:p>
            <a:r>
              <a:rPr lang="en-US" sz="1200"/>
              <a:t>Mylar heat shield fabric attachment shown in red</a:t>
            </a:r>
          </a:p>
        </p:txBody>
      </p:sp>
      <p:cxnSp>
        <p:nvCxnSpPr>
          <p:cNvPr id="23" name="Straight Arrow Connector 22">
            <a:extLst>
              <a:ext uri="{FF2B5EF4-FFF2-40B4-BE49-F238E27FC236}">
                <a16:creationId xmlns:a16="http://schemas.microsoft.com/office/drawing/2014/main" id="{AF55C1C9-45C6-8EFC-2375-F05436640C7F}"/>
              </a:ext>
            </a:extLst>
          </p:cNvPr>
          <p:cNvCxnSpPr>
            <a:cxnSpLocks/>
            <a:stCxn id="21" idx="1"/>
          </p:cNvCxnSpPr>
          <p:nvPr/>
        </p:nvCxnSpPr>
        <p:spPr>
          <a:xfrm flipH="1" flipV="1">
            <a:off x="2980267" y="2294467"/>
            <a:ext cx="647305" cy="1312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46A27E-1BDD-4C17-5330-84E5E8C6B4B3}"/>
              </a:ext>
            </a:extLst>
          </p:cNvPr>
          <p:cNvCxnSpPr>
            <a:cxnSpLocks/>
          </p:cNvCxnSpPr>
          <p:nvPr/>
        </p:nvCxnSpPr>
        <p:spPr>
          <a:xfrm flipV="1">
            <a:off x="4902200" y="2143733"/>
            <a:ext cx="651933" cy="2820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8C92C29-BF84-FED5-2D32-067DBC930016}"/>
              </a:ext>
            </a:extLst>
          </p:cNvPr>
          <p:cNvSpPr txBox="1"/>
          <p:nvPr/>
        </p:nvSpPr>
        <p:spPr>
          <a:xfrm>
            <a:off x="897466" y="3060073"/>
            <a:ext cx="2015067" cy="276999"/>
          </a:xfrm>
          <a:prstGeom prst="rect">
            <a:avLst/>
          </a:prstGeom>
          <a:noFill/>
        </p:spPr>
        <p:txBody>
          <a:bodyPr wrap="square" rtlCol="0">
            <a:spAutoFit/>
          </a:bodyPr>
          <a:lstStyle/>
          <a:p>
            <a:r>
              <a:rPr lang="en-US" sz="1200"/>
              <a:t>Horizontal Spring Deploy</a:t>
            </a:r>
          </a:p>
        </p:txBody>
      </p:sp>
      <p:sp>
        <p:nvSpPr>
          <p:cNvPr id="30" name="TextBox 29">
            <a:extLst>
              <a:ext uri="{FF2B5EF4-FFF2-40B4-BE49-F238E27FC236}">
                <a16:creationId xmlns:a16="http://schemas.microsoft.com/office/drawing/2014/main" id="{BB61C58A-9010-1EB9-ADF2-14BB02E8B24D}"/>
              </a:ext>
            </a:extLst>
          </p:cNvPr>
          <p:cNvSpPr txBox="1"/>
          <p:nvPr/>
        </p:nvSpPr>
        <p:spPr>
          <a:xfrm>
            <a:off x="6096002" y="3042471"/>
            <a:ext cx="2015067" cy="276999"/>
          </a:xfrm>
          <a:prstGeom prst="rect">
            <a:avLst/>
          </a:prstGeom>
          <a:noFill/>
        </p:spPr>
        <p:txBody>
          <a:bodyPr wrap="square" rtlCol="0">
            <a:spAutoFit/>
          </a:bodyPr>
          <a:lstStyle/>
          <a:p>
            <a:r>
              <a:rPr lang="en-US" sz="1200"/>
              <a:t>Umbrella Spring Deploy</a:t>
            </a:r>
          </a:p>
        </p:txBody>
      </p:sp>
    </p:spTree>
    <p:extLst>
      <p:ext uri="{BB962C8B-B14F-4D97-AF65-F5344CB8AC3E}">
        <p14:creationId xmlns:p14="http://schemas.microsoft.com/office/powerpoint/2010/main" val="3410486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48"/>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47</a:t>
            </a:fld>
            <a:endParaRPr sz="1000" b="0" i="0" u="none" strike="noStrike" cap="none">
              <a:solidFill>
                <a:schemeClr val="dk1"/>
              </a:solidFill>
              <a:latin typeface="Arial"/>
              <a:ea typeface="Arial"/>
              <a:cs typeface="Arial"/>
              <a:sym typeface="Arial"/>
            </a:endParaRPr>
          </a:p>
        </p:txBody>
      </p:sp>
      <p:sp>
        <p:nvSpPr>
          <p:cNvPr id="452" name="Google Shape;452;p48"/>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Aerobr</a:t>
            </a:r>
            <a:r>
              <a:rPr lang="en-US"/>
              <a:t>aking Release</a:t>
            </a:r>
            <a:r>
              <a:rPr lang="en-US" sz="2400" b="1" i="0" u="none" strike="noStrike" cap="none">
                <a:solidFill>
                  <a:schemeClr val="accent2"/>
                </a:solidFill>
                <a:latin typeface="Arial"/>
                <a:ea typeface="Arial"/>
                <a:cs typeface="Arial"/>
                <a:sym typeface="Arial"/>
              </a:rPr>
              <a:t>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454" name="Google Shape;454;p4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55" name="Google Shape;455;p48"/>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Jake Edwards</a:t>
            </a:r>
            <a:endParaRPr/>
          </a:p>
        </p:txBody>
      </p:sp>
      <p:sp>
        <p:nvSpPr>
          <p:cNvPr id="456" name="Google Shape;456;p48"/>
          <p:cNvSpPr/>
          <p:nvPr/>
        </p:nvSpPr>
        <p:spPr>
          <a:xfrm>
            <a:off x="194700" y="5282650"/>
            <a:ext cx="8775100" cy="572126"/>
          </a:xfrm>
          <a:prstGeom prst="rect">
            <a:avLst/>
          </a:prstGeom>
        </p:spPr>
        <p:txBody>
          <a:bodyPr>
            <a:prstTxWarp prst="textPlain">
              <a:avLst/>
            </a:prstTxWarp>
          </a:bodyPr>
          <a:lstStyle/>
          <a:p>
            <a:pPr lvl="0" algn="ctr"/>
            <a:endParaRPr b="0" i="0">
              <a:ln w="19050" cap="flat" cmpd="sng">
                <a:solidFill>
                  <a:srgbClr val="99CCFF"/>
                </a:solidFill>
                <a:prstDash val="solid"/>
                <a:round/>
                <a:headEnd type="none" w="sm" len="sm"/>
                <a:tailEnd type="none" w="sm" len="sm"/>
              </a:ln>
              <a:solidFill>
                <a:srgbClr val="0066CC"/>
              </a:solidFill>
              <a:latin typeface="Impact"/>
            </a:endParaRPr>
          </a:p>
        </p:txBody>
      </p:sp>
      <p:pic>
        <p:nvPicPr>
          <p:cNvPr id="2" name="Picture 1">
            <a:extLst>
              <a:ext uri="{FF2B5EF4-FFF2-40B4-BE49-F238E27FC236}">
                <a16:creationId xmlns:a16="http://schemas.microsoft.com/office/drawing/2014/main" id="{D044F83F-3EA3-6A1A-1BA7-F8E0C8221317}"/>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FB56C979-BA1A-44A0-D582-7785B0591A4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DB383143-0C50-5FFA-2F6D-93590354734F}"/>
              </a:ext>
            </a:extLst>
          </p:cNvPr>
          <p:cNvGraphicFramePr>
            <a:graphicFrameLocks noGrp="1"/>
          </p:cNvGraphicFramePr>
          <p:nvPr>
            <p:extLst>
              <p:ext uri="{D42A27DB-BD31-4B8C-83A1-F6EECF244321}">
                <p14:modId xmlns:p14="http://schemas.microsoft.com/office/powerpoint/2010/main" val="1738472394"/>
              </p:ext>
            </p:extLst>
          </p:nvPr>
        </p:nvGraphicFramePr>
        <p:xfrm>
          <a:off x="228600" y="3581400"/>
          <a:ext cx="8686800" cy="2699405"/>
        </p:xfrm>
        <a:graphic>
          <a:graphicData uri="http://schemas.openxmlformats.org/drawingml/2006/table">
            <a:tbl>
              <a:tblPr/>
              <a:tblGrid>
                <a:gridCol w="2176720">
                  <a:extLst>
                    <a:ext uri="{9D8B030D-6E8A-4147-A177-3AD203B41FA5}">
                      <a16:colId xmlns:a16="http://schemas.microsoft.com/office/drawing/2014/main" val="3054297878"/>
                    </a:ext>
                  </a:extLst>
                </a:gridCol>
                <a:gridCol w="3056503">
                  <a:extLst>
                    <a:ext uri="{9D8B030D-6E8A-4147-A177-3AD203B41FA5}">
                      <a16:colId xmlns:a16="http://schemas.microsoft.com/office/drawing/2014/main" val="362951983"/>
                    </a:ext>
                  </a:extLst>
                </a:gridCol>
                <a:gridCol w="1896198">
                  <a:extLst>
                    <a:ext uri="{9D8B030D-6E8A-4147-A177-3AD203B41FA5}">
                      <a16:colId xmlns:a16="http://schemas.microsoft.com/office/drawing/2014/main" val="803815230"/>
                    </a:ext>
                  </a:extLst>
                </a:gridCol>
                <a:gridCol w="1557379">
                  <a:extLst>
                    <a:ext uri="{9D8B030D-6E8A-4147-A177-3AD203B41FA5}">
                      <a16:colId xmlns:a16="http://schemas.microsoft.com/office/drawing/2014/main" val="2795297959"/>
                    </a:ext>
                  </a:extLst>
                </a:gridCol>
              </a:tblGrid>
              <a:tr h="228985">
                <a:tc>
                  <a:txBody>
                    <a:bodyPr/>
                    <a:lstStyle/>
                    <a:p>
                      <a:pPr algn="l" rtl="0" fontAlgn="base"/>
                      <a:r>
                        <a:rPr lang="en-US" sz="1200" b="1" i="0" u="none" strike="noStrike">
                          <a:solidFill>
                            <a:srgbClr val="FFFFFF"/>
                          </a:solidFill>
                          <a:effectLst/>
                          <a:latin typeface="Arial" panose="020B0604020202020204" pitchFamily="34" charset="0"/>
                        </a:rPr>
                        <a:t>Configuration</a:t>
                      </a:r>
                      <a:r>
                        <a:rPr lang="en-US" sz="1200" b="0" i="0">
                          <a:solidFill>
                            <a:srgbClr val="FFFFFF"/>
                          </a:solidFill>
                          <a:effectLst/>
                          <a:latin typeface="Arial" panose="020B0604020202020204" pitchFamily="34" charset="0"/>
                        </a:rPr>
                        <a:t>​</a:t>
                      </a:r>
                      <a:endParaRPr lang="en-US" sz="1200" b="0" i="0">
                        <a:solidFill>
                          <a:srgbClr val="000000"/>
                        </a:solidFill>
                        <a:effectLst/>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200" b="1" i="0" u="none" strike="noStrike">
                          <a:solidFill>
                            <a:srgbClr val="FFFFFF"/>
                          </a:solidFill>
                          <a:effectLst/>
                          <a:latin typeface="Arial" panose="020B0604020202020204" pitchFamily="34" charset="0"/>
                        </a:rPr>
                        <a:t>Method</a:t>
                      </a:r>
                      <a:r>
                        <a:rPr lang="en-US" sz="1200" b="0" i="0">
                          <a:solidFill>
                            <a:srgbClr val="FFFFFF"/>
                          </a:solidFill>
                          <a:effectLst/>
                          <a:latin typeface="Arial" panose="020B0604020202020204" pitchFamily="34" charset="0"/>
                        </a:rPr>
                        <a:t>​</a:t>
                      </a:r>
                      <a:endParaRPr lang="en-US" sz="1200" b="0" i="0">
                        <a:solidFill>
                          <a:srgbClr val="000000"/>
                        </a:solidFill>
                        <a:effectLst/>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200" b="1" i="0" u="none" strike="noStrike">
                          <a:solidFill>
                            <a:srgbClr val="FFFFFF"/>
                          </a:solidFill>
                          <a:effectLst/>
                          <a:latin typeface="Arial" panose="020B0604020202020204" pitchFamily="34" charset="0"/>
                        </a:rPr>
                        <a:t>Identified Issues</a:t>
                      </a:r>
                      <a:r>
                        <a:rPr lang="en-US" sz="1200" b="0" i="0">
                          <a:solidFill>
                            <a:srgbClr val="FFFFFF"/>
                          </a:solidFill>
                          <a:effectLst/>
                          <a:latin typeface="Arial" panose="020B0604020202020204" pitchFamily="34" charset="0"/>
                        </a:rPr>
                        <a:t>​</a:t>
                      </a:r>
                      <a:endParaRPr lang="en-US" sz="1200" b="0" i="0">
                        <a:solidFill>
                          <a:srgbClr val="000000"/>
                        </a:solidFill>
                        <a:effectLst/>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200" b="1" i="0" u="none" strike="noStrike">
                          <a:solidFill>
                            <a:srgbClr val="FFFFFF"/>
                          </a:solidFill>
                          <a:effectLst/>
                          <a:latin typeface="Arial" panose="020B0604020202020204" pitchFamily="34" charset="0"/>
                        </a:rPr>
                        <a:t>Evaluation</a:t>
                      </a:r>
                      <a:r>
                        <a:rPr lang="en-US" sz="1200" b="0" i="0">
                          <a:solidFill>
                            <a:srgbClr val="FFFFFF"/>
                          </a:solidFill>
                          <a:effectLst/>
                          <a:latin typeface="Arial" panose="020B0604020202020204" pitchFamily="34" charset="0"/>
                        </a:rPr>
                        <a:t>​</a:t>
                      </a:r>
                      <a:endParaRPr lang="en-US" sz="1200" b="0" i="0">
                        <a:solidFill>
                          <a:srgbClr val="000000"/>
                        </a:solidFill>
                        <a:effectLst/>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17447295"/>
                  </a:ext>
                </a:extLst>
              </a:tr>
              <a:tr h="1077576">
                <a:tc>
                  <a:txBody>
                    <a:bodyPr/>
                    <a:lstStyle/>
                    <a:p>
                      <a:pPr algn="l" rtl="0" fontAlgn="base"/>
                      <a:r>
                        <a:rPr lang="en-US" sz="1200" b="0" i="0" u="none" strike="noStrike">
                          <a:solidFill>
                            <a:srgbClr val="000000"/>
                          </a:solidFill>
                          <a:effectLst/>
                          <a:latin typeface="Arial" panose="020B0604020202020204" pitchFamily="34" charset="0"/>
                        </a:rPr>
                        <a:t>Servo Motor Release</a:t>
                      </a:r>
                      <a:endParaRPr lang="en-US" sz="1200" b="0" i="0">
                        <a:solidFill>
                          <a:srgbClr val="000000"/>
                        </a:solidFill>
                        <a:effectLst/>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a:solidFill>
                            <a:srgbClr val="000000"/>
                          </a:solidFill>
                          <a:effectLst/>
                          <a:latin typeface="Arial" panose="020B0604020202020204" pitchFamily="34" charset="0"/>
                        </a:rPr>
                        <a:t>There is a piston through the square rod ​in the payload. When prompted the servo motor rotates and pulls a cord that pulls the piston freeing the heat shield module. The cross supports take weight off piston. </a:t>
                      </a:r>
                      <a:endParaRPr lang="en-US" sz="1200" b="0" i="0">
                        <a:solidFill>
                          <a:srgbClr val="000000"/>
                        </a:solidFill>
                        <a:effectLst/>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a:solidFill>
                            <a:srgbClr val="000000"/>
                          </a:solidFill>
                          <a:effectLst/>
                        </a:rPr>
                        <a:t>Latency in the deployment time. String would allow for unwanted rotation. Added mass.</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u="none" strike="noStrike">
                          <a:solidFill>
                            <a:srgbClr val="000000"/>
                          </a:solidFill>
                          <a:effectLst/>
                          <a:latin typeface="Arial" panose="020B0604020202020204" pitchFamily="34" charset="0"/>
                        </a:rPr>
                        <a:t>Discarded</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669319"/>
                  </a:ext>
                </a:extLst>
              </a:tr>
              <a:tr h="1360439">
                <a:tc>
                  <a:txBody>
                    <a:bodyPr/>
                    <a:lstStyle/>
                    <a:p>
                      <a:pPr algn="l" rtl="0" fontAlgn="base"/>
                      <a:r>
                        <a:rPr lang="en-US" sz="1200" b="0" i="0">
                          <a:solidFill>
                            <a:srgbClr val="000000"/>
                          </a:solidFill>
                          <a:effectLst/>
                        </a:rPr>
                        <a:t>Linear Actuator Release</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a:solidFill>
                            <a:srgbClr val="000000"/>
                          </a:solidFill>
                          <a:effectLst/>
                        </a:rPr>
                        <a:t>The square rod through the payload contains a hole for a linear actuator rod. When prompted the linear actuator retracts and the heat shield is released. The square rod and linear actuator restrict rotation and vertical motion. The cross supports take weight off linear actuator.</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a:solidFill>
                            <a:srgbClr val="000000"/>
                          </a:solidFill>
                          <a:effectLst/>
                        </a:rPr>
                        <a:t>Linear actuator cannot take a great load. Rotation could lead to actuator stress.</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u="none" strike="noStrike">
                          <a:solidFill>
                            <a:srgbClr val="FF0000"/>
                          </a:solidFill>
                          <a:effectLst/>
                          <a:latin typeface="Arial" panose="020B0604020202020204" pitchFamily="34" charset="0"/>
                        </a:rPr>
                        <a:t>Selected</a:t>
                      </a:r>
                      <a:r>
                        <a:rPr lang="en-US" sz="1200" b="0" i="0" u="none" strike="noStrike">
                          <a:solidFill>
                            <a:srgbClr val="000000"/>
                          </a:solidFill>
                          <a:effectLst/>
                          <a:latin typeface="Arial" panose="020B0604020202020204" pitchFamily="34" charset="0"/>
                        </a:rPr>
                        <a:t>,</a:t>
                      </a:r>
                      <a:r>
                        <a:rPr lang="en-US" sz="1200" b="0" i="0" u="none" strike="noStrike">
                          <a:solidFill>
                            <a:srgbClr val="92D050"/>
                          </a:solidFill>
                          <a:effectLst/>
                          <a:latin typeface="Arial" panose="020B0604020202020204" pitchFamily="34" charset="0"/>
                        </a:rPr>
                        <a:t> </a:t>
                      </a:r>
                      <a:r>
                        <a:rPr lang="en-US" sz="1200" b="0" i="0" u="none" strike="noStrike">
                          <a:solidFill>
                            <a:schemeClr val="tx1"/>
                          </a:solidFill>
                          <a:effectLst/>
                          <a:latin typeface="Arial" panose="020B0604020202020204" pitchFamily="34" charset="0"/>
                        </a:rPr>
                        <a:t>provides further stability and control over time of release.</a:t>
                      </a:r>
                      <a:endParaRPr lang="en-US" sz="1200" b="0" i="0">
                        <a:solidFill>
                          <a:srgbClr val="000000"/>
                        </a:solidFill>
                        <a:effectLst/>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4620023"/>
                  </a:ext>
                </a:extLst>
              </a:tr>
            </a:tbl>
          </a:graphicData>
        </a:graphic>
      </p:graphicFrame>
      <p:pic>
        <p:nvPicPr>
          <p:cNvPr id="6" name="Picture 5" descr="A drawing of a robot&#10;&#10;Description automatically generated">
            <a:extLst>
              <a:ext uri="{FF2B5EF4-FFF2-40B4-BE49-F238E27FC236}">
                <a16:creationId xmlns:a16="http://schemas.microsoft.com/office/drawing/2014/main" id="{444CF7C1-7AB8-03F0-B395-609F225B0F06}"/>
              </a:ext>
            </a:extLst>
          </p:cNvPr>
          <p:cNvPicPr>
            <a:picLocks noChangeAspect="1"/>
          </p:cNvPicPr>
          <p:nvPr/>
        </p:nvPicPr>
        <p:blipFill>
          <a:blip r:embed="rId4"/>
          <a:stretch>
            <a:fillRect/>
          </a:stretch>
        </p:blipFill>
        <p:spPr>
          <a:xfrm>
            <a:off x="5269361" y="1269998"/>
            <a:ext cx="3646039" cy="1689178"/>
          </a:xfrm>
          <a:prstGeom prst="rect">
            <a:avLst/>
          </a:prstGeom>
        </p:spPr>
      </p:pic>
      <p:pic>
        <p:nvPicPr>
          <p:cNvPr id="7" name="Picture 6">
            <a:extLst>
              <a:ext uri="{FF2B5EF4-FFF2-40B4-BE49-F238E27FC236}">
                <a16:creationId xmlns:a16="http://schemas.microsoft.com/office/drawing/2014/main" id="{7C3E1CA7-A8A1-1183-4644-49F67343AE4C}"/>
              </a:ext>
            </a:extLst>
          </p:cNvPr>
          <p:cNvPicPr>
            <a:picLocks noChangeAspect="1"/>
          </p:cNvPicPr>
          <p:nvPr/>
        </p:nvPicPr>
        <p:blipFill>
          <a:blip r:embed="rId5"/>
          <a:stretch>
            <a:fillRect/>
          </a:stretch>
        </p:blipFill>
        <p:spPr>
          <a:xfrm>
            <a:off x="648279" y="1257922"/>
            <a:ext cx="2882321" cy="1934563"/>
          </a:xfrm>
          <a:prstGeom prst="rect">
            <a:avLst/>
          </a:prstGeom>
        </p:spPr>
      </p:pic>
      <p:cxnSp>
        <p:nvCxnSpPr>
          <p:cNvPr id="9" name="Straight Arrow Connector 8">
            <a:extLst>
              <a:ext uri="{FF2B5EF4-FFF2-40B4-BE49-F238E27FC236}">
                <a16:creationId xmlns:a16="http://schemas.microsoft.com/office/drawing/2014/main" id="{0C5C01AD-86A1-A0D4-797E-6B55774F3776}"/>
              </a:ext>
            </a:extLst>
          </p:cNvPr>
          <p:cNvCxnSpPr>
            <a:cxnSpLocks/>
          </p:cNvCxnSpPr>
          <p:nvPr/>
        </p:nvCxnSpPr>
        <p:spPr>
          <a:xfrm flipV="1">
            <a:off x="915846" y="1907988"/>
            <a:ext cx="1183888" cy="6933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16D214D-C4F8-B26D-AAFC-89F18D1E8181}"/>
              </a:ext>
            </a:extLst>
          </p:cNvPr>
          <p:cNvCxnSpPr>
            <a:cxnSpLocks/>
          </p:cNvCxnSpPr>
          <p:nvPr/>
        </p:nvCxnSpPr>
        <p:spPr>
          <a:xfrm>
            <a:off x="1092200" y="1550120"/>
            <a:ext cx="597386" cy="2241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0168BB-02B9-4D76-B21E-3B2E670DFA12}"/>
              </a:ext>
            </a:extLst>
          </p:cNvPr>
          <p:cNvCxnSpPr>
            <a:cxnSpLocks/>
          </p:cNvCxnSpPr>
          <p:nvPr/>
        </p:nvCxnSpPr>
        <p:spPr>
          <a:xfrm flipH="1" flipV="1">
            <a:off x="2190947" y="2163170"/>
            <a:ext cx="790762" cy="6891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842EC0E-43BF-0527-D8AE-7029269949DC}"/>
              </a:ext>
            </a:extLst>
          </p:cNvPr>
          <p:cNvSpPr txBox="1"/>
          <p:nvPr/>
        </p:nvSpPr>
        <p:spPr>
          <a:xfrm>
            <a:off x="638747" y="1400577"/>
            <a:ext cx="732853" cy="261610"/>
          </a:xfrm>
          <a:prstGeom prst="rect">
            <a:avLst/>
          </a:prstGeom>
          <a:noFill/>
        </p:spPr>
        <p:txBody>
          <a:bodyPr wrap="square" rtlCol="0">
            <a:spAutoFit/>
          </a:bodyPr>
          <a:lstStyle/>
          <a:p>
            <a:r>
              <a:rPr lang="en-US" sz="1100"/>
              <a:t>Servo</a:t>
            </a:r>
          </a:p>
        </p:txBody>
      </p:sp>
      <p:sp>
        <p:nvSpPr>
          <p:cNvPr id="19" name="TextBox 18">
            <a:extLst>
              <a:ext uri="{FF2B5EF4-FFF2-40B4-BE49-F238E27FC236}">
                <a16:creationId xmlns:a16="http://schemas.microsoft.com/office/drawing/2014/main" id="{49B6F50E-D21A-3BB4-6A73-380FF21EAF31}"/>
              </a:ext>
            </a:extLst>
          </p:cNvPr>
          <p:cNvSpPr txBox="1"/>
          <p:nvPr/>
        </p:nvSpPr>
        <p:spPr>
          <a:xfrm>
            <a:off x="452186" y="2507768"/>
            <a:ext cx="732853" cy="261610"/>
          </a:xfrm>
          <a:prstGeom prst="rect">
            <a:avLst/>
          </a:prstGeom>
          <a:noFill/>
        </p:spPr>
        <p:txBody>
          <a:bodyPr wrap="square" rtlCol="0">
            <a:spAutoFit/>
          </a:bodyPr>
          <a:lstStyle/>
          <a:p>
            <a:r>
              <a:rPr lang="en-US" sz="1100"/>
              <a:t>Piston</a:t>
            </a:r>
          </a:p>
        </p:txBody>
      </p:sp>
      <p:sp>
        <p:nvSpPr>
          <p:cNvPr id="20" name="TextBox 19">
            <a:extLst>
              <a:ext uri="{FF2B5EF4-FFF2-40B4-BE49-F238E27FC236}">
                <a16:creationId xmlns:a16="http://schemas.microsoft.com/office/drawing/2014/main" id="{BFE59083-53F6-88C9-7682-FF7DDA3AC617}"/>
              </a:ext>
            </a:extLst>
          </p:cNvPr>
          <p:cNvSpPr txBox="1"/>
          <p:nvPr/>
        </p:nvSpPr>
        <p:spPr>
          <a:xfrm>
            <a:off x="2936667" y="2721561"/>
            <a:ext cx="1254333" cy="261610"/>
          </a:xfrm>
          <a:prstGeom prst="rect">
            <a:avLst/>
          </a:prstGeom>
          <a:noFill/>
        </p:spPr>
        <p:txBody>
          <a:bodyPr wrap="square" rtlCol="0">
            <a:spAutoFit/>
          </a:bodyPr>
          <a:lstStyle/>
          <a:p>
            <a:r>
              <a:rPr lang="en-US" sz="1100"/>
              <a:t>Cross Supports</a:t>
            </a:r>
          </a:p>
        </p:txBody>
      </p:sp>
      <p:cxnSp>
        <p:nvCxnSpPr>
          <p:cNvPr id="22" name="Straight Arrow Connector 21">
            <a:extLst>
              <a:ext uri="{FF2B5EF4-FFF2-40B4-BE49-F238E27FC236}">
                <a16:creationId xmlns:a16="http://schemas.microsoft.com/office/drawing/2014/main" id="{AB915BAC-B39C-9034-D186-2045F51F9268}"/>
              </a:ext>
            </a:extLst>
          </p:cNvPr>
          <p:cNvCxnSpPr>
            <a:cxnSpLocks/>
          </p:cNvCxnSpPr>
          <p:nvPr/>
        </p:nvCxnSpPr>
        <p:spPr>
          <a:xfrm flipH="1" flipV="1">
            <a:off x="7210238" y="2084519"/>
            <a:ext cx="790762" cy="6891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6AFEB4-F54B-DCBF-4A99-600966BCA3F2}"/>
              </a:ext>
            </a:extLst>
          </p:cNvPr>
          <p:cNvCxnSpPr>
            <a:cxnSpLocks/>
          </p:cNvCxnSpPr>
          <p:nvPr/>
        </p:nvCxnSpPr>
        <p:spPr>
          <a:xfrm>
            <a:off x="5073268" y="1607466"/>
            <a:ext cx="1767799" cy="1667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594B46-C12F-079E-A332-73596FF4CCA9}"/>
              </a:ext>
            </a:extLst>
          </p:cNvPr>
          <p:cNvCxnSpPr>
            <a:cxnSpLocks/>
          </p:cNvCxnSpPr>
          <p:nvPr/>
        </p:nvCxnSpPr>
        <p:spPr>
          <a:xfrm flipH="1" flipV="1">
            <a:off x="7148418" y="1726421"/>
            <a:ext cx="1235317" cy="729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83F209-4BEC-DEA5-F8FF-98C70E80A7C9}"/>
              </a:ext>
            </a:extLst>
          </p:cNvPr>
          <p:cNvSpPr txBox="1"/>
          <p:nvPr/>
        </p:nvSpPr>
        <p:spPr>
          <a:xfrm>
            <a:off x="7968418" y="2458492"/>
            <a:ext cx="1254333" cy="261610"/>
          </a:xfrm>
          <a:prstGeom prst="rect">
            <a:avLst/>
          </a:prstGeom>
          <a:noFill/>
        </p:spPr>
        <p:txBody>
          <a:bodyPr wrap="square" rtlCol="0">
            <a:spAutoFit/>
          </a:bodyPr>
          <a:lstStyle/>
          <a:p>
            <a:r>
              <a:rPr lang="en-US" sz="1100"/>
              <a:t>Actuator entry</a:t>
            </a:r>
          </a:p>
        </p:txBody>
      </p:sp>
      <p:sp>
        <p:nvSpPr>
          <p:cNvPr id="29" name="TextBox 28">
            <a:extLst>
              <a:ext uri="{FF2B5EF4-FFF2-40B4-BE49-F238E27FC236}">
                <a16:creationId xmlns:a16="http://schemas.microsoft.com/office/drawing/2014/main" id="{D37A4BEF-B927-3A9D-3C9C-A94F97C61E6D}"/>
              </a:ext>
            </a:extLst>
          </p:cNvPr>
          <p:cNvSpPr txBox="1"/>
          <p:nvPr/>
        </p:nvSpPr>
        <p:spPr>
          <a:xfrm>
            <a:off x="7491101" y="2741008"/>
            <a:ext cx="1254333" cy="261610"/>
          </a:xfrm>
          <a:prstGeom prst="rect">
            <a:avLst/>
          </a:prstGeom>
          <a:noFill/>
        </p:spPr>
        <p:txBody>
          <a:bodyPr wrap="square" rtlCol="0">
            <a:spAutoFit/>
          </a:bodyPr>
          <a:lstStyle/>
          <a:p>
            <a:r>
              <a:rPr lang="en-US" sz="1100"/>
              <a:t>Cross Supports</a:t>
            </a:r>
          </a:p>
        </p:txBody>
      </p:sp>
      <p:sp>
        <p:nvSpPr>
          <p:cNvPr id="30" name="TextBox 29">
            <a:extLst>
              <a:ext uri="{FF2B5EF4-FFF2-40B4-BE49-F238E27FC236}">
                <a16:creationId xmlns:a16="http://schemas.microsoft.com/office/drawing/2014/main" id="{FADC71AE-70EF-9A19-1E14-5C9DF3C474AF}"/>
              </a:ext>
            </a:extLst>
          </p:cNvPr>
          <p:cNvSpPr txBox="1"/>
          <p:nvPr/>
        </p:nvSpPr>
        <p:spPr>
          <a:xfrm>
            <a:off x="3974521" y="1465363"/>
            <a:ext cx="1254333" cy="261610"/>
          </a:xfrm>
          <a:prstGeom prst="rect">
            <a:avLst/>
          </a:prstGeom>
          <a:noFill/>
        </p:spPr>
        <p:txBody>
          <a:bodyPr wrap="square" rtlCol="0">
            <a:spAutoFit/>
          </a:bodyPr>
          <a:lstStyle/>
          <a:p>
            <a:r>
              <a:rPr lang="en-US" sz="1100"/>
              <a:t>Linear Actuator</a:t>
            </a:r>
          </a:p>
        </p:txBody>
      </p:sp>
      <p:sp>
        <p:nvSpPr>
          <p:cNvPr id="31" name="TextBox 30">
            <a:extLst>
              <a:ext uri="{FF2B5EF4-FFF2-40B4-BE49-F238E27FC236}">
                <a16:creationId xmlns:a16="http://schemas.microsoft.com/office/drawing/2014/main" id="{D70A29A2-516E-20F4-5E48-92492673BE65}"/>
              </a:ext>
            </a:extLst>
          </p:cNvPr>
          <p:cNvSpPr txBox="1"/>
          <p:nvPr/>
        </p:nvSpPr>
        <p:spPr>
          <a:xfrm>
            <a:off x="1191976" y="3119388"/>
            <a:ext cx="2015067" cy="276999"/>
          </a:xfrm>
          <a:prstGeom prst="rect">
            <a:avLst/>
          </a:prstGeom>
          <a:noFill/>
        </p:spPr>
        <p:txBody>
          <a:bodyPr wrap="square" rtlCol="0">
            <a:spAutoFit/>
          </a:bodyPr>
          <a:lstStyle/>
          <a:p>
            <a:r>
              <a:rPr lang="en-US" sz="1200"/>
              <a:t>Horizontal Spring Deploy</a:t>
            </a:r>
          </a:p>
        </p:txBody>
      </p:sp>
      <p:sp>
        <p:nvSpPr>
          <p:cNvPr id="32" name="TextBox 31">
            <a:extLst>
              <a:ext uri="{FF2B5EF4-FFF2-40B4-BE49-F238E27FC236}">
                <a16:creationId xmlns:a16="http://schemas.microsoft.com/office/drawing/2014/main" id="{33087D98-05DC-DDC8-1518-67C251184F99}"/>
              </a:ext>
            </a:extLst>
          </p:cNvPr>
          <p:cNvSpPr txBox="1"/>
          <p:nvPr/>
        </p:nvSpPr>
        <p:spPr>
          <a:xfrm>
            <a:off x="6369266" y="3125060"/>
            <a:ext cx="2015067" cy="276999"/>
          </a:xfrm>
          <a:prstGeom prst="rect">
            <a:avLst/>
          </a:prstGeom>
          <a:noFill/>
        </p:spPr>
        <p:txBody>
          <a:bodyPr wrap="square" rtlCol="0">
            <a:spAutoFit/>
          </a:bodyPr>
          <a:lstStyle/>
          <a:p>
            <a:r>
              <a:rPr lang="en-US" sz="1200"/>
              <a:t>Umbrella Spring Deploy</a:t>
            </a:r>
          </a:p>
        </p:txBody>
      </p:sp>
    </p:spTree>
    <p:extLst>
      <p:ext uri="{BB962C8B-B14F-4D97-AF65-F5344CB8AC3E}">
        <p14:creationId xmlns:p14="http://schemas.microsoft.com/office/powerpoint/2010/main" val="1690862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2" name="Google Shape;462;p4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48</a:t>
            </a:fld>
            <a:endParaRPr sz="1000" b="0" i="0" u="none" strike="noStrike" cap="none">
              <a:solidFill>
                <a:schemeClr val="dk1"/>
              </a:solidFill>
              <a:latin typeface="Arial"/>
              <a:ea typeface="Arial"/>
              <a:cs typeface="Arial"/>
              <a:sym typeface="Arial"/>
            </a:endParaRPr>
          </a:p>
        </p:txBody>
      </p:sp>
      <p:sp>
        <p:nvSpPr>
          <p:cNvPr id="463" name="Google Shape;463;p49"/>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t>
            </a:r>
            <a:r>
              <a:rPr lang="en-US"/>
              <a:t>Parachute </a:t>
            </a:r>
            <a:r>
              <a:rPr lang="en-US" sz="2400" b="1" i="0" u="none" strike="noStrike" cap="none">
                <a:solidFill>
                  <a:schemeClr val="accent2"/>
                </a:solidFill>
                <a:latin typeface="Arial"/>
                <a:ea typeface="Arial"/>
                <a:cs typeface="Arial"/>
                <a:sym typeface="Arial"/>
              </a:rPr>
              <a:t>Deployment </a:t>
            </a:r>
            <a:endParaRPr sz="2400" b="1"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Configuration Trade &amp; Selection</a:t>
            </a:r>
            <a:endParaRPr/>
          </a:p>
        </p:txBody>
      </p:sp>
      <p:sp>
        <p:nvSpPr>
          <p:cNvPr id="465" name="Google Shape;465;p4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66" name="Google Shape;466;p4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Melanie Miguel</a:t>
            </a:r>
            <a:endParaRPr/>
          </a:p>
        </p:txBody>
      </p:sp>
      <p:pic>
        <p:nvPicPr>
          <p:cNvPr id="2" name="Picture 1">
            <a:extLst>
              <a:ext uri="{FF2B5EF4-FFF2-40B4-BE49-F238E27FC236}">
                <a16:creationId xmlns:a16="http://schemas.microsoft.com/office/drawing/2014/main" id="{8C21810F-C4AB-4D50-FE1E-B8F350F895F6}"/>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19039489-964A-2C60-9904-3DF6BBE448A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79C760D4-F9A7-7957-DED1-4D17DF2D2EFE}"/>
              </a:ext>
            </a:extLst>
          </p:cNvPr>
          <p:cNvGraphicFramePr>
            <a:graphicFrameLocks noGrp="1"/>
          </p:cNvGraphicFramePr>
          <p:nvPr>
            <p:extLst>
              <p:ext uri="{D42A27DB-BD31-4B8C-83A1-F6EECF244321}">
                <p14:modId xmlns:p14="http://schemas.microsoft.com/office/powerpoint/2010/main" val="1652987220"/>
              </p:ext>
            </p:extLst>
          </p:nvPr>
        </p:nvGraphicFramePr>
        <p:xfrm>
          <a:off x="285135" y="1175936"/>
          <a:ext cx="8401665" cy="3417232"/>
        </p:xfrm>
        <a:graphic>
          <a:graphicData uri="http://schemas.openxmlformats.org/drawingml/2006/table">
            <a:tbl>
              <a:tblPr firstRow="1" bandRow="1">
                <a:tableStyleId>{9F04E99A-474F-47B1-879B-63DCE3DC75A0}</a:tableStyleId>
              </a:tblPr>
              <a:tblGrid>
                <a:gridCol w="2317620">
                  <a:extLst>
                    <a:ext uri="{9D8B030D-6E8A-4147-A177-3AD203B41FA5}">
                      <a16:colId xmlns:a16="http://schemas.microsoft.com/office/drawing/2014/main" val="1695507355"/>
                    </a:ext>
                  </a:extLst>
                </a:gridCol>
                <a:gridCol w="2028015">
                  <a:extLst>
                    <a:ext uri="{9D8B030D-6E8A-4147-A177-3AD203B41FA5}">
                      <a16:colId xmlns:a16="http://schemas.microsoft.com/office/drawing/2014/main" val="3770335697"/>
                    </a:ext>
                  </a:extLst>
                </a:gridCol>
                <a:gridCol w="2028015">
                  <a:extLst>
                    <a:ext uri="{9D8B030D-6E8A-4147-A177-3AD203B41FA5}">
                      <a16:colId xmlns:a16="http://schemas.microsoft.com/office/drawing/2014/main" val="3567602428"/>
                    </a:ext>
                  </a:extLst>
                </a:gridCol>
                <a:gridCol w="2028015">
                  <a:extLst>
                    <a:ext uri="{9D8B030D-6E8A-4147-A177-3AD203B41FA5}">
                      <a16:colId xmlns:a16="http://schemas.microsoft.com/office/drawing/2014/main" val="2171387590"/>
                    </a:ext>
                  </a:extLst>
                </a:gridCol>
              </a:tblGrid>
              <a:tr h="248128">
                <a:tc>
                  <a:txBody>
                    <a:bodyPr/>
                    <a:lstStyle/>
                    <a:p>
                      <a:pPr algn="l"/>
                      <a:r>
                        <a:rPr lang="en-US" sz="1200" b="1">
                          <a:solidFill>
                            <a:schemeClr val="bg1"/>
                          </a:solidFill>
                        </a:rPr>
                        <a:t>Method</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200" b="1">
                          <a:solidFill>
                            <a:schemeClr val="bg1"/>
                          </a:solidFill>
                        </a:rPr>
                        <a:t>Description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200" b="1">
                          <a:solidFill>
                            <a:schemeClr val="bg1"/>
                          </a:solidFill>
                        </a:rPr>
                        <a:t>Identified Issues</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l"/>
                      <a:r>
                        <a:rPr lang="en-US" sz="1200" b="1">
                          <a:solidFill>
                            <a:schemeClr val="bg1"/>
                          </a:solidFill>
                        </a:rPr>
                        <a:t>Evaluation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extLst>
                  <a:ext uri="{0D108BD9-81ED-4DB2-BD59-A6C34878D82A}">
                    <a16:rowId xmlns:a16="http://schemas.microsoft.com/office/drawing/2014/main" val="49616010"/>
                  </a:ext>
                </a:extLst>
              </a:tr>
              <a:tr h="1222672">
                <a:tc>
                  <a:txBody>
                    <a:bodyPr/>
                    <a:lstStyle/>
                    <a:p>
                      <a:r>
                        <a:rPr lang="en-US" sz="1200">
                          <a:solidFill>
                            <a:schemeClr val="tx1"/>
                          </a:solidFill>
                        </a:rPr>
                        <a:t>Latch top and hatch</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200">
                          <a:solidFill>
                            <a:schemeClr val="tx1"/>
                          </a:solidFill>
                        </a:rPr>
                        <a:t>A latched container would hold the parachute and released when a battery powered a latch to release.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200">
                          <a:solidFill>
                            <a:schemeClr val="tx1"/>
                          </a:solidFill>
                        </a:rPr>
                        <a:t>Adds significant weight and costs increased with additional section of nosecone. Battery necessary also increases both factors significantly.</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200">
                          <a:solidFill>
                            <a:schemeClr val="tx1"/>
                          </a:solidFill>
                        </a:rPr>
                        <a:t>Discarded</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08082802"/>
                  </a:ext>
                </a:extLst>
              </a:tr>
              <a:tr h="1716445">
                <a:tc>
                  <a:txBody>
                    <a:bodyPr/>
                    <a:lstStyle/>
                    <a:p>
                      <a:pPr lvl="0">
                        <a:buNone/>
                      </a:pPr>
                      <a:r>
                        <a:rPr lang="en-US" sz="1200">
                          <a:solidFill>
                            <a:schemeClr val="tx1"/>
                          </a:solidFill>
                        </a:rPr>
                        <a:t>Servo Motor release </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200">
                          <a:solidFill>
                            <a:schemeClr val="tx1"/>
                          </a:solidFill>
                        </a:rPr>
                        <a:t>A servo motor is hooked onto a string that wrapped around the extended portion. This string also ties the parachute together. Once retracted at desired altitude, the string is released along with the parachute.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200">
                          <a:solidFill>
                            <a:schemeClr val="tx1"/>
                          </a:solidFill>
                        </a:rPr>
                        <a:t>Additional cost for servo motor and structure to ensure string is not released too early. </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200">
                          <a:solidFill>
                            <a:srgbClr val="FF0000"/>
                          </a:solidFill>
                        </a:rPr>
                        <a:t>Selected</a:t>
                      </a:r>
                      <a:r>
                        <a:rPr lang="en-US" sz="1200">
                          <a:solidFill>
                            <a:schemeClr val="tx1"/>
                          </a:solidFill>
                        </a:rPr>
                        <a:t>, costs are reduced, and mechanism is fairly easy to implement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478447322"/>
                  </a:ext>
                </a:extLst>
              </a:tr>
            </a:tbl>
          </a:graphicData>
        </a:graphic>
      </p:graphicFrame>
      <p:pic>
        <p:nvPicPr>
          <p:cNvPr id="6" name="Picture 5" descr="A round shelf with objects on it&#10;&#10;Description automatically generated">
            <a:extLst>
              <a:ext uri="{FF2B5EF4-FFF2-40B4-BE49-F238E27FC236}">
                <a16:creationId xmlns:a16="http://schemas.microsoft.com/office/drawing/2014/main" id="{E518FEC7-0E9E-2326-B2B2-C3FAF673564B}"/>
              </a:ext>
            </a:extLst>
          </p:cNvPr>
          <p:cNvPicPr>
            <a:picLocks noChangeAspect="1"/>
          </p:cNvPicPr>
          <p:nvPr/>
        </p:nvPicPr>
        <p:blipFill rotWithShape="1">
          <a:blip r:embed="rId4"/>
          <a:srcRect b="66838"/>
          <a:stretch/>
        </p:blipFill>
        <p:spPr>
          <a:xfrm>
            <a:off x="5197062" y="4702629"/>
            <a:ext cx="2054800" cy="1348351"/>
          </a:xfrm>
          <a:prstGeom prst="rect">
            <a:avLst/>
          </a:prstGeom>
        </p:spPr>
      </p:pic>
      <p:sp>
        <p:nvSpPr>
          <p:cNvPr id="7" name="TextBox 6">
            <a:extLst>
              <a:ext uri="{FF2B5EF4-FFF2-40B4-BE49-F238E27FC236}">
                <a16:creationId xmlns:a16="http://schemas.microsoft.com/office/drawing/2014/main" id="{77F13319-B741-4795-4778-2EABB3C7D99C}"/>
              </a:ext>
            </a:extLst>
          </p:cNvPr>
          <p:cNvSpPr txBox="1"/>
          <p:nvPr/>
        </p:nvSpPr>
        <p:spPr>
          <a:xfrm>
            <a:off x="4863527" y="4668847"/>
            <a:ext cx="931665" cy="307777"/>
          </a:xfrm>
          <a:prstGeom prst="rect">
            <a:avLst/>
          </a:prstGeom>
          <a:noFill/>
        </p:spPr>
        <p:txBody>
          <a:bodyPr wrap="none" rtlCol="0">
            <a:spAutoFit/>
          </a:bodyPr>
          <a:lstStyle/>
          <a:p>
            <a:r>
              <a:rPr lang="en-US"/>
              <a:t>Option B:</a:t>
            </a:r>
          </a:p>
        </p:txBody>
      </p:sp>
      <p:sp>
        <p:nvSpPr>
          <p:cNvPr id="8" name="TextBox 7">
            <a:extLst>
              <a:ext uri="{FF2B5EF4-FFF2-40B4-BE49-F238E27FC236}">
                <a16:creationId xmlns:a16="http://schemas.microsoft.com/office/drawing/2014/main" id="{8FC2C506-188D-8873-E7AB-03AECB823CE5}"/>
              </a:ext>
            </a:extLst>
          </p:cNvPr>
          <p:cNvSpPr txBox="1"/>
          <p:nvPr/>
        </p:nvSpPr>
        <p:spPr>
          <a:xfrm>
            <a:off x="695592" y="4716314"/>
            <a:ext cx="981359" cy="307777"/>
          </a:xfrm>
          <a:prstGeom prst="rect">
            <a:avLst/>
          </a:prstGeom>
          <a:noFill/>
        </p:spPr>
        <p:txBody>
          <a:bodyPr wrap="none" rtlCol="0">
            <a:spAutoFit/>
          </a:bodyPr>
          <a:lstStyle/>
          <a:p>
            <a:r>
              <a:rPr lang="en-US"/>
              <a:t>Option A: </a:t>
            </a:r>
          </a:p>
        </p:txBody>
      </p:sp>
      <p:pic>
        <p:nvPicPr>
          <p:cNvPr id="1032" name="Picture 8">
            <a:extLst>
              <a:ext uri="{FF2B5EF4-FFF2-40B4-BE49-F238E27FC236}">
                <a16:creationId xmlns:a16="http://schemas.microsoft.com/office/drawing/2014/main" id="{5A649287-8B57-5CE9-5DF8-8FBBA80AD2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6" t="11621" r="22159" b="35830"/>
          <a:stretch/>
        </p:blipFill>
        <p:spPr bwMode="auto">
          <a:xfrm>
            <a:off x="1676951" y="4836308"/>
            <a:ext cx="2393685" cy="11574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9 V Battery | OMNICONTROLS">
            <a:extLst>
              <a:ext uri="{FF2B5EF4-FFF2-40B4-BE49-F238E27FC236}">
                <a16:creationId xmlns:a16="http://schemas.microsoft.com/office/drawing/2014/main" id="{D35E2FD9-CD89-2442-DB97-75AC697F54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6271" y="5312807"/>
            <a:ext cx="384775" cy="7124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5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49</a:t>
            </a:fld>
            <a:endParaRPr sz="1000" b="0" i="0" u="none" strike="noStrike" cap="none">
              <a:solidFill>
                <a:schemeClr val="dk1"/>
              </a:solidFill>
              <a:latin typeface="Arial"/>
              <a:ea typeface="Arial"/>
              <a:cs typeface="Arial"/>
              <a:sym typeface="Arial"/>
            </a:endParaRPr>
          </a:p>
        </p:txBody>
      </p:sp>
      <p:sp>
        <p:nvSpPr>
          <p:cNvPr id="474" name="Google Shape;474;p50"/>
          <p:cNvSpPr txBox="1">
            <a:spLocks noGrp="1"/>
          </p:cNvSpPr>
          <p:nvPr>
            <p:ph type="title"/>
          </p:nvPr>
        </p:nvSpPr>
        <p:spPr>
          <a:xfrm>
            <a:off x="1605372" y="91716"/>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t>
            </a:r>
            <a:r>
              <a:rPr lang="en-US"/>
              <a:t>Egg Containment</a:t>
            </a:r>
            <a:r>
              <a:rPr lang="en-US" sz="2400" b="1" i="0" u="none" strike="noStrike" cap="none">
                <a:solidFill>
                  <a:schemeClr val="accent2"/>
                </a:solidFill>
                <a:latin typeface="Arial"/>
                <a:ea typeface="Arial"/>
                <a:cs typeface="Arial"/>
                <a:sym typeface="Arial"/>
              </a:rPr>
              <a:t> </a:t>
            </a:r>
            <a:endParaRPr sz="2400" b="1"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Configuration Trade &amp; Selection</a:t>
            </a:r>
            <a:endParaRPr/>
          </a:p>
        </p:txBody>
      </p:sp>
      <p:sp>
        <p:nvSpPr>
          <p:cNvPr id="476" name="Google Shape;476;p5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77" name="Google Shape;477;p5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Christian Roque</a:t>
            </a:r>
            <a:endParaRPr/>
          </a:p>
        </p:txBody>
      </p:sp>
      <p:pic>
        <p:nvPicPr>
          <p:cNvPr id="2" name="Picture 1">
            <a:extLst>
              <a:ext uri="{FF2B5EF4-FFF2-40B4-BE49-F238E27FC236}">
                <a16:creationId xmlns:a16="http://schemas.microsoft.com/office/drawing/2014/main" id="{58DD85BA-50BB-D0CD-1A75-6C3FF5A7DF49}"/>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42616BD2-71C3-8E50-6622-76A571E3A9B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1D44433A-20E3-78D3-E09C-F0099FED73E6}"/>
              </a:ext>
            </a:extLst>
          </p:cNvPr>
          <p:cNvGraphicFramePr>
            <a:graphicFrameLocks noGrp="1"/>
          </p:cNvGraphicFramePr>
          <p:nvPr>
            <p:extLst>
              <p:ext uri="{D42A27DB-BD31-4B8C-83A1-F6EECF244321}">
                <p14:modId xmlns:p14="http://schemas.microsoft.com/office/powerpoint/2010/main" val="1020420544"/>
              </p:ext>
            </p:extLst>
          </p:nvPr>
        </p:nvGraphicFramePr>
        <p:xfrm>
          <a:off x="227040" y="3604847"/>
          <a:ext cx="8686800" cy="2639762"/>
        </p:xfrm>
        <a:graphic>
          <a:graphicData uri="http://schemas.openxmlformats.org/drawingml/2006/table">
            <a:tbl>
              <a:tblPr/>
              <a:tblGrid>
                <a:gridCol w="2176720">
                  <a:extLst>
                    <a:ext uri="{9D8B030D-6E8A-4147-A177-3AD203B41FA5}">
                      <a16:colId xmlns:a16="http://schemas.microsoft.com/office/drawing/2014/main" val="3054297878"/>
                    </a:ext>
                  </a:extLst>
                </a:gridCol>
                <a:gridCol w="3056503">
                  <a:extLst>
                    <a:ext uri="{9D8B030D-6E8A-4147-A177-3AD203B41FA5}">
                      <a16:colId xmlns:a16="http://schemas.microsoft.com/office/drawing/2014/main" val="362951983"/>
                    </a:ext>
                  </a:extLst>
                </a:gridCol>
                <a:gridCol w="1896198">
                  <a:extLst>
                    <a:ext uri="{9D8B030D-6E8A-4147-A177-3AD203B41FA5}">
                      <a16:colId xmlns:a16="http://schemas.microsoft.com/office/drawing/2014/main" val="803815230"/>
                    </a:ext>
                  </a:extLst>
                </a:gridCol>
                <a:gridCol w="1557379">
                  <a:extLst>
                    <a:ext uri="{9D8B030D-6E8A-4147-A177-3AD203B41FA5}">
                      <a16:colId xmlns:a16="http://schemas.microsoft.com/office/drawing/2014/main" val="2795297959"/>
                    </a:ext>
                  </a:extLst>
                </a:gridCol>
              </a:tblGrid>
              <a:tr h="372380">
                <a:tc>
                  <a:txBody>
                    <a:bodyPr/>
                    <a:lstStyle/>
                    <a:p>
                      <a:pPr algn="l" rtl="0" fontAlgn="base"/>
                      <a:r>
                        <a:rPr lang="en-US" sz="1200" b="1" i="0" u="none" strike="noStrike">
                          <a:solidFill>
                            <a:srgbClr val="FFFFFF"/>
                          </a:solidFill>
                          <a:effectLst/>
                          <a:latin typeface="Arial"/>
                        </a:rPr>
                        <a:t>Configuration</a:t>
                      </a:r>
                      <a:r>
                        <a:rPr lang="en-US" sz="1200" b="0" i="0">
                          <a:solidFill>
                            <a:srgbClr val="FFFFFF"/>
                          </a:solidFill>
                          <a:effectLst/>
                          <a:latin typeface="Arial"/>
                        </a:rPr>
                        <a:t>​</a:t>
                      </a:r>
                      <a:endParaRPr lang="en-US" sz="1200" b="0" i="0">
                        <a:solidFill>
                          <a:srgbClr val="000000"/>
                        </a:solidFill>
                        <a:effectLst/>
                        <a:latin typeface="Arial"/>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200" b="1" i="0" u="none" strike="noStrike">
                          <a:solidFill>
                            <a:srgbClr val="FFFFFF"/>
                          </a:solidFill>
                          <a:effectLst/>
                          <a:latin typeface="Arial"/>
                        </a:rPr>
                        <a:t>Method</a:t>
                      </a:r>
                      <a:r>
                        <a:rPr lang="en-US" sz="1200" b="0" i="0">
                          <a:solidFill>
                            <a:srgbClr val="FFFFFF"/>
                          </a:solidFill>
                          <a:effectLst/>
                          <a:latin typeface="Arial"/>
                        </a:rPr>
                        <a:t>​</a:t>
                      </a:r>
                      <a:endParaRPr lang="en-US" sz="1200" b="0" i="0">
                        <a:solidFill>
                          <a:srgbClr val="000000"/>
                        </a:solidFill>
                        <a:effectLst/>
                        <a:latin typeface="Arial"/>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200" b="1" i="0" u="none" strike="noStrike">
                          <a:solidFill>
                            <a:srgbClr val="FFFFFF"/>
                          </a:solidFill>
                          <a:effectLst/>
                          <a:latin typeface="Arial"/>
                        </a:rPr>
                        <a:t>Identified Issues</a:t>
                      </a:r>
                      <a:r>
                        <a:rPr lang="en-US" sz="1200" b="0" i="0">
                          <a:solidFill>
                            <a:srgbClr val="FFFFFF"/>
                          </a:solidFill>
                          <a:effectLst/>
                          <a:latin typeface="Arial"/>
                        </a:rPr>
                        <a:t>​</a:t>
                      </a:r>
                      <a:endParaRPr lang="en-US" sz="1200" b="0" i="0">
                        <a:solidFill>
                          <a:srgbClr val="000000"/>
                        </a:solidFill>
                        <a:effectLst/>
                        <a:latin typeface="Arial"/>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base"/>
                      <a:r>
                        <a:rPr lang="en-US" sz="1200" b="1" i="0" u="none" strike="noStrike">
                          <a:solidFill>
                            <a:srgbClr val="FFFFFF"/>
                          </a:solidFill>
                          <a:effectLst/>
                          <a:latin typeface="Arial"/>
                        </a:rPr>
                        <a:t>Evaluation</a:t>
                      </a:r>
                      <a:r>
                        <a:rPr lang="en-US" sz="1200" b="0" i="0">
                          <a:solidFill>
                            <a:srgbClr val="FFFFFF"/>
                          </a:solidFill>
                          <a:effectLst/>
                          <a:latin typeface="Arial"/>
                        </a:rPr>
                        <a:t>​</a:t>
                      </a:r>
                      <a:endParaRPr lang="en-US" sz="1200" b="0" i="0">
                        <a:solidFill>
                          <a:srgbClr val="000000"/>
                        </a:solidFill>
                        <a:effectLst/>
                        <a:latin typeface="Arial"/>
                      </a:endParaRPr>
                    </a:p>
                  </a:txBody>
                  <a:tcPr marL="78509" marR="78509" marT="39255" marB="39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17447295"/>
                  </a:ext>
                </a:extLst>
              </a:tr>
              <a:tr h="1077576">
                <a:tc>
                  <a:txBody>
                    <a:bodyPr/>
                    <a:lstStyle/>
                    <a:p>
                      <a:pPr algn="l" rtl="0" fontAlgn="base"/>
                      <a:r>
                        <a:rPr lang="en-US" sz="1200" b="0" i="0" u="none" strike="noStrike">
                          <a:solidFill>
                            <a:srgbClr val="000000"/>
                          </a:solidFill>
                          <a:effectLst/>
                          <a:latin typeface="Arial"/>
                        </a:rPr>
                        <a:t>Simple box with foam</a:t>
                      </a:r>
                      <a:endParaRPr lang="en-US" sz="1200" b="0" i="0">
                        <a:solidFill>
                          <a:srgbClr val="000000"/>
                        </a:solidFill>
                        <a:effectLst/>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a:solidFill>
                            <a:srgbClr val="000000"/>
                          </a:solidFill>
                          <a:effectLst/>
                          <a:latin typeface="Arial"/>
                        </a:rPr>
                        <a:t>Simple rectangular box is stuffed with shock absorbent foam, egg is placed in box and then screwed to CanSat frame.</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u="none" strike="noStrike">
                          <a:solidFill>
                            <a:srgbClr val="000000"/>
                          </a:solidFill>
                          <a:effectLst/>
                          <a:latin typeface="Arial"/>
                        </a:rPr>
                        <a:t>Far too rigid and provides un-even protection from shock. </a:t>
                      </a:r>
                    </a:p>
                    <a:p>
                      <a:pPr lvl="0" algn="l">
                        <a:buNone/>
                      </a:pPr>
                      <a:r>
                        <a:rPr lang="en-US" sz="1200" b="0" i="0" u="none" strike="noStrike">
                          <a:solidFill>
                            <a:srgbClr val="000000"/>
                          </a:solidFill>
                          <a:effectLst/>
                          <a:latin typeface="Arial"/>
                        </a:rPr>
                        <a:t>Long installation time required for inserting screws.</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u="none" strike="noStrike">
                          <a:solidFill>
                            <a:srgbClr val="000000"/>
                          </a:solidFill>
                          <a:effectLst/>
                          <a:latin typeface="Arial"/>
                        </a:rPr>
                        <a:t>Discarded</a:t>
                      </a:r>
                      <a:r>
                        <a:rPr lang="en-US" sz="1200" b="0" i="0">
                          <a:solidFill>
                            <a:srgbClr val="000000"/>
                          </a:solidFill>
                          <a:effectLst/>
                          <a:latin typeface="Arial"/>
                        </a:rPr>
                        <a:t>​</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669319"/>
                  </a:ext>
                </a:extLst>
              </a:tr>
              <a:tr h="1091592">
                <a:tc>
                  <a:txBody>
                    <a:bodyPr/>
                    <a:lstStyle/>
                    <a:p>
                      <a:pPr algn="l" rtl="0" fontAlgn="base"/>
                      <a:r>
                        <a:rPr lang="en-US" sz="1200" b="0" i="0">
                          <a:solidFill>
                            <a:srgbClr val="000000"/>
                          </a:solidFill>
                          <a:effectLst/>
                        </a:rPr>
                        <a:t>"Easter egg“ shape container with foam</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a:solidFill>
                            <a:srgbClr val="000000"/>
                          </a:solidFill>
                          <a:effectLst/>
                        </a:rPr>
                        <a:t>The container is stuffed with memory foam, egg is placed inside, contraption is closed with screws, and then suspended using stretched elastic bands between the egg and frame of CanSat.</a:t>
                      </a: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rtl="0">
                        <a:buNone/>
                      </a:pPr>
                      <a:r>
                        <a:rPr lang="en-US" sz="1200" b="0" i="0">
                          <a:solidFill>
                            <a:srgbClr val="000000"/>
                          </a:solidFill>
                          <a:effectLst/>
                        </a:rPr>
                        <a:t>Elastic bands could be difficult to attach quickly and evenly to frame.</a:t>
                      </a:r>
                      <a:endParaRPr lang="en-US"/>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r>
                        <a:rPr lang="en-US" sz="1200" b="0" i="0" u="none" strike="noStrike">
                          <a:solidFill>
                            <a:srgbClr val="FF0000"/>
                          </a:solidFill>
                          <a:effectLst/>
                          <a:latin typeface="Arial"/>
                        </a:rPr>
                        <a:t>Selected</a:t>
                      </a:r>
                      <a:r>
                        <a:rPr lang="en-US" sz="1200" b="0" i="0" u="none" strike="noStrike">
                          <a:solidFill>
                            <a:srgbClr val="000000"/>
                          </a:solidFill>
                          <a:effectLst/>
                          <a:latin typeface="Arial"/>
                        </a:rPr>
                        <a:t>, provides omnidirectionality and reliability against uncertain flight paths</a:t>
                      </a:r>
                      <a:endParaRPr lang="en-US" sz="1200" b="0" i="0" u="none" strike="noStrike">
                        <a:solidFill>
                          <a:srgbClr val="92D050"/>
                        </a:solidFill>
                        <a:effectLst/>
                        <a:latin typeface="Arial"/>
                      </a:endParaRPr>
                    </a:p>
                  </a:txBody>
                  <a:tcPr marL="78509" marR="78509" marT="39255" marB="39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4620023"/>
                  </a:ext>
                </a:extLst>
              </a:tr>
            </a:tbl>
          </a:graphicData>
        </a:graphic>
      </p:graphicFrame>
      <p:sp>
        <p:nvSpPr>
          <p:cNvPr id="13" name="TextBox 12">
            <a:extLst>
              <a:ext uri="{FF2B5EF4-FFF2-40B4-BE49-F238E27FC236}">
                <a16:creationId xmlns:a16="http://schemas.microsoft.com/office/drawing/2014/main" id="{AAA11762-BF6C-F9A6-F7CA-2335DB9094DC}"/>
              </a:ext>
            </a:extLst>
          </p:cNvPr>
          <p:cNvSpPr txBox="1"/>
          <p:nvPr/>
        </p:nvSpPr>
        <p:spPr>
          <a:xfrm>
            <a:off x="3201434" y="1225751"/>
            <a:ext cx="13778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Box</a:t>
            </a:r>
            <a:r>
              <a:rPr lang="en-US"/>
              <a:t> stuffed with foam </a:t>
            </a:r>
          </a:p>
        </p:txBody>
      </p:sp>
      <p:sp>
        <p:nvSpPr>
          <p:cNvPr id="16" name="TextBox 15">
            <a:extLst>
              <a:ext uri="{FF2B5EF4-FFF2-40B4-BE49-F238E27FC236}">
                <a16:creationId xmlns:a16="http://schemas.microsoft.com/office/drawing/2014/main" id="{669D29BB-25A4-D600-F23D-A61A479B0CB2}"/>
              </a:ext>
            </a:extLst>
          </p:cNvPr>
          <p:cNvSpPr txBox="1"/>
          <p:nvPr/>
        </p:nvSpPr>
        <p:spPr>
          <a:xfrm>
            <a:off x="3253153" y="2560113"/>
            <a:ext cx="13054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Screw holes</a:t>
            </a:r>
            <a:r>
              <a:rPr lang="en-US"/>
              <a:t> threaded to </a:t>
            </a:r>
            <a:r>
              <a:rPr lang="en-US" err="1"/>
              <a:t>CanSat</a:t>
            </a:r>
            <a:r>
              <a:rPr lang="en-US"/>
              <a:t> frame</a:t>
            </a:r>
          </a:p>
        </p:txBody>
      </p:sp>
      <p:pic>
        <p:nvPicPr>
          <p:cNvPr id="4" name="Picture 3">
            <a:extLst>
              <a:ext uri="{FF2B5EF4-FFF2-40B4-BE49-F238E27FC236}">
                <a16:creationId xmlns:a16="http://schemas.microsoft.com/office/drawing/2014/main" id="{A059952D-EA8C-C102-CE11-C53CAB28F1EF}"/>
              </a:ext>
            </a:extLst>
          </p:cNvPr>
          <p:cNvPicPr>
            <a:picLocks noChangeAspect="1"/>
          </p:cNvPicPr>
          <p:nvPr/>
        </p:nvPicPr>
        <p:blipFill rotWithShape="1">
          <a:blip r:embed="rId4"/>
          <a:srcRect l="26218" t="23917" r="39238" b="17411"/>
          <a:stretch/>
        </p:blipFill>
        <p:spPr>
          <a:xfrm>
            <a:off x="6279494" y="1044037"/>
            <a:ext cx="2514746" cy="2466471"/>
          </a:xfrm>
          <a:prstGeom prst="rect">
            <a:avLst/>
          </a:prstGeom>
        </p:spPr>
      </p:pic>
      <p:cxnSp>
        <p:nvCxnSpPr>
          <p:cNvPr id="17" name="Straight Arrow Connector 16">
            <a:extLst>
              <a:ext uri="{FF2B5EF4-FFF2-40B4-BE49-F238E27FC236}">
                <a16:creationId xmlns:a16="http://schemas.microsoft.com/office/drawing/2014/main" id="{2426929E-A394-8C4E-82C5-54D6D5CAEDEA}"/>
              </a:ext>
            </a:extLst>
          </p:cNvPr>
          <p:cNvCxnSpPr>
            <a:cxnSpLocks/>
          </p:cNvCxnSpPr>
          <p:nvPr/>
        </p:nvCxnSpPr>
        <p:spPr>
          <a:xfrm>
            <a:off x="6067877" y="1626382"/>
            <a:ext cx="1224403" cy="61744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8" name="Straight Arrow Connector 17">
            <a:extLst>
              <a:ext uri="{FF2B5EF4-FFF2-40B4-BE49-F238E27FC236}">
                <a16:creationId xmlns:a16="http://schemas.microsoft.com/office/drawing/2014/main" id="{ACBB0049-344C-0AB0-04A0-EC08EDFD9C56}"/>
              </a:ext>
            </a:extLst>
          </p:cNvPr>
          <p:cNvCxnSpPr>
            <a:cxnSpLocks/>
          </p:cNvCxnSpPr>
          <p:nvPr/>
        </p:nvCxnSpPr>
        <p:spPr>
          <a:xfrm>
            <a:off x="6000642" y="2743523"/>
            <a:ext cx="1414571" cy="28066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9" name="TextBox 18">
            <a:extLst>
              <a:ext uri="{FF2B5EF4-FFF2-40B4-BE49-F238E27FC236}">
                <a16:creationId xmlns:a16="http://schemas.microsoft.com/office/drawing/2014/main" id="{76955630-0984-92B0-FFF0-5CE93DB376D3}"/>
              </a:ext>
            </a:extLst>
          </p:cNvPr>
          <p:cNvSpPr txBox="1"/>
          <p:nvPr/>
        </p:nvSpPr>
        <p:spPr>
          <a:xfrm>
            <a:off x="4716814" y="1096454"/>
            <a:ext cx="1238163" cy="11902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Easter Egg</a:t>
            </a:r>
            <a:r>
              <a:rPr lang="en-US"/>
              <a:t> stuffed with foam encapsulates egg</a:t>
            </a:r>
          </a:p>
        </p:txBody>
      </p:sp>
      <p:sp>
        <p:nvSpPr>
          <p:cNvPr id="21" name="TextBox 20">
            <a:extLst>
              <a:ext uri="{FF2B5EF4-FFF2-40B4-BE49-F238E27FC236}">
                <a16:creationId xmlns:a16="http://schemas.microsoft.com/office/drawing/2014/main" id="{C5036916-20DC-2032-1CDF-6051FF5A2600}"/>
              </a:ext>
            </a:extLst>
          </p:cNvPr>
          <p:cNvSpPr txBox="1"/>
          <p:nvPr/>
        </p:nvSpPr>
        <p:spPr>
          <a:xfrm>
            <a:off x="4572000" y="2379095"/>
            <a:ext cx="151744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Elastic bands</a:t>
            </a:r>
            <a:r>
              <a:rPr lang="en-US"/>
              <a:t> stretched between egg and frame</a:t>
            </a:r>
          </a:p>
        </p:txBody>
      </p:sp>
      <p:pic>
        <p:nvPicPr>
          <p:cNvPr id="10" name="Picture 9" descr="A computer generated image of a box&#10;&#10;Description automatically generated">
            <a:extLst>
              <a:ext uri="{FF2B5EF4-FFF2-40B4-BE49-F238E27FC236}">
                <a16:creationId xmlns:a16="http://schemas.microsoft.com/office/drawing/2014/main" id="{6FBF4CCA-1655-73B2-BC49-24041BBDAB74}"/>
              </a:ext>
            </a:extLst>
          </p:cNvPr>
          <p:cNvPicPr>
            <a:picLocks noChangeAspect="1"/>
          </p:cNvPicPr>
          <p:nvPr/>
        </p:nvPicPr>
        <p:blipFill rotWithShape="1">
          <a:blip r:embed="rId5"/>
          <a:srcRect l="12285" r="20860" b="9561"/>
          <a:stretch/>
        </p:blipFill>
        <p:spPr>
          <a:xfrm>
            <a:off x="227040" y="1040484"/>
            <a:ext cx="2387870" cy="2468880"/>
          </a:xfrm>
          <a:prstGeom prst="rect">
            <a:avLst/>
          </a:prstGeom>
        </p:spPr>
      </p:pic>
      <p:cxnSp>
        <p:nvCxnSpPr>
          <p:cNvPr id="5" name="Straight Arrow Connector 4">
            <a:extLst>
              <a:ext uri="{FF2B5EF4-FFF2-40B4-BE49-F238E27FC236}">
                <a16:creationId xmlns:a16="http://schemas.microsoft.com/office/drawing/2014/main" id="{E156071D-C792-F5AA-EAAC-9965CBB401D3}"/>
              </a:ext>
            </a:extLst>
          </p:cNvPr>
          <p:cNvCxnSpPr>
            <a:cxnSpLocks/>
          </p:cNvCxnSpPr>
          <p:nvPr/>
        </p:nvCxnSpPr>
        <p:spPr>
          <a:xfrm flipH="1">
            <a:off x="1752475" y="1325195"/>
            <a:ext cx="1338983" cy="50506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 name="Straight Arrow Connector 6">
            <a:extLst>
              <a:ext uri="{FF2B5EF4-FFF2-40B4-BE49-F238E27FC236}">
                <a16:creationId xmlns:a16="http://schemas.microsoft.com/office/drawing/2014/main" id="{E156071D-C792-F5AA-EAAC-9965CBB401D3}"/>
              </a:ext>
            </a:extLst>
          </p:cNvPr>
          <p:cNvCxnSpPr>
            <a:cxnSpLocks/>
          </p:cNvCxnSpPr>
          <p:nvPr/>
        </p:nvCxnSpPr>
        <p:spPr>
          <a:xfrm flipH="1">
            <a:off x="1647097" y="2745544"/>
            <a:ext cx="1582064" cy="64987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 name="Straight Connector 8">
            <a:extLst>
              <a:ext uri="{FF2B5EF4-FFF2-40B4-BE49-F238E27FC236}">
                <a16:creationId xmlns:a16="http://schemas.microsoft.com/office/drawing/2014/main" id="{D9A7EF40-1522-FF14-F183-33449F3F20FE}"/>
              </a:ext>
            </a:extLst>
          </p:cNvPr>
          <p:cNvCxnSpPr/>
          <p:nvPr/>
        </p:nvCxnSpPr>
        <p:spPr>
          <a:xfrm flipH="1">
            <a:off x="7646194" y="1626382"/>
            <a:ext cx="52387" cy="247662"/>
          </a:xfrm>
          <a:prstGeom prst="line">
            <a:avLst/>
          </a:prstGeom>
          <a:ln w="38100">
            <a:solidFill>
              <a:srgbClr val="D5A17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7E28A7A-192D-A028-758B-6EA13EEB7DC9}"/>
              </a:ext>
            </a:extLst>
          </p:cNvPr>
          <p:cNvCxnSpPr/>
          <p:nvPr/>
        </p:nvCxnSpPr>
        <p:spPr>
          <a:xfrm>
            <a:off x="7415213" y="1676400"/>
            <a:ext cx="133759" cy="192881"/>
          </a:xfrm>
          <a:prstGeom prst="line">
            <a:avLst/>
          </a:prstGeom>
          <a:ln w="38100">
            <a:solidFill>
              <a:srgbClr val="D5A17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655C65-CE93-5B1B-8F56-31EEE74B1F99}"/>
              </a:ext>
            </a:extLst>
          </p:cNvPr>
          <p:cNvCxnSpPr/>
          <p:nvPr/>
        </p:nvCxnSpPr>
        <p:spPr>
          <a:xfrm flipH="1">
            <a:off x="7372350" y="2952750"/>
            <a:ext cx="133350" cy="183356"/>
          </a:xfrm>
          <a:prstGeom prst="line">
            <a:avLst/>
          </a:prstGeom>
          <a:ln w="38100">
            <a:solidFill>
              <a:srgbClr val="D5A17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AEFDED3-E66D-3D06-3529-868C8F7DC663}"/>
              </a:ext>
            </a:extLst>
          </p:cNvPr>
          <p:cNvCxnSpPr/>
          <p:nvPr/>
        </p:nvCxnSpPr>
        <p:spPr>
          <a:xfrm>
            <a:off x="7612856" y="2950369"/>
            <a:ext cx="164307" cy="311944"/>
          </a:xfrm>
          <a:prstGeom prst="line">
            <a:avLst/>
          </a:prstGeom>
          <a:ln w="38100">
            <a:solidFill>
              <a:srgbClr val="D5A1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935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8"/>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a:t>
            </a:fld>
            <a:endParaRPr sz="1000" b="0" i="0" u="none" strike="noStrike" cap="none">
              <a:solidFill>
                <a:schemeClr val="dk1"/>
              </a:solidFill>
              <a:latin typeface="Arial"/>
              <a:ea typeface="Arial"/>
              <a:cs typeface="Arial"/>
              <a:sym typeface="Arial"/>
            </a:endParaRPr>
          </a:p>
        </p:txBody>
      </p:sp>
      <p:sp>
        <p:nvSpPr>
          <p:cNvPr id="144" name="Google Shape;144;p18"/>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Systems Overview</a:t>
            </a:r>
            <a:endParaRPr/>
          </a:p>
        </p:txBody>
      </p:sp>
      <p:sp>
        <p:nvSpPr>
          <p:cNvPr id="145" name="Google Shape;145;p18"/>
          <p:cNvSpPr txBox="1">
            <a:spLocks noGrp="1"/>
          </p:cNvSpPr>
          <p:nvPr>
            <p:ph type="subTitle" idx="1"/>
          </p:nvPr>
        </p:nvSpPr>
        <p:spPr>
          <a:xfrm>
            <a:off x="962527" y="4343400"/>
            <a:ext cx="7218946"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Zachary </a:t>
            </a:r>
            <a:r>
              <a:rPr lang="en-US" err="1"/>
              <a:t>DeFabrizio</a:t>
            </a:r>
            <a:r>
              <a:rPr lang="en-US"/>
              <a:t>, Jake Edwards, Max Epstein, Melissa Gonzalez, Samuel Taylor</a:t>
            </a:r>
            <a:endParaRPr/>
          </a:p>
        </p:txBody>
      </p:sp>
      <p:pic>
        <p:nvPicPr>
          <p:cNvPr id="2" name="Picture 1">
            <a:extLst>
              <a:ext uri="{FF2B5EF4-FFF2-40B4-BE49-F238E27FC236}">
                <a16:creationId xmlns:a16="http://schemas.microsoft.com/office/drawing/2014/main" id="{E34837FF-0AB0-87CF-C4E1-38D1A66BEE18}"/>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AA934250-CF0A-DD2F-C647-6D3C56E66D0F}"/>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1"/>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Electronics Structural Integrity</a:t>
            </a:r>
            <a:endParaRPr/>
          </a:p>
        </p:txBody>
      </p:sp>
      <p:sp>
        <p:nvSpPr>
          <p:cNvPr id="484" name="Google Shape;484;p51"/>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Clr>
                <a:schemeClr val="dk1"/>
              </a:buClr>
              <a:buSzPts val="2400"/>
              <a:buFont typeface="Arial"/>
              <a:buChar char="•"/>
            </a:pPr>
            <a:r>
              <a:rPr lang="en-US" b="0" i="0" u="none" strike="noStrike" cap="none">
                <a:latin typeface="Arial"/>
                <a:ea typeface="Arial"/>
                <a:cs typeface="Arial"/>
                <a:sym typeface="Arial"/>
              </a:rPr>
              <a:t>Electronic component mounting </a:t>
            </a:r>
            <a:r>
              <a:rPr lang="en-US" b="0"/>
              <a:t>methods:</a:t>
            </a:r>
            <a:endParaRPr lang="en-US"/>
          </a:p>
          <a:p>
            <a:pPr lvl="1"/>
            <a:r>
              <a:rPr lang="en-US" sz="2000"/>
              <a:t>Standoffs and screws, high-performance adhesive.</a:t>
            </a:r>
            <a:endParaRPr lang="en-US" sz="2000" b="0"/>
          </a:p>
          <a:p>
            <a:pPr marL="342900" indent="-342900"/>
            <a:r>
              <a:rPr lang="en-US" b="0" i="0" u="none" strike="noStrike" cap="none">
                <a:latin typeface="Arial"/>
                <a:ea typeface="Arial"/>
                <a:cs typeface="Arial"/>
                <a:sym typeface="Arial"/>
              </a:rPr>
              <a:t>Electronic component enclosures</a:t>
            </a:r>
            <a:r>
              <a:rPr lang="en-US" b="0"/>
              <a:t>:</a:t>
            </a:r>
          </a:p>
          <a:p>
            <a:pPr lvl="1"/>
            <a:r>
              <a:rPr lang="en-US" sz="2000"/>
              <a:t>All components will be within the payload.</a:t>
            </a:r>
            <a:endParaRPr lang="en-US" sz="2000" b="0"/>
          </a:p>
          <a:p>
            <a:pPr marL="342900" marR="0" lvl="0" indent="-342900" algn="l" rtl="0">
              <a:lnSpc>
                <a:spcPct val="100000"/>
              </a:lnSpc>
              <a:spcBef>
                <a:spcPts val="480"/>
              </a:spcBef>
              <a:spcAft>
                <a:spcPts val="0"/>
              </a:spcAft>
              <a:buClr>
                <a:schemeClr val="dk1"/>
              </a:buClr>
              <a:buSzPts val="2400"/>
              <a:buFont typeface="Arial"/>
              <a:buChar char="•"/>
            </a:pPr>
            <a:r>
              <a:rPr lang="en-US" b="0" i="0" u="none" strike="noStrike" cap="none">
                <a:latin typeface="Arial"/>
                <a:ea typeface="Arial"/>
                <a:cs typeface="Arial"/>
                <a:sym typeface="Arial"/>
              </a:rPr>
              <a:t>Securing electrical connections</a:t>
            </a:r>
            <a:r>
              <a:rPr lang="en-US" b="0"/>
              <a:t>:</a:t>
            </a:r>
            <a:endParaRPr lang="en-US"/>
          </a:p>
          <a:p>
            <a:pPr marL="742950" lvl="1" indent="-260350">
              <a:spcBef>
                <a:spcPts val="400"/>
              </a:spcBef>
              <a:buSzPts val="2000"/>
            </a:pPr>
            <a:r>
              <a:rPr lang="en-US" sz="2000"/>
              <a:t>All components will be soldered, with heat shrink tubing used at wire junctions.</a:t>
            </a:r>
          </a:p>
          <a:p>
            <a:pPr marL="742950" lvl="1" indent="-260350">
              <a:spcBef>
                <a:spcPts val="400"/>
              </a:spcBef>
              <a:buSzPts val="2000"/>
            </a:pPr>
            <a:r>
              <a:rPr lang="en-US" sz="2000"/>
              <a:t>Wires will be kept from moving by tape or glue if necessary.</a:t>
            </a:r>
          </a:p>
          <a:p>
            <a:pPr marL="342900" marR="0" lvl="0" indent="-342900" algn="l" rtl="0">
              <a:lnSpc>
                <a:spcPct val="100000"/>
              </a:lnSpc>
              <a:spcBef>
                <a:spcPts val="480"/>
              </a:spcBef>
              <a:spcAft>
                <a:spcPts val="0"/>
              </a:spcAft>
              <a:buClr>
                <a:schemeClr val="dk1"/>
              </a:buClr>
              <a:buSzPts val="2400"/>
              <a:buFont typeface="Arial"/>
              <a:buChar char="•"/>
            </a:pPr>
            <a:r>
              <a:rPr lang="en-US" b="0" i="0" u="none" strike="noStrike" cap="none">
                <a:latin typeface="Arial"/>
                <a:ea typeface="Arial"/>
                <a:cs typeface="Arial"/>
                <a:sym typeface="Arial"/>
              </a:rPr>
              <a:t>Descent control attachments</a:t>
            </a:r>
          </a:p>
          <a:p>
            <a:pPr lvl="1"/>
            <a:r>
              <a:rPr lang="en-US" sz="2000"/>
              <a:t>Motors/actuators will be mounted similarly to electronic components with screws and high-performance adhesive.</a:t>
            </a:r>
            <a:endParaRPr lang="en-US" sz="2000" b="0"/>
          </a:p>
          <a:p>
            <a:pPr lvl="1"/>
            <a:endParaRPr lang="en-US"/>
          </a:p>
        </p:txBody>
      </p:sp>
      <p:sp>
        <p:nvSpPr>
          <p:cNvPr id="486" name="Google Shape;486;p51"/>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50</a:t>
            </a:fld>
            <a:endParaRPr sz="1000" b="0" i="0" u="none" strike="noStrike" cap="none">
              <a:solidFill>
                <a:schemeClr val="dk1"/>
              </a:solidFill>
              <a:latin typeface="Arial"/>
              <a:ea typeface="Arial"/>
              <a:cs typeface="Arial"/>
              <a:sym typeface="Arial"/>
            </a:endParaRPr>
          </a:p>
        </p:txBody>
      </p:sp>
      <p:sp>
        <p:nvSpPr>
          <p:cNvPr id="487" name="Google Shape;487;p51"/>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pic>
        <p:nvPicPr>
          <p:cNvPr id="2" name="Picture 1">
            <a:extLst>
              <a:ext uri="{FF2B5EF4-FFF2-40B4-BE49-F238E27FC236}">
                <a16:creationId xmlns:a16="http://schemas.microsoft.com/office/drawing/2014/main" id="{ADC26D87-603E-6DDA-BD38-16121CB481C0}"/>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8CB08360-2485-AD68-FF9A-1EB150959A77}"/>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5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51</a:t>
            </a:fld>
            <a:endParaRPr sz="1000" b="0" i="0" u="none" strike="noStrike" cap="none">
              <a:solidFill>
                <a:schemeClr val="dk1"/>
              </a:solidFill>
              <a:latin typeface="Arial"/>
              <a:ea typeface="Arial"/>
              <a:cs typeface="Arial"/>
              <a:sym typeface="Arial"/>
            </a:endParaRPr>
          </a:p>
        </p:txBody>
      </p:sp>
      <p:sp>
        <p:nvSpPr>
          <p:cNvPr id="495" name="Google Shape;495;p52"/>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Mass Budget (1/3)</a:t>
            </a:r>
            <a:endParaRPr/>
          </a:p>
        </p:txBody>
      </p:sp>
      <p:sp>
        <p:nvSpPr>
          <p:cNvPr id="496" name="Google Shape;496;p5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sp>
        <p:nvSpPr>
          <p:cNvPr id="497" name="Google Shape;497;p52"/>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74B926AB-5D24-2E39-4921-FDAF5443AD2A}"/>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1EA08690-7FD2-93E9-700B-2B446DAA935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5" name="Table 4">
            <a:extLst>
              <a:ext uri="{FF2B5EF4-FFF2-40B4-BE49-F238E27FC236}">
                <a16:creationId xmlns:a16="http://schemas.microsoft.com/office/drawing/2014/main" id="{54E42E56-C416-9722-90B3-3F920C134D5E}"/>
              </a:ext>
            </a:extLst>
          </p:cNvPr>
          <p:cNvGraphicFramePr>
            <a:graphicFrameLocks noGrp="1"/>
          </p:cNvGraphicFramePr>
          <p:nvPr>
            <p:extLst>
              <p:ext uri="{D42A27DB-BD31-4B8C-83A1-F6EECF244321}">
                <p14:modId xmlns:p14="http://schemas.microsoft.com/office/powerpoint/2010/main" val="1106456289"/>
              </p:ext>
            </p:extLst>
          </p:nvPr>
        </p:nvGraphicFramePr>
        <p:xfrm>
          <a:off x="342899" y="1069951"/>
          <a:ext cx="8458200" cy="4263577"/>
        </p:xfrm>
        <a:graphic>
          <a:graphicData uri="http://schemas.openxmlformats.org/drawingml/2006/table">
            <a:tbl>
              <a:tblPr firstRow="1" bandRow="1"/>
              <a:tblGrid>
                <a:gridCol w="2114550">
                  <a:extLst>
                    <a:ext uri="{9D8B030D-6E8A-4147-A177-3AD203B41FA5}">
                      <a16:colId xmlns:a16="http://schemas.microsoft.com/office/drawing/2014/main" val="1954821324"/>
                    </a:ext>
                  </a:extLst>
                </a:gridCol>
                <a:gridCol w="2114550">
                  <a:extLst>
                    <a:ext uri="{9D8B030D-6E8A-4147-A177-3AD203B41FA5}">
                      <a16:colId xmlns:a16="http://schemas.microsoft.com/office/drawing/2014/main" val="2722448903"/>
                    </a:ext>
                  </a:extLst>
                </a:gridCol>
                <a:gridCol w="2114550">
                  <a:extLst>
                    <a:ext uri="{9D8B030D-6E8A-4147-A177-3AD203B41FA5}">
                      <a16:colId xmlns:a16="http://schemas.microsoft.com/office/drawing/2014/main" val="4292519319"/>
                    </a:ext>
                  </a:extLst>
                </a:gridCol>
                <a:gridCol w="2114550">
                  <a:extLst>
                    <a:ext uri="{9D8B030D-6E8A-4147-A177-3AD203B41FA5}">
                      <a16:colId xmlns:a16="http://schemas.microsoft.com/office/drawing/2014/main" val="4184674028"/>
                    </a:ext>
                  </a:extLst>
                </a:gridCol>
              </a:tblGrid>
              <a:tr h="377788">
                <a:tc>
                  <a:txBody>
                    <a:bodyPr/>
                    <a:lstStyle/>
                    <a:p>
                      <a:pPr algn="ctr" fontAlgn="b"/>
                      <a:r>
                        <a:rPr lang="en-US" sz="1100" b="1" i="0" u="none" strike="noStrike">
                          <a:solidFill>
                            <a:schemeClr val="bg1"/>
                          </a:solidFill>
                          <a:effectLst/>
                          <a:latin typeface="Arial"/>
                          <a:cs typeface="Arial"/>
                        </a:rPr>
                        <a:t>Component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Arial"/>
                          <a:cs typeface="Arial"/>
                        </a:rPr>
                        <a:t>Quantity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Arial"/>
                          <a:cs typeface="Arial"/>
                        </a:rPr>
                        <a:t>Weight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Arial"/>
                          <a:cs typeface="Arial"/>
                        </a:rPr>
                        <a:t>Source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234965479"/>
                  </a:ext>
                </a:extLst>
              </a:tr>
              <a:tr h="358794">
                <a:tc>
                  <a:txBody>
                    <a:bodyPr/>
                    <a:lstStyle/>
                    <a:p>
                      <a:pPr algn="ctr" fontAlgn="b"/>
                      <a:r>
                        <a:rPr lang="en-US" sz="1100" b="0" i="0" u="none" strike="noStrike">
                          <a:solidFill>
                            <a:srgbClr val="000000"/>
                          </a:solidFill>
                          <a:effectLst/>
                          <a:latin typeface="Arial"/>
                          <a:cs typeface="Arial"/>
                        </a:rPr>
                        <a:t>Eyebolt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2.4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1599153"/>
                  </a:ext>
                </a:extLst>
              </a:tr>
              <a:tr h="353227">
                <a:tc>
                  <a:txBody>
                    <a:bodyPr/>
                    <a:lstStyle/>
                    <a:p>
                      <a:pPr algn="ctr" fontAlgn="b"/>
                      <a:r>
                        <a:rPr lang="en-US" sz="1100" b="0" i="0" u="none" strike="noStrike">
                          <a:solidFill>
                            <a:srgbClr val="000000"/>
                          </a:solidFill>
                          <a:effectLst/>
                          <a:latin typeface="Arial"/>
                          <a:cs typeface="Arial"/>
                        </a:rPr>
                        <a:t>Nut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 g (18 g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559948"/>
                  </a:ext>
                </a:extLst>
              </a:tr>
              <a:tr h="353227">
                <a:tc>
                  <a:txBody>
                    <a:bodyPr/>
                    <a:lstStyle/>
                    <a:p>
                      <a:pPr algn="ctr" fontAlgn="b"/>
                      <a:r>
                        <a:rPr lang="en-US" sz="1100" b="0" i="0" u="none" strike="noStrike">
                          <a:solidFill>
                            <a:srgbClr val="000000"/>
                          </a:solidFill>
                          <a:effectLst/>
                          <a:latin typeface="Arial"/>
                          <a:cs typeface="Arial"/>
                        </a:rPr>
                        <a:t>Aluminum Rod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16.78 g (50.34 g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4609736"/>
                  </a:ext>
                </a:extLst>
              </a:tr>
              <a:tr h="353227">
                <a:tc>
                  <a:txBody>
                    <a:bodyPr/>
                    <a:lstStyle/>
                    <a:p>
                      <a:pPr algn="ctr" fontAlgn="b"/>
                      <a:r>
                        <a:rPr lang="en-US" sz="1100" b="0" i="0" u="none" strike="noStrike">
                          <a:solidFill>
                            <a:srgbClr val="000000"/>
                          </a:solidFill>
                          <a:effectLst/>
                          <a:latin typeface="Arial"/>
                          <a:cs typeface="Arial"/>
                        </a:rPr>
                        <a:t>Egg Container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42.5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926187"/>
                  </a:ext>
                </a:extLst>
              </a:tr>
              <a:tr h="353227">
                <a:tc>
                  <a:txBody>
                    <a:bodyPr/>
                    <a:lstStyle/>
                    <a:p>
                      <a:pPr algn="ctr" fontAlgn="b"/>
                      <a:r>
                        <a:rPr lang="en-US" sz="1100" b="0" i="0" u="none" strike="noStrike" cap="none">
                          <a:solidFill>
                            <a:srgbClr val="000000"/>
                          </a:solidFill>
                          <a:effectLst/>
                          <a:latin typeface="Arial"/>
                          <a:cs typeface="Arial"/>
                          <a:sym typeface="Arial"/>
                        </a:rPr>
                        <a:t>ABS </a:t>
                      </a:r>
                      <a:r>
                        <a:rPr lang="en-US" sz="1100" b="0" i="0" u="none" strike="noStrike" cap="none">
                          <a:solidFill>
                            <a:srgbClr val="000000"/>
                          </a:solidFill>
                          <a:effectLst/>
                          <a:latin typeface="Arial"/>
                          <a:cs typeface="Arial"/>
                        </a:rPr>
                        <a:t>Platforms</a:t>
                      </a:r>
                      <a:endParaRPr lang="en-US" sz="1100" b="0" i="0" u="none" strike="noStrike" cap="none">
                        <a:solidFill>
                          <a:srgbClr val="000000"/>
                        </a:solidFill>
                        <a:effectLst/>
                        <a:latin typeface="Arial"/>
                        <a:cs typeface="Arial"/>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185.09 g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9856117"/>
                  </a:ext>
                </a:extLst>
              </a:tr>
              <a:tr h="353227">
                <a:tc>
                  <a:txBody>
                    <a:bodyPr/>
                    <a:lstStyle/>
                    <a:p>
                      <a:pPr algn="ctr" fontAlgn="b"/>
                      <a:r>
                        <a:rPr lang="en-US" sz="1100" b="0" i="0" u="none" strike="noStrike" cap="none">
                          <a:solidFill>
                            <a:srgbClr val="000000"/>
                          </a:solidFill>
                          <a:effectLst/>
                          <a:latin typeface="Arial"/>
                          <a:cs typeface="Arial"/>
                          <a:sym typeface="Arial"/>
                        </a:rPr>
                        <a:t>Hinge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Arial"/>
                          <a:cs typeface="Arial"/>
                        </a:rPr>
                        <a:t>10 g (40 g total)</a:t>
                      </a:r>
                      <a:endParaRPr lang="en-US" sz="1100" b="0" i="0" u="none" strike="noStrike" cap="none">
                        <a:solidFill>
                          <a:srgbClr val="000000"/>
                        </a:solidFill>
                        <a:effectLst/>
                        <a:latin typeface="Arial"/>
                        <a:cs typeface="Arial"/>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a:cs typeface="Arial"/>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99825"/>
                  </a:ext>
                </a:extLst>
              </a:tr>
              <a:tr h="353227">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a:cs typeface="Arial"/>
                          <a:sym typeface="Arial"/>
                        </a:rPr>
                        <a:t>Hinge Pin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 g (4 g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a:cs typeface="Arial"/>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642141"/>
                  </a:ext>
                </a:extLst>
              </a:tr>
              <a:tr h="353227">
                <a:tc>
                  <a:txBody>
                    <a:bodyPr/>
                    <a:lstStyle/>
                    <a:p>
                      <a:pPr algn="ctr" fontAlgn="b"/>
                      <a:r>
                        <a:rPr lang="en-US" sz="1100" b="0" i="0" u="none" strike="noStrike" cap="none">
                          <a:solidFill>
                            <a:srgbClr val="000000"/>
                          </a:solidFill>
                          <a:effectLst/>
                          <a:latin typeface="Arial"/>
                          <a:cs typeface="Arial"/>
                          <a:sym typeface="Arial"/>
                        </a:rPr>
                        <a:t>Torsion Spring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eaLnBrk="1" fontAlgn="b" latinLnBrk="0" hangingPunct="1">
                        <a:lnSpc>
                          <a:spcPct val="100000"/>
                        </a:lnSpc>
                        <a:spcBef>
                          <a:spcPts val="0"/>
                        </a:spcBef>
                        <a:spcAft>
                          <a:spcPts val="0"/>
                        </a:spcAft>
                        <a:buClr>
                          <a:srgbClr val="000000"/>
                        </a:buClr>
                        <a:buSzTx/>
                        <a:buFont typeface="Arial"/>
                        <a:buNone/>
                      </a:pPr>
                      <a:r>
                        <a:rPr lang="en-US" sz="1100" b="0" i="0" u="none" strike="noStrike" cap="none">
                          <a:solidFill>
                            <a:srgbClr val="000000"/>
                          </a:solidFill>
                          <a:effectLst/>
                          <a:latin typeface="Arial"/>
                          <a:cs typeface="Arial"/>
                        </a:rPr>
                        <a:t>4 g (16 g total)</a:t>
                      </a:r>
                      <a:endParaRPr lang="en-US" sz="1100" b="0" i="0" u="none" strike="noStrike" cap="none">
                        <a:solidFill>
                          <a:srgbClr val="000000"/>
                        </a:solidFill>
                        <a:effectLst/>
                        <a:latin typeface="Arial"/>
                        <a:cs typeface="Arial"/>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a:cs typeface="Arial"/>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9566633"/>
                  </a:ext>
                </a:extLst>
              </a:tr>
              <a:tr h="353227">
                <a:tc>
                  <a:txBody>
                    <a:bodyPr/>
                    <a:lstStyle/>
                    <a:p>
                      <a:pPr algn="ctr" fontAlgn="b"/>
                      <a:r>
                        <a:rPr lang="en-US" sz="1100" b="0" i="0" u="none" strike="noStrike">
                          <a:solidFill>
                            <a:srgbClr val="000000"/>
                          </a:solidFill>
                          <a:effectLst/>
                          <a:latin typeface="Arial"/>
                          <a:cs typeface="Arial"/>
                        </a:rPr>
                        <a:t>Nose Cone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Arial"/>
                          <a:cs typeface="Aria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Arial"/>
                          <a:cs typeface="Arial"/>
                        </a:rPr>
                        <a:t>140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Arial"/>
                          <a:cs typeface="Arial"/>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772811"/>
                  </a:ext>
                </a:extLst>
              </a:tr>
              <a:tr h="347952">
                <a:tc>
                  <a:txBody>
                    <a:bodyPr/>
                    <a:lstStyle/>
                    <a:p>
                      <a:pPr algn="ctr" fontAlgn="b"/>
                      <a:r>
                        <a:rPr lang="en-US" sz="1100" b="0" i="0" u="none" strike="noStrike">
                          <a:solidFill>
                            <a:srgbClr val="000000"/>
                          </a:solidFill>
                          <a:effectLst/>
                          <a:latin typeface="Arial"/>
                          <a:cs typeface="Arial"/>
                        </a:rPr>
                        <a:t>Heat Shield Plate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54.3 g (217.2 g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a:cs typeface="Arial"/>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240023"/>
                  </a:ext>
                </a:extLst>
              </a:tr>
              <a:tr h="353227">
                <a:tc>
                  <a:txBody>
                    <a:bodyPr/>
                    <a:lstStyle/>
                    <a:p>
                      <a:pPr algn="ctr" fontAlgn="b"/>
                      <a:r>
                        <a:rPr lang="en-US" sz="1100" b="0" i="0" u="none" strike="noStrike">
                          <a:solidFill>
                            <a:srgbClr val="000000"/>
                          </a:solidFill>
                          <a:effectLst/>
                          <a:latin typeface="Arial"/>
                          <a:cs typeface="Arial"/>
                        </a:rPr>
                        <a:t>Parachute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34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a:cs typeface="Arial"/>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5026228"/>
                  </a:ext>
                </a:extLst>
              </a:tr>
            </a:tbl>
          </a:graphicData>
        </a:graphic>
      </p:graphicFrame>
    </p:spTree>
    <p:extLst>
      <p:ext uri="{BB962C8B-B14F-4D97-AF65-F5344CB8AC3E}">
        <p14:creationId xmlns:p14="http://schemas.microsoft.com/office/powerpoint/2010/main" val="2087050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5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52</a:t>
            </a:fld>
            <a:endParaRPr sz="1000" b="0" i="0" u="none" strike="noStrike" cap="none">
              <a:solidFill>
                <a:schemeClr val="dk1"/>
              </a:solidFill>
              <a:latin typeface="Arial"/>
              <a:ea typeface="Arial"/>
              <a:cs typeface="Arial"/>
              <a:sym typeface="Arial"/>
            </a:endParaRPr>
          </a:p>
        </p:txBody>
      </p:sp>
      <p:sp>
        <p:nvSpPr>
          <p:cNvPr id="495" name="Google Shape;495;p52"/>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Mass Budget (2/3)</a:t>
            </a:r>
            <a:endParaRPr/>
          </a:p>
        </p:txBody>
      </p:sp>
      <p:sp>
        <p:nvSpPr>
          <p:cNvPr id="496" name="Google Shape;496;p5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sp>
        <p:nvSpPr>
          <p:cNvPr id="497" name="Google Shape;497;p52"/>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74B926AB-5D24-2E39-4921-FDAF5443AD2A}"/>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1EA08690-7FD2-93E9-700B-2B446DAA935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9E51A4B1-3F15-3C86-61A1-69EE530089CC}"/>
              </a:ext>
            </a:extLst>
          </p:cNvPr>
          <p:cNvGraphicFramePr>
            <a:graphicFrameLocks noGrp="1"/>
          </p:cNvGraphicFramePr>
          <p:nvPr>
            <p:extLst>
              <p:ext uri="{D42A27DB-BD31-4B8C-83A1-F6EECF244321}">
                <p14:modId xmlns:p14="http://schemas.microsoft.com/office/powerpoint/2010/main" val="1893489417"/>
              </p:ext>
            </p:extLst>
          </p:nvPr>
        </p:nvGraphicFramePr>
        <p:xfrm>
          <a:off x="342899" y="1069951"/>
          <a:ext cx="8458200" cy="2502717"/>
        </p:xfrm>
        <a:graphic>
          <a:graphicData uri="http://schemas.openxmlformats.org/drawingml/2006/table">
            <a:tbl>
              <a:tblPr firstRow="1" bandRow="1"/>
              <a:tblGrid>
                <a:gridCol w="2114550">
                  <a:extLst>
                    <a:ext uri="{9D8B030D-6E8A-4147-A177-3AD203B41FA5}">
                      <a16:colId xmlns:a16="http://schemas.microsoft.com/office/drawing/2014/main" val="1954821324"/>
                    </a:ext>
                  </a:extLst>
                </a:gridCol>
                <a:gridCol w="2114550">
                  <a:extLst>
                    <a:ext uri="{9D8B030D-6E8A-4147-A177-3AD203B41FA5}">
                      <a16:colId xmlns:a16="http://schemas.microsoft.com/office/drawing/2014/main" val="2722448903"/>
                    </a:ext>
                  </a:extLst>
                </a:gridCol>
                <a:gridCol w="2114550">
                  <a:extLst>
                    <a:ext uri="{9D8B030D-6E8A-4147-A177-3AD203B41FA5}">
                      <a16:colId xmlns:a16="http://schemas.microsoft.com/office/drawing/2014/main" val="4292519319"/>
                    </a:ext>
                  </a:extLst>
                </a:gridCol>
                <a:gridCol w="2114550">
                  <a:extLst>
                    <a:ext uri="{9D8B030D-6E8A-4147-A177-3AD203B41FA5}">
                      <a16:colId xmlns:a16="http://schemas.microsoft.com/office/drawing/2014/main" val="4184674028"/>
                    </a:ext>
                  </a:extLst>
                </a:gridCol>
              </a:tblGrid>
              <a:tr h="377788">
                <a:tc>
                  <a:txBody>
                    <a:bodyPr/>
                    <a:lstStyle/>
                    <a:p>
                      <a:pPr algn="ctr" fontAlgn="b"/>
                      <a:r>
                        <a:rPr lang="en-US" sz="1100" b="1" i="0" u="none" strike="noStrike">
                          <a:solidFill>
                            <a:schemeClr val="bg1"/>
                          </a:solidFill>
                          <a:effectLst/>
                          <a:latin typeface="Arial"/>
                          <a:cs typeface="Arial"/>
                        </a:rPr>
                        <a:t>Component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Arial"/>
                          <a:cs typeface="Arial"/>
                        </a:rPr>
                        <a:t>Quantity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Arial"/>
                          <a:cs typeface="Arial"/>
                        </a:rPr>
                        <a:t>Weight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Arial"/>
                          <a:cs typeface="Arial"/>
                        </a:rPr>
                        <a:t>Source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234965479"/>
                  </a:ext>
                </a:extLst>
              </a:tr>
              <a:tr h="358794">
                <a:tc>
                  <a:txBody>
                    <a:bodyPr/>
                    <a:lstStyle/>
                    <a:p>
                      <a:pPr algn="ctr" fontAlgn="b"/>
                      <a:r>
                        <a:rPr lang="en-US" sz="1100" b="0" i="0" u="none" strike="noStrike">
                          <a:solidFill>
                            <a:srgbClr val="000000"/>
                          </a:solidFill>
                          <a:effectLst/>
                          <a:latin typeface="Arial"/>
                          <a:cs typeface="Arial"/>
                        </a:rPr>
                        <a:t>Standoffs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0.5 g (2 g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1599153"/>
                  </a:ext>
                </a:extLst>
              </a:tr>
              <a:tr h="353227">
                <a:tc>
                  <a:txBody>
                    <a:bodyPr/>
                    <a:lstStyle/>
                    <a:p>
                      <a:pPr algn="ctr" fontAlgn="b"/>
                      <a:r>
                        <a:rPr lang="en-US" sz="1100" b="0" i="0" u="none" strike="noStrike">
                          <a:solidFill>
                            <a:srgbClr val="000000"/>
                          </a:solidFill>
                          <a:effectLst/>
                          <a:latin typeface="Arial"/>
                          <a:cs typeface="Arial"/>
                        </a:rPr>
                        <a:t>High Performance Adhesive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 g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559948"/>
                  </a:ext>
                </a:extLst>
              </a:tr>
              <a:tr h="353227">
                <a:tc>
                  <a:txBody>
                    <a:bodyPr/>
                    <a:lstStyle/>
                    <a:p>
                      <a:pPr algn="ctr" fontAlgn="b"/>
                      <a:r>
                        <a:rPr lang="en-US" sz="1100" b="0" i="0" u="none" strike="noStrike">
                          <a:solidFill>
                            <a:srgbClr val="000000"/>
                          </a:solidFill>
                          <a:effectLst/>
                          <a:latin typeface="Arial"/>
                          <a:cs typeface="Arial"/>
                        </a:rPr>
                        <a:t>Mylar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fontAlgn="b">
                        <a:buNone/>
                      </a:pPr>
                      <a:r>
                        <a:rPr lang="en-US" sz="1100" b="0" i="0" u="none" strike="noStrike">
                          <a:solidFill>
                            <a:srgbClr val="000000"/>
                          </a:solidFill>
                          <a:effectLst/>
                          <a:latin typeface="Arial"/>
                          <a:cs typeface="Arial"/>
                        </a:rPr>
                        <a:t>2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5029849"/>
                  </a:ext>
                </a:extLst>
              </a:tr>
              <a:tr h="353227">
                <a:tc>
                  <a:txBody>
                    <a:bodyPr/>
                    <a:lstStyle/>
                    <a:p>
                      <a:pPr algn="ctr" fontAlgn="b"/>
                      <a:r>
                        <a:rPr lang="en-US" sz="1100" b="0" i="0" u="none" strike="noStrike">
                          <a:solidFill>
                            <a:srgbClr val="000000"/>
                          </a:solidFill>
                          <a:effectLst/>
                          <a:latin typeface="Arial"/>
                          <a:cs typeface="Arial"/>
                        </a:rPr>
                        <a:t>PCB Screws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0.1 g (0.4 g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926187"/>
                  </a:ext>
                </a:extLst>
              </a:tr>
              <a:tr h="353227">
                <a:tc>
                  <a:txBody>
                    <a:bodyPr/>
                    <a:lstStyle/>
                    <a:p>
                      <a:pPr algn="ctr" fontAlgn="b"/>
                      <a:r>
                        <a:rPr lang="en-US" sz="1100" b="0" i="0" u="none" strike="noStrike" cap="none">
                          <a:solidFill>
                            <a:srgbClr val="000000"/>
                          </a:solidFill>
                          <a:effectLst/>
                          <a:latin typeface="Arial"/>
                          <a:cs typeface="Arial"/>
                          <a:sym typeface="Arial"/>
                        </a:rPr>
                        <a:t>Elastic Bands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1.5 g (3 g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9856117"/>
                  </a:ext>
                </a:extLst>
              </a:tr>
              <a:tr h="353227">
                <a:tc>
                  <a:txBody>
                    <a:bodyPr/>
                    <a:lstStyle/>
                    <a:p>
                      <a:pPr algn="ctr" fontAlgn="b"/>
                      <a:r>
                        <a:rPr lang="en-US" sz="1100" b="0" i="0" u="none" strike="noStrike" cap="none">
                          <a:solidFill>
                            <a:srgbClr val="000000"/>
                          </a:solidFill>
                          <a:effectLst/>
                          <a:latin typeface="Arial"/>
                          <a:cs typeface="Arial"/>
                          <a:sym typeface="Arial"/>
                        </a:rPr>
                        <a:t>Memory Foam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a:cs typeface="Aria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Arial"/>
                          <a:cs typeface="Arial"/>
                          <a:sym typeface="Arial"/>
                        </a:rPr>
                        <a:t>5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Arial"/>
                          <a:cs typeface="Arial"/>
                        </a:rPr>
                        <a:t>Actual from Datasheet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99825"/>
                  </a:ext>
                </a:extLst>
              </a:tr>
            </a:tbl>
          </a:graphicData>
        </a:graphic>
      </p:graphicFrame>
    </p:spTree>
    <p:extLst>
      <p:ext uri="{BB962C8B-B14F-4D97-AF65-F5344CB8AC3E}">
        <p14:creationId xmlns:p14="http://schemas.microsoft.com/office/powerpoint/2010/main" val="3315657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5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53</a:t>
            </a:fld>
            <a:endParaRPr sz="1000" b="0" i="0" u="none" strike="noStrike" cap="none">
              <a:solidFill>
                <a:schemeClr val="dk1"/>
              </a:solidFill>
              <a:latin typeface="Arial"/>
              <a:ea typeface="Arial"/>
              <a:cs typeface="Arial"/>
              <a:sym typeface="Arial"/>
            </a:endParaRPr>
          </a:p>
        </p:txBody>
      </p:sp>
      <p:sp>
        <p:nvSpPr>
          <p:cNvPr id="495" name="Google Shape;495;p52"/>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Mass Budget (3/3)</a:t>
            </a:r>
            <a:endParaRPr/>
          </a:p>
        </p:txBody>
      </p:sp>
      <p:sp>
        <p:nvSpPr>
          <p:cNvPr id="496" name="Google Shape;496;p5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sp>
        <p:nvSpPr>
          <p:cNvPr id="497" name="Google Shape;497;p52"/>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74B926AB-5D24-2E39-4921-FDAF5443AD2A}"/>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1EA08690-7FD2-93E9-700B-2B446DAA935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FF014CBF-9744-8CF3-3BF4-0BCBD9C993D6}"/>
              </a:ext>
            </a:extLst>
          </p:cNvPr>
          <p:cNvGraphicFramePr>
            <a:graphicFrameLocks noGrp="1"/>
          </p:cNvGraphicFramePr>
          <p:nvPr>
            <p:extLst>
              <p:ext uri="{D42A27DB-BD31-4B8C-83A1-F6EECF244321}">
                <p14:modId xmlns:p14="http://schemas.microsoft.com/office/powerpoint/2010/main" val="4057700599"/>
              </p:ext>
            </p:extLst>
          </p:nvPr>
        </p:nvGraphicFramePr>
        <p:xfrm>
          <a:off x="342899" y="1069951"/>
          <a:ext cx="8458200" cy="4616804"/>
        </p:xfrm>
        <a:graphic>
          <a:graphicData uri="http://schemas.openxmlformats.org/drawingml/2006/table">
            <a:tbl>
              <a:tblPr firstRow="1" bandRow="1"/>
              <a:tblGrid>
                <a:gridCol w="2114550">
                  <a:extLst>
                    <a:ext uri="{9D8B030D-6E8A-4147-A177-3AD203B41FA5}">
                      <a16:colId xmlns:a16="http://schemas.microsoft.com/office/drawing/2014/main" val="1954821324"/>
                    </a:ext>
                  </a:extLst>
                </a:gridCol>
                <a:gridCol w="2114550">
                  <a:extLst>
                    <a:ext uri="{9D8B030D-6E8A-4147-A177-3AD203B41FA5}">
                      <a16:colId xmlns:a16="http://schemas.microsoft.com/office/drawing/2014/main" val="2722448903"/>
                    </a:ext>
                  </a:extLst>
                </a:gridCol>
                <a:gridCol w="2114550">
                  <a:extLst>
                    <a:ext uri="{9D8B030D-6E8A-4147-A177-3AD203B41FA5}">
                      <a16:colId xmlns:a16="http://schemas.microsoft.com/office/drawing/2014/main" val="4292519319"/>
                    </a:ext>
                  </a:extLst>
                </a:gridCol>
                <a:gridCol w="2114550">
                  <a:extLst>
                    <a:ext uri="{9D8B030D-6E8A-4147-A177-3AD203B41FA5}">
                      <a16:colId xmlns:a16="http://schemas.microsoft.com/office/drawing/2014/main" val="4184674028"/>
                    </a:ext>
                  </a:extLst>
                </a:gridCol>
              </a:tblGrid>
              <a:tr h="377788">
                <a:tc>
                  <a:txBody>
                    <a:bodyPr/>
                    <a:lstStyle/>
                    <a:p>
                      <a:pPr algn="ctr" fontAlgn="b"/>
                      <a:r>
                        <a:rPr lang="en-US" sz="1100" b="1" i="0" u="none" strike="noStrike">
                          <a:solidFill>
                            <a:schemeClr val="bg1"/>
                          </a:solidFill>
                          <a:effectLst/>
                          <a:latin typeface="Arial" panose="020B0604020202020204" pitchFamily="34" charset="0"/>
                          <a:ea typeface="Calibri" panose="020F0502020204030204" pitchFamily="34" charset="0"/>
                          <a:cs typeface="Arial" panose="020B0604020202020204" pitchFamily="34" charset="0"/>
                        </a:rPr>
                        <a:t>Component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Arial" panose="020B0604020202020204" pitchFamily="34" charset="0"/>
                          <a:ea typeface="Calibri" panose="020F0502020204030204" pitchFamily="34" charset="0"/>
                          <a:cs typeface="Arial" panose="020B0604020202020204" pitchFamily="34" charset="0"/>
                        </a:rPr>
                        <a:t>Quantity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Arial" panose="020B0604020202020204" pitchFamily="34" charset="0"/>
                          <a:ea typeface="Calibri" panose="020F0502020204030204" pitchFamily="34" charset="0"/>
                          <a:cs typeface="Arial" panose="020B0604020202020204" pitchFamily="34" charset="0"/>
                        </a:rPr>
                        <a:t>Weight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Arial" panose="020B0604020202020204" pitchFamily="34" charset="0"/>
                          <a:ea typeface="Calibri" panose="020F0502020204030204" pitchFamily="34" charset="0"/>
                          <a:cs typeface="Arial" panose="020B0604020202020204" pitchFamily="34" charset="0"/>
                        </a:rPr>
                        <a:t>Source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234965479"/>
                  </a:ext>
                </a:extLst>
              </a:tr>
              <a:tr h="358794">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Adafruit BMP280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1.3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1599153"/>
                  </a:ext>
                </a:extLst>
              </a:tr>
              <a:tr h="353227">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Arduino Nano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7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559948"/>
                  </a:ext>
                </a:extLst>
              </a:tr>
              <a:tr h="353227">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BNO-055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3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4609736"/>
                  </a:ext>
                </a:extLst>
              </a:tr>
              <a:tr h="353227">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Adafruit Ultimate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8.5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5029849"/>
                  </a:ext>
                </a:extLst>
              </a:tr>
              <a:tr h="353227">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ANT-900-RP-2-A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5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926187"/>
                  </a:ext>
                </a:extLst>
              </a:tr>
              <a:tr h="353227">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XBEE Pro 900 Mhz Radio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5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9856117"/>
                  </a:ext>
                </a:extLst>
              </a:tr>
              <a:tr h="353227">
                <a:tc>
                  <a:txBody>
                    <a:bodyPr/>
                    <a:lstStyle/>
                    <a:p>
                      <a:pPr algn="ctr" fontAlgn="b"/>
                      <a:r>
                        <a:rPr lang="en-US" sz="1100" b="0" i="0" u="none" strike="noStrike" cap="none">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rPr>
                        <a:t>9 Volt Battery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rPr>
                        <a:t>45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99825"/>
                  </a:ext>
                </a:extLst>
              </a:tr>
              <a:tr h="353227">
                <a:tc>
                  <a:txBody>
                    <a:bodyPr/>
                    <a:lstStyle/>
                    <a:p>
                      <a:pPr marL="0" marR="0" lvl="0" indent="0" algn="ctr">
                        <a:lnSpc>
                          <a:spcPct val="100000"/>
                        </a:lnSpc>
                        <a:spcBef>
                          <a:spcPts val="0"/>
                        </a:spcBef>
                        <a:spcAft>
                          <a:spcPts val="0"/>
                        </a:spcAft>
                        <a:buNone/>
                      </a:pPr>
                      <a:r>
                        <a:rPr lang="en-US" sz="1100" b="0" i="0" u="none" strike="noStrike" cap="none">
                          <a:solidFill>
                            <a:srgbClr val="000000"/>
                          </a:solidFill>
                          <a:effectLst/>
                          <a:latin typeface="Arial" panose="020B0604020202020204" pitchFamily="34" charset="0"/>
                          <a:ea typeface="Calibri" panose="020F0502020204030204" pitchFamily="34" charset="0"/>
                          <a:cs typeface="Arial" panose="020B0604020202020204" pitchFamily="34" charset="0"/>
                        </a:rPr>
                        <a:t>PX4 Pitot Tube</a:t>
                      </a:r>
                      <a:endParaRPr lang="en-US">
                        <a:latin typeface="Arial" panose="020B0604020202020204" pitchFamily="34" charset="0"/>
                        <a:ea typeface="Calibri" panose="020F0502020204030204" pitchFamily="34" charset="0"/>
                        <a:cs typeface="Arial" panose="020B0604020202020204" pitchFamily="34" charset="0"/>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16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642141"/>
                  </a:ext>
                </a:extLst>
              </a:tr>
              <a:tr h="353227">
                <a:tc>
                  <a:txBody>
                    <a:bodyPr/>
                    <a:lstStyle/>
                    <a:p>
                      <a:pPr algn="ctr" fontAlgn="b"/>
                      <a:r>
                        <a:rPr lang="en-US" sz="1100" b="0" i="0" u="none" strike="noStrike" cap="none">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rPr>
                        <a:t>ESP-32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panose="020B0604020202020204" pitchFamily="34" charset="0"/>
                          <a:ea typeface="Calibri" panose="020F0502020204030204" pitchFamily="34" charset="0"/>
                          <a:cs typeface="Arial" panose="020B0604020202020204" pitchFamily="34" charset="0"/>
                        </a:rPr>
                        <a:t>18 g</a:t>
                      </a:r>
                      <a:endParaRPr lang="en-US" sz="1100" b="0" i="0" u="none" strike="noStrike" cap="none">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0"/>
                        </a:spcBef>
                        <a:spcAft>
                          <a:spcPts val="0"/>
                        </a:spcAft>
                        <a:buNone/>
                      </a:pPr>
                      <a:r>
                        <a:rPr lang="en-US" sz="1100" b="0" i="0" u="none" strike="noStrike" cap="none" noProof="0">
                          <a:solidFill>
                            <a:srgbClr val="000000"/>
                          </a:solidFill>
                          <a:effectLst/>
                          <a:latin typeface="Arial" panose="020B0604020202020204" pitchFamily="34" charset="0"/>
                          <a:ea typeface="Calibri" panose="020F0502020204030204" pitchFamily="34" charset="0"/>
                          <a:cs typeface="Arial" panose="020B0604020202020204" pitchFamily="34" charset="0"/>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9566633"/>
                  </a:ext>
                </a:extLst>
              </a:tr>
              <a:tr h="353227">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INA260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2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3772811"/>
                  </a:ext>
                </a:extLst>
              </a:tr>
              <a:tr h="347952">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Servo Motor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9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240023"/>
                  </a:ext>
                </a:extLst>
              </a:tr>
              <a:tr h="353227">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Linear Actuator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ea typeface="Calibri" panose="020F0502020204030204" pitchFamily="34" charset="0"/>
                          <a:cs typeface="Arial" panose="020B0604020202020204" pitchFamily="34" charset="0"/>
                        </a:rPr>
                        <a:t>15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Arial" panose="020B0604020202020204" pitchFamily="34" charset="0"/>
                          <a:ea typeface="Calibri" panose="020F0502020204030204" pitchFamily="34" charset="0"/>
                          <a:cs typeface="Arial" panose="020B0604020202020204" pitchFamily="34" charset="0"/>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5026228"/>
                  </a:ext>
                </a:extLst>
              </a:tr>
            </a:tbl>
          </a:graphicData>
        </a:graphic>
      </p:graphicFrame>
      <p:sp>
        <p:nvSpPr>
          <p:cNvPr id="5" name="TextBox 4">
            <a:extLst>
              <a:ext uri="{FF2B5EF4-FFF2-40B4-BE49-F238E27FC236}">
                <a16:creationId xmlns:a16="http://schemas.microsoft.com/office/drawing/2014/main" id="{A9525997-0C8B-B1A1-909B-8A8C3716F7F7}"/>
              </a:ext>
            </a:extLst>
          </p:cNvPr>
          <p:cNvSpPr txBox="1"/>
          <p:nvPr/>
        </p:nvSpPr>
        <p:spPr>
          <a:xfrm>
            <a:off x="342899" y="5893413"/>
            <a:ext cx="1914382" cy="307777"/>
          </a:xfrm>
          <a:prstGeom prst="rect">
            <a:avLst/>
          </a:prstGeom>
          <a:noFill/>
          <a:ln w="28575">
            <a:solidFill>
              <a:srgbClr val="FF0000"/>
            </a:solidFill>
          </a:ln>
        </p:spPr>
        <p:txBody>
          <a:bodyPr wrap="square" lIns="91440" tIns="45720" rIns="91440" bIns="45720" rtlCol="0" anchor="t">
            <a:spAutoFit/>
          </a:bodyPr>
          <a:lstStyle/>
          <a:p>
            <a:pPr algn="ctr"/>
            <a:r>
              <a:rPr lang="en-US" b="1"/>
              <a:t>Total Mass  895.73 g</a:t>
            </a:r>
          </a:p>
        </p:txBody>
      </p:sp>
    </p:spTree>
    <p:extLst>
      <p:ext uri="{BB962C8B-B14F-4D97-AF65-F5344CB8AC3E}">
        <p14:creationId xmlns:p14="http://schemas.microsoft.com/office/powerpoint/2010/main" val="424867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3" name="Google Shape;503;p53"/>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54</a:t>
            </a:fld>
            <a:endParaRPr sz="1000" b="0" i="0" u="none" strike="noStrike" cap="none">
              <a:solidFill>
                <a:schemeClr val="dk1"/>
              </a:solidFill>
              <a:latin typeface="Arial"/>
              <a:ea typeface="Arial"/>
              <a:cs typeface="Arial"/>
              <a:sym typeface="Arial"/>
            </a:endParaRPr>
          </a:p>
        </p:txBody>
      </p:sp>
      <p:sp>
        <p:nvSpPr>
          <p:cNvPr id="504" name="Google Shape;504;p53"/>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Communication and Data Handling (CDH) Subsystem Design</a:t>
            </a:r>
            <a:endParaRPr/>
          </a:p>
        </p:txBody>
      </p:sp>
      <p:sp>
        <p:nvSpPr>
          <p:cNvPr id="505" name="Google Shape;505;p53"/>
          <p:cNvSpPr txBox="1">
            <a:spLocks noGrp="1"/>
          </p:cNvSpPr>
          <p:nvPr>
            <p:ph type="subTitle" idx="1"/>
          </p:nvPr>
        </p:nvSpPr>
        <p:spPr>
          <a:xfrm>
            <a:off x="1371600" y="4343400"/>
            <a:ext cx="6400799"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Sanat Konda, Evan (Steele) Elliott</a:t>
            </a:r>
            <a:endParaRPr/>
          </a:p>
        </p:txBody>
      </p:sp>
      <p:pic>
        <p:nvPicPr>
          <p:cNvPr id="2" name="Picture 1">
            <a:extLst>
              <a:ext uri="{FF2B5EF4-FFF2-40B4-BE49-F238E27FC236}">
                <a16:creationId xmlns:a16="http://schemas.microsoft.com/office/drawing/2014/main" id="{94418758-53C6-069F-9E48-BFF6CB625B41}"/>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166E1F2C-7027-7C5B-5854-92AE555B4E7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5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55</a:t>
            </a:fld>
            <a:endParaRPr sz="1000" b="0" i="0" u="none" strike="noStrike" cap="none">
              <a:solidFill>
                <a:schemeClr val="dk1"/>
              </a:solidFill>
              <a:latin typeface="Arial"/>
              <a:ea typeface="Arial"/>
              <a:cs typeface="Arial"/>
              <a:sym typeface="Arial"/>
            </a:endParaRPr>
          </a:p>
        </p:txBody>
      </p:sp>
      <p:sp>
        <p:nvSpPr>
          <p:cNvPr id="512" name="Google Shape;512;p54"/>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Command Data Handler (</a:t>
            </a:r>
            <a:r>
              <a:rPr lang="en-US" sz="2400" b="1" i="0" u="none" strike="noStrike" cap="none">
                <a:solidFill>
                  <a:schemeClr val="accent2"/>
                </a:solidFill>
                <a:latin typeface="Arial"/>
                <a:ea typeface="Arial"/>
                <a:cs typeface="Arial"/>
                <a:sym typeface="Arial"/>
              </a:rPr>
              <a:t>CDH) Overview</a:t>
            </a:r>
            <a:endParaRPr/>
          </a:p>
        </p:txBody>
      </p:sp>
      <p:sp>
        <p:nvSpPr>
          <p:cNvPr id="514" name="Google Shape;514;p5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Sanat Konda</a:t>
            </a:r>
            <a:endParaRPr/>
          </a:p>
        </p:txBody>
      </p:sp>
      <p:sp>
        <p:nvSpPr>
          <p:cNvPr id="515" name="Google Shape;515;p5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4DD3BD4-8031-AA78-E8D6-497355F71528}"/>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7E9380BE-30DF-3DF9-846E-20DE834BCB0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3AC58791-EEE2-7A96-61C6-0FC7FBA078BD}"/>
              </a:ext>
            </a:extLst>
          </p:cNvPr>
          <p:cNvGraphicFramePr>
            <a:graphicFrameLocks noGrp="1"/>
          </p:cNvGraphicFramePr>
          <p:nvPr>
            <p:extLst>
              <p:ext uri="{D42A27DB-BD31-4B8C-83A1-F6EECF244321}">
                <p14:modId xmlns:p14="http://schemas.microsoft.com/office/powerpoint/2010/main" val="2646526981"/>
              </p:ext>
            </p:extLst>
          </p:nvPr>
        </p:nvGraphicFramePr>
        <p:xfrm>
          <a:off x="851270" y="1207909"/>
          <a:ext cx="7441458" cy="4562942"/>
        </p:xfrm>
        <a:graphic>
          <a:graphicData uri="http://schemas.openxmlformats.org/drawingml/2006/table">
            <a:tbl>
              <a:tblPr/>
              <a:tblGrid>
                <a:gridCol w="2480486">
                  <a:extLst>
                    <a:ext uri="{9D8B030D-6E8A-4147-A177-3AD203B41FA5}">
                      <a16:colId xmlns:a16="http://schemas.microsoft.com/office/drawing/2014/main" val="3195615575"/>
                    </a:ext>
                  </a:extLst>
                </a:gridCol>
                <a:gridCol w="2480486">
                  <a:extLst>
                    <a:ext uri="{9D8B030D-6E8A-4147-A177-3AD203B41FA5}">
                      <a16:colId xmlns:a16="http://schemas.microsoft.com/office/drawing/2014/main" val="496217949"/>
                    </a:ext>
                  </a:extLst>
                </a:gridCol>
                <a:gridCol w="2480486">
                  <a:extLst>
                    <a:ext uri="{9D8B030D-6E8A-4147-A177-3AD203B41FA5}">
                      <a16:colId xmlns:a16="http://schemas.microsoft.com/office/drawing/2014/main" val="1734509435"/>
                    </a:ext>
                  </a:extLst>
                </a:gridCol>
              </a:tblGrid>
              <a:tr h="564398">
                <a:tc>
                  <a:txBody>
                    <a:bodyPr/>
                    <a:lstStyle/>
                    <a:p>
                      <a:pPr algn="ctr" fontAlgn="base"/>
                      <a:r>
                        <a:rPr lang="en-US" sz="1400" b="1" i="0" u="none" strike="noStrike">
                          <a:solidFill>
                            <a:srgbClr val="FFFFFF"/>
                          </a:solidFill>
                          <a:effectLst/>
                          <a:latin typeface="Arial"/>
                        </a:rPr>
                        <a:t>Device Type​</a:t>
                      </a:r>
                      <a:r>
                        <a:rPr lang="en-US" sz="1400" b="1" i="0">
                          <a:solidFill>
                            <a:srgbClr val="000000"/>
                          </a:solidFill>
                          <a:effectLst/>
                          <a:latin typeface="Arial"/>
                        </a:rPr>
                        <a:t>​</a:t>
                      </a:r>
                      <a:endParaRPr lang="en-US" b="1"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400" b="1" i="0" u="none" strike="noStrike">
                          <a:solidFill>
                            <a:srgbClr val="FFFFFF"/>
                          </a:solidFill>
                          <a:effectLst/>
                          <a:latin typeface="Arial"/>
                        </a:rPr>
                        <a:t>Model​</a:t>
                      </a:r>
                      <a:r>
                        <a:rPr lang="en-US" sz="1400" b="1" i="0">
                          <a:solidFill>
                            <a:srgbClr val="000000"/>
                          </a:solidFill>
                          <a:effectLst/>
                          <a:latin typeface="Arial"/>
                        </a:rPr>
                        <a:t>​</a:t>
                      </a:r>
                      <a:endParaRPr lang="en-US" b="1"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400" b="1" i="0" u="none" strike="noStrike">
                          <a:solidFill>
                            <a:srgbClr val="FFFFFF"/>
                          </a:solidFill>
                          <a:effectLst/>
                          <a:latin typeface="Arial"/>
                        </a:rPr>
                        <a:t>Purpose​</a:t>
                      </a:r>
                      <a:r>
                        <a:rPr lang="en-US" sz="1400" b="1" i="0">
                          <a:solidFill>
                            <a:srgbClr val="000000"/>
                          </a:solidFill>
                          <a:effectLst/>
                          <a:latin typeface="Arial"/>
                        </a:rPr>
                        <a:t>​</a:t>
                      </a:r>
                      <a:endParaRPr lang="en-US" b="1"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3545658218"/>
                  </a:ext>
                </a:extLst>
              </a:tr>
              <a:tr h="1076698">
                <a:tc>
                  <a:txBody>
                    <a:bodyPr/>
                    <a:lstStyle/>
                    <a:p>
                      <a:pPr algn="ctr" fontAlgn="base"/>
                      <a:r>
                        <a:rPr lang="en-US" sz="1400" b="0" i="0" u="none" strike="noStrike">
                          <a:solidFill>
                            <a:srgbClr val="000000"/>
                          </a:solidFill>
                          <a:effectLst/>
                          <a:latin typeface="Arial"/>
                        </a:rPr>
                        <a:t>Processor &amp; Memory</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Arduino Nano</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Facilitate data storage, sensing, communication</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4140988"/>
                  </a:ext>
                </a:extLst>
              </a:tr>
              <a:tr h="922574">
                <a:tc>
                  <a:txBody>
                    <a:bodyPr/>
                    <a:lstStyle/>
                    <a:p>
                      <a:pPr algn="ctr" fontAlgn="base"/>
                      <a:r>
                        <a:rPr lang="en-US" sz="1400" b="0" i="0" u="none" strike="noStrike">
                          <a:solidFill>
                            <a:srgbClr val="000000"/>
                          </a:solidFill>
                          <a:effectLst/>
                          <a:latin typeface="Arial"/>
                        </a:rPr>
                        <a:t>Real-Time Clock</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Adafruit Ultimate Breakout v3 GPS Module</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Keep track of times for data &amp; calculation purposes</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333833"/>
                  </a:ext>
                </a:extLst>
              </a:tr>
              <a:tr h="1076698">
                <a:tc>
                  <a:txBody>
                    <a:bodyPr/>
                    <a:lstStyle/>
                    <a:p>
                      <a:pPr algn="ctr" fontAlgn="base"/>
                      <a:r>
                        <a:rPr lang="en-US" sz="1400" b="0" i="0" u="none" strike="noStrike">
                          <a:solidFill>
                            <a:srgbClr val="000000"/>
                          </a:solidFill>
                          <a:effectLst/>
                          <a:latin typeface="Arial"/>
                        </a:rPr>
                        <a:t>Antenna</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a:t>ANT-900-RP-2-A</a:t>
                      </a:r>
                      <a:endParaRPr lang="en-US" sz="1400" b="0" i="0">
                        <a:solidFill>
                          <a:srgbClr val="000000"/>
                        </a:solidFill>
                        <a:effectLst/>
                        <a:latin typeface="Arial" panose="020B0604020202020204" pitchFamily="34" charset="0"/>
                        <a:cs typeface="Arial" panose="020B0604020202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Transmit/receive data from radio/processor configuration</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706445"/>
                  </a:ext>
                </a:extLst>
              </a:tr>
              <a:tr h="922574">
                <a:tc>
                  <a:txBody>
                    <a:bodyPr/>
                    <a:lstStyle/>
                    <a:p>
                      <a:pPr algn="ctr" fontAlgn="base"/>
                      <a:r>
                        <a:rPr lang="en-US" sz="1400" b="0" i="0" u="none" strike="noStrike">
                          <a:solidFill>
                            <a:srgbClr val="000000"/>
                          </a:solidFill>
                          <a:effectLst/>
                          <a:latin typeface="Arial"/>
                        </a:rPr>
                        <a:t>Radio</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a:t>XBEE-PRO 900HP</a:t>
                      </a:r>
                      <a:endParaRPr lang="en-US" sz="1400" b="0" i="0">
                        <a:solidFill>
                          <a:srgbClr val="000000"/>
                        </a:solidFill>
                        <a:effectLst/>
                        <a:latin typeface="Arial" panose="020B0604020202020204" pitchFamily="34" charset="0"/>
                        <a:cs typeface="Arial" panose="020B0604020202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Communicate between antennae &amp; processors</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7185263"/>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55"/>
          <p:cNvSpPr txBox="1">
            <a:spLocks noGrp="1"/>
          </p:cNvSpPr>
          <p:nvPr>
            <p:ph type="sldNum" idx="12"/>
          </p:nvPr>
        </p:nvSpPr>
        <p:spPr>
          <a:xfrm>
            <a:off x="7991600" y="647697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56</a:t>
            </a:fld>
            <a:endParaRPr sz="1000" b="0" i="0" u="none" strike="noStrike" cap="none">
              <a:solidFill>
                <a:schemeClr val="dk1"/>
              </a:solidFill>
              <a:latin typeface="Arial"/>
              <a:ea typeface="Arial"/>
              <a:cs typeface="Arial"/>
              <a:sym typeface="Arial"/>
            </a:endParaRPr>
          </a:p>
        </p:txBody>
      </p:sp>
      <p:sp>
        <p:nvSpPr>
          <p:cNvPr id="522" name="Google Shape;522;p5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Processor &amp; Memory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525" name="Google Shape;525;p5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81739FE-14EB-D732-9B89-B83CAEF35D3C}"/>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35F8CC01-28B3-C3FC-BE74-A1351DF3DED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3">
            <a:extLst>
              <a:ext uri="{FF2B5EF4-FFF2-40B4-BE49-F238E27FC236}">
                <a16:creationId xmlns:a16="http://schemas.microsoft.com/office/drawing/2014/main" id="{BA56C939-5D66-17CC-8CE0-68036386ADF8}"/>
              </a:ext>
            </a:extLst>
          </p:cNvPr>
          <p:cNvGraphicFramePr>
            <a:graphicFrameLocks noGrp="1"/>
          </p:cNvGraphicFramePr>
          <p:nvPr>
            <p:extLst>
              <p:ext uri="{D42A27DB-BD31-4B8C-83A1-F6EECF244321}">
                <p14:modId xmlns:p14="http://schemas.microsoft.com/office/powerpoint/2010/main" val="1045066760"/>
              </p:ext>
            </p:extLst>
          </p:nvPr>
        </p:nvGraphicFramePr>
        <p:xfrm>
          <a:off x="228600" y="1152500"/>
          <a:ext cx="8689256" cy="3131820"/>
        </p:xfrm>
        <a:graphic>
          <a:graphicData uri="http://schemas.openxmlformats.org/drawingml/2006/table">
            <a:tbl>
              <a:tblPr firstRow="1" bandRow="1"/>
              <a:tblGrid>
                <a:gridCol w="1232386">
                  <a:extLst>
                    <a:ext uri="{9D8B030D-6E8A-4147-A177-3AD203B41FA5}">
                      <a16:colId xmlns:a16="http://schemas.microsoft.com/office/drawing/2014/main" val="1873663005"/>
                    </a:ext>
                  </a:extLst>
                </a:gridCol>
                <a:gridCol w="939929">
                  <a:extLst>
                    <a:ext uri="{9D8B030D-6E8A-4147-A177-3AD203B41FA5}">
                      <a16:colId xmlns:a16="http://schemas.microsoft.com/office/drawing/2014/main" val="2223756607"/>
                    </a:ext>
                  </a:extLst>
                </a:gridCol>
                <a:gridCol w="1086157">
                  <a:extLst>
                    <a:ext uri="{9D8B030D-6E8A-4147-A177-3AD203B41FA5}">
                      <a16:colId xmlns:a16="http://schemas.microsoft.com/office/drawing/2014/main" val="1610309527"/>
                    </a:ext>
                  </a:extLst>
                </a:gridCol>
                <a:gridCol w="917780">
                  <a:extLst>
                    <a:ext uri="{9D8B030D-6E8A-4147-A177-3AD203B41FA5}">
                      <a16:colId xmlns:a16="http://schemas.microsoft.com/office/drawing/2014/main" val="653054938"/>
                    </a:ext>
                  </a:extLst>
                </a:gridCol>
                <a:gridCol w="953729">
                  <a:extLst>
                    <a:ext uri="{9D8B030D-6E8A-4147-A177-3AD203B41FA5}">
                      <a16:colId xmlns:a16="http://schemas.microsoft.com/office/drawing/2014/main" val="2453268361"/>
                    </a:ext>
                  </a:extLst>
                </a:gridCol>
                <a:gridCol w="1170038">
                  <a:extLst>
                    <a:ext uri="{9D8B030D-6E8A-4147-A177-3AD203B41FA5}">
                      <a16:colId xmlns:a16="http://schemas.microsoft.com/office/drawing/2014/main" val="1536012819"/>
                    </a:ext>
                  </a:extLst>
                </a:gridCol>
                <a:gridCol w="924233">
                  <a:extLst>
                    <a:ext uri="{9D8B030D-6E8A-4147-A177-3AD203B41FA5}">
                      <a16:colId xmlns:a16="http://schemas.microsoft.com/office/drawing/2014/main" val="3474676042"/>
                    </a:ext>
                  </a:extLst>
                </a:gridCol>
                <a:gridCol w="1465004">
                  <a:extLst>
                    <a:ext uri="{9D8B030D-6E8A-4147-A177-3AD203B41FA5}">
                      <a16:colId xmlns:a16="http://schemas.microsoft.com/office/drawing/2014/main" val="1820653742"/>
                    </a:ext>
                  </a:extLst>
                </a:gridCol>
              </a:tblGrid>
              <a:tr h="0">
                <a:tc>
                  <a:txBody>
                    <a:bodyPr/>
                    <a:lstStyle/>
                    <a:p>
                      <a:pPr algn="ctr"/>
                      <a:r>
                        <a:rPr lang="en-US" sz="1200" b="1">
                          <a:solidFill>
                            <a:schemeClr val="bg1"/>
                          </a:solidFill>
                        </a:rPr>
                        <a:t>Processor</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200" b="1">
                          <a:solidFill>
                            <a:schemeClr val="bg1"/>
                          </a:solidFill>
                        </a:rPr>
                        <a:t>Boot</a:t>
                      </a:r>
                    </a:p>
                    <a:p>
                      <a:pPr algn="ctr"/>
                      <a:r>
                        <a:rPr lang="en-US" sz="1200" b="1">
                          <a:solidFill>
                            <a:schemeClr val="bg1"/>
                          </a:solidFill>
                        </a:rPr>
                        <a:t>time (s)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200" b="1">
                          <a:solidFill>
                            <a:schemeClr val="bg1"/>
                          </a:solidFill>
                        </a:rPr>
                        <a:t>Speed (</a:t>
                      </a:r>
                      <a:r>
                        <a:rPr lang="en-US" sz="1200" b="1" err="1">
                          <a:solidFill>
                            <a:schemeClr val="bg1"/>
                          </a:solidFill>
                        </a:rPr>
                        <a:t>Mhz</a:t>
                      </a:r>
                      <a:r>
                        <a:rPr lang="en-US" sz="1200" b="1">
                          <a:solidFill>
                            <a:schemeClr val="bg1"/>
                          </a:solidFill>
                        </a:rPr>
                        <a:t>)</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200" b="1">
                          <a:solidFill>
                            <a:schemeClr val="bg1"/>
                          </a:solidFill>
                        </a:rPr>
                        <a:t>Memory (KB)</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200" b="1">
                          <a:solidFill>
                            <a:schemeClr val="bg1"/>
                          </a:solidFill>
                        </a:rPr>
                        <a:t>Weight (g)</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200" b="1">
                          <a:solidFill>
                            <a:schemeClr val="bg1"/>
                          </a:solidFill>
                        </a:rPr>
                        <a:t>Dimension (mm)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200" b="1">
                          <a:solidFill>
                            <a:schemeClr val="bg1"/>
                          </a:solidFill>
                        </a:rPr>
                        <a:t>Voltage Input (V)</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200" b="1">
                          <a:solidFill>
                            <a:schemeClr val="bg1"/>
                          </a:solidFill>
                        </a:rPr>
                        <a:t>Ports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extLst>
                  <a:ext uri="{0D108BD9-81ED-4DB2-BD59-A6C34878D82A}">
                    <a16:rowId xmlns:a16="http://schemas.microsoft.com/office/drawing/2014/main" val="2360849023"/>
                  </a:ext>
                </a:extLst>
              </a:tr>
              <a:tr h="170739">
                <a:tc>
                  <a:txBody>
                    <a:bodyPr/>
                    <a:lstStyle/>
                    <a:p>
                      <a:pPr algn="ctr" fontAlgn="base"/>
                      <a:r>
                        <a:rPr lang="en-US" sz="1050" b="0" i="0" u="none" strike="noStrike" baseline="0">
                          <a:solidFill>
                            <a:srgbClr val="FF0000"/>
                          </a:solidFill>
                          <a:effectLst/>
                          <a:latin typeface="+mj-lt"/>
                        </a:rPr>
                        <a:t>Arduino Nano</a:t>
                      </a:r>
                      <a:r>
                        <a:rPr lang="en-US" sz="1050" b="0" i="0" baseline="0">
                          <a:solidFill>
                            <a:srgbClr val="FF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baseline="0">
                          <a:solidFill>
                            <a:srgbClr val="FF0000"/>
                          </a:solidFill>
                          <a:effectLst/>
                          <a:latin typeface="+mj-lt"/>
                        </a:rPr>
                        <a:t>8 - 10</a:t>
                      </a:r>
                      <a:r>
                        <a:rPr lang="en-US" sz="1050" b="0" i="0" baseline="0">
                          <a:solidFill>
                            <a:srgbClr val="FF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baseline="0">
                          <a:solidFill>
                            <a:srgbClr val="FF0000"/>
                          </a:solidFill>
                          <a:effectLst/>
                          <a:latin typeface="+mj-lt"/>
                        </a:rPr>
                        <a:t>16</a:t>
                      </a:r>
                      <a:r>
                        <a:rPr lang="en-US" sz="1050" b="0" i="0" baseline="0">
                          <a:solidFill>
                            <a:srgbClr val="FF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FF0000"/>
                          </a:solidFill>
                          <a:effectLst/>
                          <a:latin typeface="+mj-lt"/>
                        </a:rPr>
                        <a:t>32</a:t>
                      </a:r>
                      <a:r>
                        <a:rPr lang="en-US" sz="1050" b="0" i="0">
                          <a:solidFill>
                            <a:srgbClr val="FF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FF0000"/>
                          </a:solidFill>
                          <a:effectLst/>
                          <a:latin typeface="+mj-lt"/>
                        </a:rPr>
                        <a:t>7</a:t>
                      </a:r>
                      <a:r>
                        <a:rPr lang="en-US" sz="1050" b="0" i="0">
                          <a:solidFill>
                            <a:srgbClr val="FF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FF0000"/>
                          </a:solidFill>
                          <a:effectLst/>
                          <a:latin typeface="+mj-lt"/>
                        </a:rPr>
                        <a:t>18 x 45 </a:t>
                      </a:r>
                      <a:r>
                        <a:rPr lang="en-US" sz="1050" b="0" i="0">
                          <a:solidFill>
                            <a:srgbClr val="FF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FF0000"/>
                          </a:solidFill>
                          <a:effectLst/>
                          <a:latin typeface="+mj-lt"/>
                        </a:rPr>
                        <a:t>7 - 12</a:t>
                      </a:r>
                      <a:r>
                        <a:rPr lang="en-US" sz="1050" b="0" i="0">
                          <a:solidFill>
                            <a:srgbClr val="FF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FF0000"/>
                          </a:solidFill>
                          <a:effectLst/>
                          <a:latin typeface="+mj-lt"/>
                        </a:rPr>
                        <a:t>Analog Input - 8 </a:t>
                      </a:r>
                    </a:p>
                    <a:p>
                      <a:pPr algn="ctr" fontAlgn="base"/>
                      <a:r>
                        <a:rPr lang="en-US" sz="1050" b="0" i="0" u="none" strike="noStrike">
                          <a:solidFill>
                            <a:srgbClr val="FF0000"/>
                          </a:solidFill>
                          <a:effectLst/>
                          <a:latin typeface="+mj-lt"/>
                        </a:rPr>
                        <a:t>PWM Output - 6 </a:t>
                      </a:r>
                      <a:r>
                        <a:rPr lang="en-US" sz="1050" b="0" i="0">
                          <a:solidFill>
                            <a:srgbClr val="FF0000"/>
                          </a:solidFill>
                          <a:effectLst/>
                          <a:latin typeface="+mj-lt"/>
                        </a:rPr>
                        <a:t>​</a:t>
                      </a:r>
                    </a:p>
                    <a:p>
                      <a:pPr algn="ctr" fontAlgn="base"/>
                      <a:r>
                        <a:rPr lang="en-US" sz="1050" b="0" i="0" u="none" strike="noStrike">
                          <a:solidFill>
                            <a:srgbClr val="FF0000"/>
                          </a:solidFill>
                          <a:effectLst/>
                          <a:latin typeface="+mj-lt"/>
                        </a:rPr>
                        <a:t>I2C I/O - 1 </a:t>
                      </a:r>
                      <a:r>
                        <a:rPr lang="en-US" sz="1050" b="0" i="0">
                          <a:solidFill>
                            <a:srgbClr val="FF0000"/>
                          </a:solidFill>
                          <a:effectLst/>
                          <a:latin typeface="+mj-lt"/>
                        </a:rPr>
                        <a:t>​</a:t>
                      </a:r>
                    </a:p>
                    <a:p>
                      <a:pPr algn="ctr" fontAlgn="base"/>
                      <a:r>
                        <a:rPr lang="en-US" sz="1050" b="0" i="0" u="none" strike="noStrike">
                          <a:solidFill>
                            <a:srgbClr val="FF0000"/>
                          </a:solidFill>
                          <a:effectLst/>
                          <a:latin typeface="+mj-lt"/>
                        </a:rPr>
                        <a:t>SPI - 1 </a:t>
                      </a:r>
                      <a:r>
                        <a:rPr lang="en-US" sz="1050" b="0" i="0">
                          <a:solidFill>
                            <a:srgbClr val="FF0000"/>
                          </a:solidFill>
                          <a:effectLst/>
                          <a:latin typeface="+mj-lt"/>
                        </a:rPr>
                        <a:t>​</a:t>
                      </a:r>
                    </a:p>
                    <a:p>
                      <a:pPr algn="ctr" fontAlgn="base"/>
                      <a:r>
                        <a:rPr lang="en-US" sz="1050" b="0" i="0" u="none" strike="noStrike">
                          <a:solidFill>
                            <a:srgbClr val="FF0000"/>
                          </a:solidFill>
                          <a:effectLst/>
                          <a:latin typeface="+mj-lt"/>
                        </a:rPr>
                        <a:t>DAC Output - 0</a:t>
                      </a:r>
                      <a:r>
                        <a:rPr lang="en-US" sz="1050" b="0" i="0">
                          <a:solidFill>
                            <a:srgbClr val="FF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187554169"/>
                  </a:ext>
                </a:extLst>
              </a:tr>
              <a:tr h="0">
                <a:tc>
                  <a:txBody>
                    <a:bodyPr/>
                    <a:lstStyle/>
                    <a:p>
                      <a:pPr algn="ctr"/>
                      <a:r>
                        <a:rPr lang="en-US" sz="1050" baseline="0">
                          <a:solidFill>
                            <a:schemeClr val="tx1"/>
                          </a:solidFill>
                          <a:latin typeface="+mj-lt"/>
                        </a:rPr>
                        <a:t>Raspberry pi Pico</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baseline="0">
                          <a:solidFill>
                            <a:schemeClr val="tx1"/>
                          </a:solidFill>
                          <a:latin typeface="+mj-lt"/>
                        </a:rPr>
                        <a:t>0.5</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baseline="0">
                          <a:solidFill>
                            <a:schemeClr val="tx1"/>
                          </a:solidFill>
                          <a:latin typeface="+mj-lt"/>
                        </a:rPr>
                        <a:t>125</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chemeClr val="tx1"/>
                          </a:solidFill>
                          <a:latin typeface="+mj-lt"/>
                        </a:rPr>
                        <a:t>264 </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chemeClr val="tx1"/>
                          </a:solidFill>
                          <a:latin typeface="+mj-lt"/>
                        </a:rPr>
                        <a:t>3</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chemeClr val="tx1"/>
                          </a:solidFill>
                          <a:latin typeface="+mj-lt"/>
                        </a:rPr>
                        <a:t>21 x 51.3</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chemeClr val="tx1"/>
                          </a:solidFill>
                          <a:latin typeface="+mj-lt"/>
                        </a:rPr>
                        <a:t>1.8 – 5.5</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chemeClr val="tx1"/>
                          </a:solidFill>
                          <a:latin typeface="+mj-lt"/>
                        </a:rPr>
                        <a:t>Analog Input - 4</a:t>
                      </a:r>
                    </a:p>
                    <a:p>
                      <a:pPr algn="ctr"/>
                      <a:r>
                        <a:rPr lang="en-US" sz="1050">
                          <a:solidFill>
                            <a:schemeClr val="tx1"/>
                          </a:solidFill>
                          <a:latin typeface="+mj-lt"/>
                        </a:rPr>
                        <a:t>PWM Output - 8</a:t>
                      </a:r>
                    </a:p>
                    <a:p>
                      <a:pPr algn="ctr"/>
                      <a:r>
                        <a:rPr lang="en-US" sz="1050">
                          <a:solidFill>
                            <a:schemeClr val="tx1"/>
                          </a:solidFill>
                          <a:latin typeface="+mj-lt"/>
                        </a:rPr>
                        <a:t>I2C I/O – 1</a:t>
                      </a:r>
                    </a:p>
                    <a:p>
                      <a:pPr algn="ctr"/>
                      <a:r>
                        <a:rPr lang="en-US" sz="1050">
                          <a:solidFill>
                            <a:schemeClr val="tx1"/>
                          </a:solidFill>
                          <a:latin typeface="+mj-lt"/>
                        </a:rPr>
                        <a:t>SPI – 1</a:t>
                      </a:r>
                    </a:p>
                    <a:p>
                      <a:pPr algn="ctr"/>
                      <a:r>
                        <a:rPr lang="en-US" sz="1050">
                          <a:solidFill>
                            <a:schemeClr val="tx1"/>
                          </a:solidFill>
                          <a:latin typeface="+mj-lt"/>
                        </a:rPr>
                        <a:t>DAC Output - 1</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97078909"/>
                  </a:ext>
                </a:extLst>
              </a:tr>
              <a:tr h="170739">
                <a:tc>
                  <a:txBody>
                    <a:bodyPr/>
                    <a:lstStyle/>
                    <a:p>
                      <a:pPr algn="ctr" fontAlgn="auto"/>
                      <a:r>
                        <a:rPr lang="en-US" sz="1050" b="0" i="0" u="none" strike="noStrike" baseline="0">
                          <a:solidFill>
                            <a:srgbClr val="000000"/>
                          </a:solidFill>
                          <a:effectLst/>
                          <a:latin typeface="+mj-lt"/>
                        </a:rPr>
                        <a:t>​</a:t>
                      </a:r>
                    </a:p>
                    <a:p>
                      <a:pPr algn="ctr" fontAlgn="base"/>
                      <a:r>
                        <a:rPr lang="en-US" sz="1050" b="0" i="0" u="none" strike="noStrike" baseline="0">
                          <a:solidFill>
                            <a:srgbClr val="000000"/>
                          </a:solidFill>
                          <a:effectLst/>
                          <a:latin typeface="+mj-lt"/>
                        </a:rPr>
                        <a:t>Teensy 3.2</a:t>
                      </a:r>
                      <a:r>
                        <a:rPr lang="en-US" sz="1050" b="0" i="0" baseline="0">
                          <a:solidFill>
                            <a:srgbClr val="000000"/>
                          </a:solidFill>
                          <a:effectLst/>
                          <a:latin typeface="+mj-lt"/>
                        </a:rPr>
                        <a:t>​</a:t>
                      </a:r>
                    </a:p>
                    <a:p>
                      <a:pPr algn="ctr" fontAlgn="base"/>
                      <a:r>
                        <a:rPr lang="en-US" sz="1050" b="0" i="0" baseline="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baseline="0">
                          <a:solidFill>
                            <a:srgbClr val="000000"/>
                          </a:solidFill>
                          <a:effectLst/>
                          <a:latin typeface="+mj-lt"/>
                        </a:rPr>
                        <a:t>5</a:t>
                      </a:r>
                      <a:r>
                        <a:rPr lang="en-US" sz="1050" b="0" i="0" baseline="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baseline="0">
                          <a:solidFill>
                            <a:srgbClr val="000000"/>
                          </a:solidFill>
                          <a:effectLst/>
                          <a:latin typeface="+mj-lt"/>
                        </a:rPr>
                        <a:t>16</a:t>
                      </a:r>
                      <a:r>
                        <a:rPr lang="en-US" sz="1050" b="0" i="0" baseline="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256</a:t>
                      </a:r>
                      <a:r>
                        <a:rPr lang="en-US" sz="1050" b="0" i="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4.8</a:t>
                      </a:r>
                      <a:endParaRPr lang="en-US" sz="1050" b="0" i="0">
                        <a:solidFill>
                          <a:srgbClr val="000000"/>
                        </a:solidFill>
                        <a:effectLst/>
                        <a:latin typeface="+mj-l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18 x 36</a:t>
                      </a:r>
                      <a:endParaRPr lang="en-US" sz="1050" b="0" i="0">
                        <a:solidFill>
                          <a:srgbClr val="000000"/>
                        </a:solidFill>
                        <a:effectLst/>
                        <a:latin typeface="+mj-l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5</a:t>
                      </a:r>
                      <a:r>
                        <a:rPr lang="en-US" sz="1050" b="0" i="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Analog Input - 25 </a:t>
                      </a:r>
                      <a:r>
                        <a:rPr lang="en-US" sz="1050" b="0" i="0">
                          <a:solidFill>
                            <a:srgbClr val="000000"/>
                          </a:solidFill>
                          <a:effectLst/>
                          <a:latin typeface="+mj-lt"/>
                        </a:rPr>
                        <a:t>​</a:t>
                      </a:r>
                    </a:p>
                    <a:p>
                      <a:pPr algn="ctr" fontAlgn="base"/>
                      <a:r>
                        <a:rPr lang="en-US" sz="1050" b="0" i="0" u="none" strike="noStrike">
                          <a:solidFill>
                            <a:srgbClr val="000000"/>
                          </a:solidFill>
                          <a:effectLst/>
                          <a:latin typeface="+mj-lt"/>
                        </a:rPr>
                        <a:t>PWM Output - 22 </a:t>
                      </a:r>
                    </a:p>
                    <a:p>
                      <a:pPr algn="ctr" fontAlgn="base"/>
                      <a:r>
                        <a:rPr lang="en-US" sz="1050" b="0" i="0" u="none" strike="noStrike">
                          <a:solidFill>
                            <a:srgbClr val="000000"/>
                          </a:solidFill>
                          <a:effectLst/>
                          <a:latin typeface="+mj-lt"/>
                        </a:rPr>
                        <a:t>I2C I/O - 4 </a:t>
                      </a:r>
                      <a:r>
                        <a:rPr lang="en-US" sz="1050" b="0" i="0">
                          <a:solidFill>
                            <a:srgbClr val="000000"/>
                          </a:solidFill>
                          <a:effectLst/>
                          <a:latin typeface="+mj-lt"/>
                        </a:rPr>
                        <a:t>​</a:t>
                      </a:r>
                    </a:p>
                    <a:p>
                      <a:pPr algn="ctr" fontAlgn="base"/>
                      <a:r>
                        <a:rPr lang="en-US" sz="1050" b="0" i="0" u="none" strike="noStrike">
                          <a:solidFill>
                            <a:srgbClr val="000000"/>
                          </a:solidFill>
                          <a:effectLst/>
                          <a:latin typeface="+mj-lt"/>
                        </a:rPr>
                        <a:t>SPI - 3 </a:t>
                      </a:r>
                      <a:r>
                        <a:rPr lang="en-US" sz="1050" b="0" i="0">
                          <a:solidFill>
                            <a:srgbClr val="000000"/>
                          </a:solidFill>
                          <a:effectLst/>
                          <a:latin typeface="+mj-lt"/>
                        </a:rPr>
                        <a:t>​</a:t>
                      </a:r>
                    </a:p>
                    <a:p>
                      <a:pPr algn="ctr" fontAlgn="base"/>
                      <a:r>
                        <a:rPr lang="en-US" sz="1050" b="0" i="0" u="none" strike="noStrike">
                          <a:solidFill>
                            <a:srgbClr val="000000"/>
                          </a:solidFill>
                          <a:effectLst/>
                          <a:latin typeface="+mj-lt"/>
                        </a:rPr>
                        <a:t>DAC Output - 2</a:t>
                      </a:r>
                      <a:r>
                        <a:rPr lang="en-US" sz="1050" b="0" i="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5169374"/>
                  </a:ext>
                </a:extLst>
              </a:tr>
            </a:tbl>
          </a:graphicData>
        </a:graphic>
      </p:graphicFrame>
      <p:graphicFrame>
        <p:nvGraphicFramePr>
          <p:cNvPr id="7" name="Table 6">
            <a:extLst>
              <a:ext uri="{FF2B5EF4-FFF2-40B4-BE49-F238E27FC236}">
                <a16:creationId xmlns:a16="http://schemas.microsoft.com/office/drawing/2014/main" id="{967E7C1B-7AB0-0463-5E59-91E5982EC881}"/>
              </a:ext>
            </a:extLst>
          </p:cNvPr>
          <p:cNvGraphicFramePr>
            <a:graphicFrameLocks noGrp="1"/>
          </p:cNvGraphicFramePr>
          <p:nvPr>
            <p:extLst>
              <p:ext uri="{D42A27DB-BD31-4B8C-83A1-F6EECF244321}">
                <p14:modId xmlns:p14="http://schemas.microsoft.com/office/powerpoint/2010/main" val="3432531848"/>
              </p:ext>
            </p:extLst>
          </p:nvPr>
        </p:nvGraphicFramePr>
        <p:xfrm>
          <a:off x="606552" y="4862487"/>
          <a:ext cx="4057000" cy="1097280"/>
        </p:xfrm>
        <a:graphic>
          <a:graphicData uri="http://schemas.openxmlformats.org/drawingml/2006/table">
            <a:tbl>
              <a:tblPr/>
              <a:tblGrid>
                <a:gridCol w="2125837">
                  <a:extLst>
                    <a:ext uri="{9D8B030D-6E8A-4147-A177-3AD203B41FA5}">
                      <a16:colId xmlns:a16="http://schemas.microsoft.com/office/drawing/2014/main" val="1155941942"/>
                    </a:ext>
                  </a:extLst>
                </a:gridCol>
                <a:gridCol w="1931163">
                  <a:extLst>
                    <a:ext uri="{9D8B030D-6E8A-4147-A177-3AD203B41FA5}">
                      <a16:colId xmlns:a16="http://schemas.microsoft.com/office/drawing/2014/main" val="2628082237"/>
                    </a:ext>
                  </a:extLst>
                </a:gridCol>
              </a:tblGrid>
              <a:tr h="190500">
                <a:tc>
                  <a:txBody>
                    <a:bodyPr/>
                    <a:lstStyle/>
                    <a:p>
                      <a:pPr algn="ctr" fontAlgn="base"/>
                      <a:r>
                        <a:rPr lang="en-US" sz="1200" b="1" i="0" u="none" strike="noStrike">
                          <a:solidFill>
                            <a:srgbClr val="FFFFFF"/>
                          </a:solidFill>
                          <a:effectLst/>
                          <a:latin typeface="Arial"/>
                        </a:rPr>
                        <a:t>Selection</a:t>
                      </a:r>
                      <a:r>
                        <a:rPr lang="en-US" sz="1200" b="1" i="0">
                          <a:solidFill>
                            <a:srgbClr val="000000"/>
                          </a:solidFill>
                          <a:effectLst/>
                          <a:latin typeface="Arial"/>
                        </a:rPr>
                        <a:t>​</a:t>
                      </a:r>
                      <a:endParaRPr lang="en-US" b="1" i="0">
                        <a:solidFill>
                          <a:srgbClr val="000000"/>
                        </a:solidFill>
                        <a:effectLst/>
                        <a:latin typeface="Arial"/>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200" b="1" i="0" u="none" strike="noStrike">
                          <a:solidFill>
                            <a:srgbClr val="FFFFFF"/>
                          </a:solidFill>
                          <a:effectLst/>
                          <a:latin typeface="Arial"/>
                        </a:rPr>
                        <a:t>Reasoning for selection</a:t>
                      </a:r>
                      <a:r>
                        <a:rPr lang="en-US" sz="1200" b="1" i="0">
                          <a:solidFill>
                            <a:srgbClr val="000000"/>
                          </a:solidFill>
                          <a:effectLst/>
                          <a:latin typeface="Arial"/>
                        </a:rPr>
                        <a:t>​</a:t>
                      </a:r>
                      <a:endParaRPr lang="en-US" b="1" i="0">
                        <a:solidFill>
                          <a:srgbClr val="000000"/>
                        </a:solidFill>
                        <a:effectLst/>
                        <a:latin typeface="Arial"/>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462980">
                <a:tc>
                  <a:txBody>
                    <a:bodyPr/>
                    <a:lstStyle/>
                    <a:p>
                      <a:pPr algn="l" fontAlgn="auto"/>
                      <a:r>
                        <a:rPr lang="en-US" sz="1200" b="0" i="0" u="none" strike="noStrike">
                          <a:solidFill>
                            <a:srgbClr val="000000"/>
                          </a:solidFill>
                          <a:effectLst/>
                          <a:latin typeface="Arial"/>
                        </a:rPr>
                        <a:t>​</a:t>
                      </a:r>
                    </a:p>
                    <a:p>
                      <a:pPr algn="ctr" fontAlgn="base"/>
                      <a:r>
                        <a:rPr lang="en-US" sz="1200" b="0" i="0" u="none" strike="noStrike">
                          <a:solidFill>
                            <a:srgbClr val="000000"/>
                          </a:solidFill>
                          <a:effectLst/>
                          <a:latin typeface="Arial"/>
                        </a:rPr>
                        <a:t>Arduino Nano</a:t>
                      </a:r>
                      <a:endParaRPr lang="en-US" b="0" i="0">
                        <a:solidFill>
                          <a:srgbClr val="000000"/>
                        </a:solidFill>
                        <a:effectLst/>
                        <a:latin typeface="Arial"/>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200" b="0" i="0" u="none" strike="noStrike">
                          <a:solidFill>
                            <a:srgbClr val="000000"/>
                          </a:solidFill>
                          <a:effectLst/>
                          <a:latin typeface="Arial"/>
                        </a:rPr>
                        <a:t>- Compact size</a:t>
                      </a:r>
                      <a:r>
                        <a:rPr lang="en-US" sz="1200" b="0" i="0">
                          <a:solidFill>
                            <a:srgbClr val="000000"/>
                          </a:solidFill>
                          <a:effectLst/>
                          <a:latin typeface="Arial"/>
                        </a:rPr>
                        <a:t>​</a:t>
                      </a:r>
                      <a:endParaRPr lang="en-US" sz="960" b="0" i="0">
                        <a:solidFill>
                          <a:srgbClr val="000000"/>
                        </a:solidFill>
                        <a:effectLst/>
                        <a:latin typeface="Arial"/>
                      </a:endParaRPr>
                    </a:p>
                    <a:p>
                      <a:pPr algn="l" fontAlgn="base">
                        <a:buFont typeface="Arial" panose="020B0604020202020204" pitchFamily="34" charset="0"/>
                        <a:buNone/>
                      </a:pPr>
                      <a:r>
                        <a:rPr lang="en-US" sz="1200" b="0" i="0" u="none" strike="noStrike">
                          <a:solidFill>
                            <a:srgbClr val="000000"/>
                          </a:solidFill>
                          <a:effectLst/>
                          <a:latin typeface="Arial"/>
                        </a:rPr>
                        <a:t>- Ease of use and familiarity</a:t>
                      </a:r>
                      <a:r>
                        <a:rPr lang="en-US" sz="1200" b="0" i="0">
                          <a:solidFill>
                            <a:srgbClr val="000000"/>
                          </a:solidFill>
                          <a:effectLst/>
                          <a:latin typeface="Arial"/>
                        </a:rPr>
                        <a:t>​</a:t>
                      </a:r>
                      <a:endParaRPr lang="en-US" sz="960" b="0" i="0">
                        <a:solidFill>
                          <a:srgbClr val="000000"/>
                        </a:solidFill>
                        <a:effectLst/>
                        <a:latin typeface="Arial"/>
                      </a:endParaRPr>
                    </a:p>
                    <a:p>
                      <a:pPr algn="l" fontAlgn="base">
                        <a:buFont typeface="Arial" panose="020B0604020202020204" pitchFamily="34" charset="0"/>
                        <a:buNone/>
                      </a:pPr>
                      <a:r>
                        <a:rPr lang="en-US" sz="1200" b="0" i="0" u="none" strike="noStrike">
                          <a:solidFill>
                            <a:srgbClr val="000000"/>
                          </a:solidFill>
                          <a:effectLst/>
                          <a:latin typeface="Arial"/>
                        </a:rPr>
                        <a:t>- Availability </a:t>
                      </a:r>
                      <a:endParaRPr lang="en-US" sz="960" b="0" i="0">
                        <a:solidFill>
                          <a:srgbClr val="000000"/>
                        </a:solidFill>
                        <a:effectLst/>
                        <a:latin typeface="Arial" panose="020B0604020202020204" pitchFamily="34" charset="0"/>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1026" name="Picture 2" descr="Nano V3 ATmega328 Development Board - Arduino | Mouser">
            <a:extLst>
              <a:ext uri="{FF2B5EF4-FFF2-40B4-BE49-F238E27FC236}">
                <a16:creationId xmlns:a16="http://schemas.microsoft.com/office/drawing/2014/main" id="{77E9EE1C-C554-8BEF-C47D-84E5637E4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254" y="4501478"/>
            <a:ext cx="2505075" cy="18192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14;p54">
            <a:extLst>
              <a:ext uri="{FF2B5EF4-FFF2-40B4-BE49-F238E27FC236}">
                <a16:creationId xmlns:a16="http://schemas.microsoft.com/office/drawing/2014/main" id="{458CCA25-4238-7CFD-425E-2A20868EE67C}"/>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Sanat Konda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6"/>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Real-Time Clock</a:t>
            </a:r>
            <a:endParaRPr/>
          </a:p>
        </p:txBody>
      </p:sp>
      <p:sp>
        <p:nvSpPr>
          <p:cNvPr id="534" name="Google Shape;534;p56"/>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57</a:t>
            </a:fld>
            <a:endParaRPr sz="1000" b="0" i="0" u="none" strike="noStrike" cap="none">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E8BA3C43-2E52-E3CF-FB6F-65FDCAD4ECD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29AB7CB6-3251-5681-E35F-785DA1B9AA25}"/>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642418C6-930C-4FFD-FD99-B98CE700BAAE}"/>
              </a:ext>
            </a:extLst>
          </p:cNvPr>
          <p:cNvGraphicFramePr>
            <a:graphicFrameLocks noGrp="1"/>
          </p:cNvGraphicFramePr>
          <p:nvPr>
            <p:extLst>
              <p:ext uri="{D42A27DB-BD31-4B8C-83A1-F6EECF244321}">
                <p14:modId xmlns:p14="http://schemas.microsoft.com/office/powerpoint/2010/main" val="2909543108"/>
              </p:ext>
            </p:extLst>
          </p:nvPr>
        </p:nvGraphicFramePr>
        <p:xfrm>
          <a:off x="388068" y="4117109"/>
          <a:ext cx="5783094" cy="1671781"/>
        </p:xfrm>
        <a:graphic>
          <a:graphicData uri="http://schemas.openxmlformats.org/drawingml/2006/table">
            <a:tbl>
              <a:tblPr/>
              <a:tblGrid>
                <a:gridCol w="2340881">
                  <a:extLst>
                    <a:ext uri="{9D8B030D-6E8A-4147-A177-3AD203B41FA5}">
                      <a16:colId xmlns:a16="http://schemas.microsoft.com/office/drawing/2014/main" val="1155941942"/>
                    </a:ext>
                  </a:extLst>
                </a:gridCol>
                <a:gridCol w="3442213">
                  <a:extLst>
                    <a:ext uri="{9D8B030D-6E8A-4147-A177-3AD203B41FA5}">
                      <a16:colId xmlns:a16="http://schemas.microsoft.com/office/drawing/2014/main" val="2628082237"/>
                    </a:ext>
                  </a:extLst>
                </a:gridCol>
              </a:tblGrid>
              <a:tr h="417945">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1253836">
                <a:tc>
                  <a:txBody>
                    <a:bodyPr/>
                    <a:lstStyle/>
                    <a:p>
                      <a:pPr algn="ctr"/>
                      <a:r>
                        <a:rPr lang="en-US" sz="1400" b="0" i="0" u="none" strike="noStrike" cap="none">
                          <a:solidFill>
                            <a:schemeClr val="tx1"/>
                          </a:solidFill>
                          <a:effectLst/>
                          <a:latin typeface="+mn-lt"/>
                          <a:ea typeface="+mn-ea"/>
                          <a:cs typeface="+mn-cs"/>
                          <a:sym typeface="Arial"/>
                        </a:rPr>
                        <a:t>Adafruit Ultimate GPS Breakout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Already part of the telemetry communications</a:t>
                      </a:r>
                    </a:p>
                    <a:p>
                      <a:pPr algn="l" fontAlgn="base">
                        <a:buFont typeface="Arial" panose="020B0604020202020204" pitchFamily="34" charset="0"/>
                        <a:buNone/>
                      </a:pPr>
                      <a:r>
                        <a:rPr lang="en-US" sz="1400" b="0" i="0" u="none" strike="noStrike">
                          <a:solidFill>
                            <a:srgbClr val="000000"/>
                          </a:solidFill>
                          <a:effectLst/>
                          <a:latin typeface="Arial"/>
                        </a:rPr>
                        <a:t>- Has an independent, onboard battery</a:t>
                      </a:r>
                    </a:p>
                    <a:p>
                      <a:pPr algn="l" fontAlgn="base">
                        <a:buFont typeface="Arial" panose="020B0604020202020204" pitchFamily="34" charset="0"/>
                        <a:buNone/>
                      </a:pPr>
                      <a:r>
                        <a:rPr lang="en-US" sz="1400" b="0" i="0" u="none" strike="noStrike">
                          <a:solidFill>
                            <a:srgbClr val="000000"/>
                          </a:solidFill>
                          <a:effectLst/>
                          <a:latin typeface="Arial"/>
                        </a:rPr>
                        <a:t>- No additional weight, size, or circuitry required</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7" name="Picture 3" descr="Adafruit Ultimate GPS Breakout board">
            <a:extLst>
              <a:ext uri="{FF2B5EF4-FFF2-40B4-BE49-F238E27FC236}">
                <a16:creationId xmlns:a16="http://schemas.microsoft.com/office/drawing/2014/main" id="{1427963E-C683-6A91-AFD2-4A583A0557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09" t="24823" r="27218" b="25995"/>
          <a:stretch/>
        </p:blipFill>
        <p:spPr bwMode="auto">
          <a:xfrm>
            <a:off x="6517598" y="4054465"/>
            <a:ext cx="2285999" cy="17811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8F1C22BE-718E-A4BF-9DEC-E95C3A92CB0C}"/>
              </a:ext>
            </a:extLst>
          </p:cNvPr>
          <p:cNvGraphicFramePr>
            <a:graphicFrameLocks noGrp="1"/>
          </p:cNvGraphicFramePr>
          <p:nvPr>
            <p:extLst>
              <p:ext uri="{D42A27DB-BD31-4B8C-83A1-F6EECF244321}">
                <p14:modId xmlns:p14="http://schemas.microsoft.com/office/powerpoint/2010/main" val="1050689839"/>
              </p:ext>
            </p:extLst>
          </p:nvPr>
        </p:nvGraphicFramePr>
        <p:xfrm>
          <a:off x="500973" y="1447800"/>
          <a:ext cx="8142052" cy="1981200"/>
        </p:xfrm>
        <a:graphic>
          <a:graphicData uri="http://schemas.openxmlformats.org/drawingml/2006/table">
            <a:tbl>
              <a:tblPr/>
              <a:tblGrid>
                <a:gridCol w="2097403">
                  <a:extLst>
                    <a:ext uri="{9D8B030D-6E8A-4147-A177-3AD203B41FA5}">
                      <a16:colId xmlns:a16="http://schemas.microsoft.com/office/drawing/2014/main" val="1335961298"/>
                    </a:ext>
                  </a:extLst>
                </a:gridCol>
                <a:gridCol w="2014883">
                  <a:extLst>
                    <a:ext uri="{9D8B030D-6E8A-4147-A177-3AD203B41FA5}">
                      <a16:colId xmlns:a16="http://schemas.microsoft.com/office/drawing/2014/main" val="1655805872"/>
                    </a:ext>
                  </a:extLst>
                </a:gridCol>
                <a:gridCol w="2014883">
                  <a:extLst>
                    <a:ext uri="{9D8B030D-6E8A-4147-A177-3AD203B41FA5}">
                      <a16:colId xmlns:a16="http://schemas.microsoft.com/office/drawing/2014/main" val="3443116977"/>
                    </a:ext>
                  </a:extLst>
                </a:gridCol>
                <a:gridCol w="2014883">
                  <a:extLst>
                    <a:ext uri="{9D8B030D-6E8A-4147-A177-3AD203B41FA5}">
                      <a16:colId xmlns:a16="http://schemas.microsoft.com/office/drawing/2014/main" val="2966522395"/>
                    </a:ext>
                  </a:extLst>
                </a:gridCol>
              </a:tblGrid>
              <a:tr h="487680">
                <a:tc>
                  <a:txBody>
                    <a:bodyPr/>
                    <a:lstStyle/>
                    <a:p>
                      <a:pPr algn="ctr" fontAlgn="base"/>
                      <a:r>
                        <a:rPr lang="en-US" sz="1400" b="1" i="0" u="none" strike="noStrike">
                          <a:solidFill>
                            <a:srgbClr val="FFFFFF"/>
                          </a:solidFill>
                          <a:effectLst/>
                          <a:latin typeface="Arial"/>
                        </a:rPr>
                        <a:t>Real-Time </a:t>
                      </a:r>
                    </a:p>
                    <a:p>
                      <a:pPr algn="ctr" fontAlgn="base"/>
                      <a:r>
                        <a:rPr lang="en-US" sz="1400" b="1" i="0" u="none" strike="noStrike">
                          <a:solidFill>
                            <a:srgbClr val="FFFFFF"/>
                          </a:solidFill>
                          <a:effectLst/>
                          <a:latin typeface="Arial"/>
                        </a:rPr>
                        <a:t>Clock Keeper</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400" b="1" i="0" u="none" strike="noStrike">
                          <a:solidFill>
                            <a:srgbClr val="FFFFFF"/>
                          </a:solidFill>
                          <a:effectLst/>
                          <a:latin typeface="Arial"/>
                        </a:rPr>
                        <a:t>Tolerance Reset</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400" b="1" i="0" u="none" strike="noStrike">
                          <a:solidFill>
                            <a:srgbClr val="FFFFFF"/>
                          </a:solidFill>
                          <a:effectLst/>
                          <a:latin typeface="Arial"/>
                        </a:rPr>
                        <a:t>Interface</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b="1" i="0">
                          <a:solidFill>
                            <a:schemeClr val="bg1"/>
                          </a:solidFill>
                          <a:effectLst/>
                        </a:rPr>
                        <a:t>Cost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557275006"/>
                  </a:ext>
                </a:extLst>
              </a:tr>
              <a:tr h="487680">
                <a:tc>
                  <a:txBody>
                    <a:bodyPr/>
                    <a:lstStyle/>
                    <a:p>
                      <a:pPr algn="ctr" fontAlgn="base"/>
                      <a:r>
                        <a:rPr lang="en-US" sz="1400" b="0" i="0" u="none" strike="noStrike" cap="none">
                          <a:solidFill>
                            <a:schemeClr val="tx1"/>
                          </a:solidFill>
                          <a:effectLst/>
                          <a:latin typeface="+mn-lt"/>
                          <a:ea typeface="+mn-ea"/>
                          <a:cs typeface="+mn-cs"/>
                          <a:sym typeface="Arial"/>
                        </a:rPr>
                        <a:t>Microchip MCP7940M-I/P</a:t>
                      </a:r>
                      <a:endParaRPr lang="en-US" b="0"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400" b="0" i="0">
                          <a:solidFill>
                            <a:srgbClr val="000000"/>
                          </a:solidFill>
                          <a:effectLst/>
                          <a:latin typeface="Arial"/>
                        </a:rPr>
                        <a:t>Real-Time clock continues keeping time in the event of a reset ​</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b="0" i="0">
                          <a:solidFill>
                            <a:srgbClr val="000000"/>
                          </a:solidFill>
                          <a:effectLst/>
                        </a:rPr>
                        <a:t>I2C</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b="0" i="0">
                          <a:solidFill>
                            <a:srgbClr val="000000"/>
                          </a:solidFill>
                          <a:effectLst/>
                        </a:rPr>
                        <a:t>0.75</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112626"/>
                  </a:ext>
                </a:extLst>
              </a:tr>
              <a:tr h="487680">
                <a:tc>
                  <a:txBody>
                    <a:bodyPr/>
                    <a:lstStyle/>
                    <a:p>
                      <a:pPr algn="ctr" fontAlgn="base"/>
                      <a:r>
                        <a:rPr lang="en-US" sz="1400" b="0" i="0" u="none" strike="noStrike">
                          <a:solidFill>
                            <a:srgbClr val="FA4616"/>
                          </a:solidFill>
                          <a:effectLst/>
                          <a:latin typeface="Arial"/>
                        </a:rPr>
                        <a:t>Arduino Ultimate Breakout v3</a:t>
                      </a:r>
                      <a:r>
                        <a:rPr lang="en-US" sz="1400" b="0" i="0">
                          <a:solidFill>
                            <a:srgbClr val="FA4616"/>
                          </a:solidFill>
                          <a:effectLst/>
                          <a:latin typeface="Arial"/>
                        </a:rPr>
                        <a:t>​</a:t>
                      </a:r>
                      <a:endParaRPr lang="en-US" b="0" i="0">
                        <a:solidFill>
                          <a:srgbClr val="FA4616"/>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400" b="0" i="0">
                          <a:solidFill>
                            <a:srgbClr val="FA4616"/>
                          </a:solidFill>
                          <a:effectLst/>
                          <a:latin typeface="Arial"/>
                        </a:rPr>
                        <a:t>Real-Time clock continues keeping time in the event of a reset ​</a:t>
                      </a:r>
                      <a:endParaRPr lang="en-US" b="0" i="0">
                        <a:solidFill>
                          <a:srgbClr val="FA4616"/>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FA4616"/>
                          </a:solidFill>
                          <a:effectLst/>
                          <a:latin typeface="Arial"/>
                        </a:rPr>
                        <a:t>Internal to GPS</a:t>
                      </a:r>
                      <a:endParaRPr lang="en-US" b="0" i="0">
                        <a:solidFill>
                          <a:srgbClr val="FA4616"/>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b="0" i="0">
                          <a:solidFill>
                            <a:srgbClr val="FA4616"/>
                          </a:solidFill>
                          <a:effectLst/>
                        </a:rPr>
                        <a:t>0.00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891540"/>
                  </a:ext>
                </a:extLst>
              </a:tr>
            </a:tbl>
          </a:graphicData>
        </a:graphic>
      </p:graphicFrame>
      <p:sp>
        <p:nvSpPr>
          <p:cNvPr id="4" name="Google Shape;514;p54">
            <a:extLst>
              <a:ext uri="{FF2B5EF4-FFF2-40B4-BE49-F238E27FC236}">
                <a16:creationId xmlns:a16="http://schemas.microsoft.com/office/drawing/2014/main" id="{3929301C-322E-D9D7-F929-E66BEB0984DF}"/>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Sanat Konda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2" name="Google Shape;542;p5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58</a:t>
            </a:fld>
            <a:endParaRPr sz="1000" b="0" i="0" u="none" strike="noStrike" cap="none">
              <a:solidFill>
                <a:schemeClr val="dk1"/>
              </a:solidFill>
              <a:latin typeface="Arial"/>
              <a:ea typeface="Arial"/>
              <a:cs typeface="Arial"/>
              <a:sym typeface="Arial"/>
            </a:endParaRPr>
          </a:p>
        </p:txBody>
      </p:sp>
      <p:sp>
        <p:nvSpPr>
          <p:cNvPr id="543" name="Google Shape;543;p57"/>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Antenna Trade &amp; Selection</a:t>
            </a:r>
            <a:endParaRPr/>
          </a:p>
        </p:txBody>
      </p:sp>
      <p:sp>
        <p:nvSpPr>
          <p:cNvPr id="546" name="Google Shape;546;p5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C740246F-AFE4-7A5F-9B04-1FB8B49C300E}"/>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5DB096B3-03D4-BF3E-F713-EDD4AABDC3A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55058F39-DD0F-7A3F-9D5B-6BE6B551140D}"/>
              </a:ext>
            </a:extLst>
          </p:cNvPr>
          <p:cNvGraphicFramePr>
            <a:graphicFrameLocks noGrp="1"/>
          </p:cNvGraphicFramePr>
          <p:nvPr>
            <p:extLst>
              <p:ext uri="{D42A27DB-BD31-4B8C-83A1-F6EECF244321}">
                <p14:modId xmlns:p14="http://schemas.microsoft.com/office/powerpoint/2010/main" val="2109848744"/>
              </p:ext>
            </p:extLst>
          </p:nvPr>
        </p:nvGraphicFramePr>
        <p:xfrm>
          <a:off x="841442" y="1139288"/>
          <a:ext cx="7459134" cy="1441861"/>
        </p:xfrm>
        <a:graphic>
          <a:graphicData uri="http://schemas.openxmlformats.org/drawingml/2006/table">
            <a:tbl>
              <a:tblPr/>
              <a:tblGrid>
                <a:gridCol w="1147472">
                  <a:extLst>
                    <a:ext uri="{9D8B030D-6E8A-4147-A177-3AD203B41FA5}">
                      <a16:colId xmlns:a16="http://schemas.microsoft.com/office/drawing/2014/main" val="400320109"/>
                    </a:ext>
                  </a:extLst>
                </a:gridCol>
                <a:gridCol w="1103339">
                  <a:extLst>
                    <a:ext uri="{9D8B030D-6E8A-4147-A177-3AD203B41FA5}">
                      <a16:colId xmlns:a16="http://schemas.microsoft.com/office/drawing/2014/main" val="643627774"/>
                    </a:ext>
                  </a:extLst>
                </a:gridCol>
                <a:gridCol w="1214333">
                  <a:extLst>
                    <a:ext uri="{9D8B030D-6E8A-4147-A177-3AD203B41FA5}">
                      <a16:colId xmlns:a16="http://schemas.microsoft.com/office/drawing/2014/main" val="3264189467"/>
                    </a:ext>
                  </a:extLst>
                </a:gridCol>
                <a:gridCol w="992346">
                  <a:extLst>
                    <a:ext uri="{9D8B030D-6E8A-4147-A177-3AD203B41FA5}">
                      <a16:colId xmlns:a16="http://schemas.microsoft.com/office/drawing/2014/main" val="850364955"/>
                    </a:ext>
                  </a:extLst>
                </a:gridCol>
                <a:gridCol w="1130061">
                  <a:extLst>
                    <a:ext uri="{9D8B030D-6E8A-4147-A177-3AD203B41FA5}">
                      <a16:colId xmlns:a16="http://schemas.microsoft.com/office/drawing/2014/main" val="3596988665"/>
                    </a:ext>
                  </a:extLst>
                </a:gridCol>
                <a:gridCol w="928000">
                  <a:extLst>
                    <a:ext uri="{9D8B030D-6E8A-4147-A177-3AD203B41FA5}">
                      <a16:colId xmlns:a16="http://schemas.microsoft.com/office/drawing/2014/main" val="3254720210"/>
                    </a:ext>
                  </a:extLst>
                </a:gridCol>
                <a:gridCol w="943583">
                  <a:extLst>
                    <a:ext uri="{9D8B030D-6E8A-4147-A177-3AD203B41FA5}">
                      <a16:colId xmlns:a16="http://schemas.microsoft.com/office/drawing/2014/main" val="1865449590"/>
                    </a:ext>
                  </a:extLst>
                </a:gridCol>
              </a:tblGrid>
              <a:tr h="394351">
                <a:tc>
                  <a:txBody>
                    <a:bodyPr/>
                    <a:lstStyle/>
                    <a:p>
                      <a:pPr algn="ctr" fontAlgn="base"/>
                      <a:r>
                        <a:rPr lang="en-US" sz="1050" b="1" i="0" u="none" strike="noStrike">
                          <a:solidFill>
                            <a:srgbClr val="FFFFFF"/>
                          </a:solidFill>
                          <a:effectLst/>
                          <a:latin typeface="Arial"/>
                          <a:cs typeface="Arial"/>
                        </a:rPr>
                        <a:t>Name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Frequency </a:t>
                      </a:r>
                      <a:r>
                        <a:rPr lang="en-US" sz="1050" b="1" i="0">
                          <a:solidFill>
                            <a:srgbClr val="000000"/>
                          </a:solidFill>
                          <a:effectLst/>
                          <a:latin typeface="Arial"/>
                          <a:cs typeface="Arial"/>
                        </a:rPr>
                        <a:t>​</a:t>
                      </a:r>
                    </a:p>
                    <a:p>
                      <a:pPr algn="ctr" fontAlgn="base"/>
                      <a:r>
                        <a:rPr lang="en-US" sz="1050" b="1" i="0" u="none" strike="noStrike">
                          <a:solidFill>
                            <a:srgbClr val="FFFFFF"/>
                          </a:solidFill>
                          <a:effectLst/>
                          <a:latin typeface="Arial"/>
                          <a:cs typeface="Arial"/>
                        </a:rPr>
                        <a:t>Range (GHz)</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Length of Antenna (mm)</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Gain (</a:t>
                      </a:r>
                      <a:r>
                        <a:rPr lang="en-US" sz="1050" b="1" i="0" u="none" strike="noStrike" err="1">
                          <a:solidFill>
                            <a:srgbClr val="FFFFFF"/>
                          </a:solidFill>
                          <a:effectLst/>
                          <a:latin typeface="Arial"/>
                          <a:cs typeface="Arial"/>
                        </a:rPr>
                        <a:t>dBi</a:t>
                      </a:r>
                      <a:r>
                        <a:rPr lang="en-US" sz="1050" b="1" i="0" u="none" strike="noStrike">
                          <a:solidFill>
                            <a:srgbClr val="FFFFFF"/>
                          </a:solidFill>
                          <a:effectLst/>
                          <a:latin typeface="Arial"/>
                          <a:cs typeface="Arial"/>
                        </a:rPr>
                        <a:t>)</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050" b="1" i="0" u="none" strike="noStrike">
                          <a:solidFill>
                            <a:srgbClr val="FFFFFF"/>
                          </a:solidFill>
                          <a:effectLst/>
                          <a:latin typeface="Arial"/>
                          <a:cs typeface="Arial"/>
                        </a:rPr>
                        <a:t>Polarization</a:t>
                      </a:r>
                      <a:endParaRPr lang="en-US" sz="1050" b="1"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Connection Type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a:solidFill>
                            <a:schemeClr val="bg1"/>
                          </a:solidFill>
                          <a:effectLst/>
                          <a:latin typeface="Arial"/>
                          <a:cs typeface="Arial"/>
                        </a:rPr>
                        <a:t>Weight (g)</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101047445"/>
                  </a:ext>
                </a:extLst>
              </a:tr>
              <a:tr h="458881">
                <a:tc>
                  <a:txBody>
                    <a:bodyPr/>
                    <a:lstStyle/>
                    <a:p>
                      <a:pPr lvl="1" algn="ctr" fontAlgn="base"/>
                      <a:r>
                        <a:rPr lang="en-US" sz="1050" b="0" i="0">
                          <a:solidFill>
                            <a:srgbClr val="FA4616"/>
                          </a:solidFill>
                          <a:effectLst/>
                          <a:latin typeface="+mn-lt"/>
                          <a:cs typeface="Arial"/>
                        </a:rPr>
                        <a:t>ANT-900-RP-2-A</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mn-lt"/>
                          <a:cs typeface="Arial"/>
                        </a:rPr>
                        <a:t>​ .880-.960 </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Arial"/>
                          <a:cs typeface="Arial"/>
                        </a:rPr>
                        <a:t>115</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Arial"/>
                          <a:cs typeface="Arial"/>
                        </a:rPr>
                        <a:t>2</a:t>
                      </a:r>
                      <a:r>
                        <a:rPr lang="en-US" sz="1050" b="0" i="0">
                          <a:solidFill>
                            <a:srgbClr val="FA4616"/>
                          </a:solidFill>
                          <a:effectLst/>
                          <a:latin typeface="Arial"/>
                          <a:cs typeface="Arial"/>
                        </a:rPr>
                        <a:t>​.1</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a:solidFill>
                            <a:srgbClr val="FA4616"/>
                          </a:solidFill>
                        </a:rPr>
                        <a:t>(Linear) Vertical</a:t>
                      </a:r>
                      <a:endParaRPr lang="en-US" sz="1050" b="0" i="0">
                        <a:solidFill>
                          <a:srgbClr val="FA4616"/>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Arial"/>
                          <a:cs typeface="Arial"/>
                        </a:rPr>
                        <a:t>​SMA</a:t>
                      </a:r>
                      <a:r>
                        <a:rPr lang="en-US" sz="1050" b="0" i="0">
                          <a:solidFill>
                            <a:srgbClr val="FA4616"/>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11</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126077"/>
                  </a:ext>
                </a:extLst>
              </a:tr>
              <a:tr h="458881">
                <a:tc>
                  <a:txBody>
                    <a:bodyPr/>
                    <a:lstStyle/>
                    <a:p>
                      <a:pPr algn="ctr" fontAlgn="base"/>
                      <a:r>
                        <a:rPr lang="en-US" sz="1050" err="1">
                          <a:solidFill>
                            <a:schemeClr val="tx1"/>
                          </a:solidFill>
                        </a:rPr>
                        <a:t>Taoglas</a:t>
                      </a:r>
                      <a:r>
                        <a:rPr lang="en-US" sz="1050">
                          <a:solidFill>
                            <a:schemeClr val="tx1"/>
                          </a:solidFill>
                        </a:rPr>
                        <a:t> FXP290 915 MHz</a:t>
                      </a:r>
                      <a:endParaRPr lang="en-US" sz="1050" b="0" i="0">
                        <a:solidFill>
                          <a:schemeClr val="tx1"/>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.902-.928</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100</a:t>
                      </a:r>
                      <a:r>
                        <a:rPr lang="en-US" sz="1050" b="0" i="0">
                          <a:solidFill>
                            <a:schemeClr val="tx1"/>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chemeClr val="tx1"/>
                          </a:solidFill>
                          <a:effectLst/>
                          <a:latin typeface="Arial"/>
                          <a:cs typeface="Arial"/>
                        </a:rPr>
                        <a:t>​1.5</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Linear</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chemeClr val="tx1"/>
                          </a:solidFill>
                          <a:effectLst/>
                          <a:latin typeface="Arial"/>
                          <a:cs typeface="Arial"/>
                        </a:rPr>
                        <a:t>​U.FL</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1.5</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2514411"/>
                  </a:ext>
                </a:extLst>
              </a:tr>
            </a:tbl>
          </a:graphicData>
        </a:graphic>
      </p:graphicFrame>
      <p:graphicFrame>
        <p:nvGraphicFramePr>
          <p:cNvPr id="7" name="Table 6">
            <a:extLst>
              <a:ext uri="{FF2B5EF4-FFF2-40B4-BE49-F238E27FC236}">
                <a16:creationId xmlns:a16="http://schemas.microsoft.com/office/drawing/2014/main" id="{03754110-A2E6-85B4-3997-0E618D144477}"/>
              </a:ext>
            </a:extLst>
          </p:cNvPr>
          <p:cNvGraphicFramePr>
            <a:graphicFrameLocks noGrp="1"/>
          </p:cNvGraphicFramePr>
          <p:nvPr>
            <p:extLst>
              <p:ext uri="{D42A27DB-BD31-4B8C-83A1-F6EECF244321}">
                <p14:modId xmlns:p14="http://schemas.microsoft.com/office/powerpoint/2010/main" val="2071900154"/>
              </p:ext>
            </p:extLst>
          </p:nvPr>
        </p:nvGraphicFramePr>
        <p:xfrm>
          <a:off x="2514600" y="2775248"/>
          <a:ext cx="4112819" cy="1346052"/>
        </p:xfrm>
        <a:graphic>
          <a:graphicData uri="http://schemas.openxmlformats.org/drawingml/2006/table">
            <a:tbl>
              <a:tblPr/>
              <a:tblGrid>
                <a:gridCol w="2155085">
                  <a:extLst>
                    <a:ext uri="{9D8B030D-6E8A-4147-A177-3AD203B41FA5}">
                      <a16:colId xmlns:a16="http://schemas.microsoft.com/office/drawing/2014/main" val="1155941942"/>
                    </a:ext>
                  </a:extLst>
                </a:gridCol>
                <a:gridCol w="1957734">
                  <a:extLst>
                    <a:ext uri="{9D8B030D-6E8A-4147-A177-3AD203B41FA5}">
                      <a16:colId xmlns:a16="http://schemas.microsoft.com/office/drawing/2014/main" val="2628082237"/>
                    </a:ext>
                  </a:extLst>
                </a:gridCol>
              </a:tblGrid>
              <a:tr h="340212">
                <a:tc>
                  <a:txBody>
                    <a:bodyPr/>
                    <a:lstStyle/>
                    <a:p>
                      <a:pPr algn="ctr" fontAlgn="base"/>
                      <a:r>
                        <a:rPr lang="en-US" sz="1200" b="1" i="0" u="none" strike="noStrike">
                          <a:solidFill>
                            <a:srgbClr val="FFFFFF"/>
                          </a:solidFill>
                          <a:effectLst/>
                          <a:latin typeface="Arial"/>
                        </a:rPr>
                        <a:t>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200" b="1" i="0" u="none" strike="noStrike">
                          <a:solidFill>
                            <a:srgbClr val="FFFFFF"/>
                          </a:solidFill>
                          <a:effectLst/>
                          <a:latin typeface="Arial"/>
                        </a:rPr>
                        <a:t>Reasoning for 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793828">
                <a:tc>
                  <a:txBody>
                    <a:bodyPr/>
                    <a:lstStyle/>
                    <a:p>
                      <a:pPr algn="ctr" fontAlgn="base"/>
                      <a:r>
                        <a:rPr lang="en-US" sz="1200"/>
                        <a:t>ANT-900-RP-2-A</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200" b="0" i="0" u="none" strike="noStrike">
                          <a:solidFill>
                            <a:srgbClr val="000000"/>
                          </a:solidFill>
                          <a:effectLst/>
                          <a:latin typeface="Arial"/>
                        </a:rPr>
                        <a:t>- In accepted frequency range</a:t>
                      </a:r>
                    </a:p>
                    <a:p>
                      <a:pPr algn="l" fontAlgn="base">
                        <a:buFont typeface="Arial" panose="020B0604020202020204" pitchFamily="34" charset="0"/>
                        <a:buNone/>
                      </a:pPr>
                      <a:r>
                        <a:rPr lang="en-US" sz="1200" b="0" i="0" u="none" strike="noStrike">
                          <a:solidFill>
                            <a:srgbClr val="000000"/>
                          </a:solidFill>
                          <a:effectLst/>
                          <a:latin typeface="Arial"/>
                        </a:rPr>
                        <a:t>- Compatible with selected radio</a:t>
                      </a:r>
                    </a:p>
                    <a:p>
                      <a:pPr algn="l" fontAlgn="base">
                        <a:buFont typeface="Arial" panose="020B0604020202020204" pitchFamily="34" charset="0"/>
                        <a:buNone/>
                      </a:pPr>
                      <a:r>
                        <a:rPr lang="en-US" sz="1200" b="0" i="0" u="none" strike="noStrike">
                          <a:solidFill>
                            <a:srgbClr val="000000"/>
                          </a:solidFill>
                          <a:effectLst/>
                          <a:latin typeface="Arial"/>
                        </a:rPr>
                        <a:t>- Compact size</a:t>
                      </a:r>
                      <a:endParaRPr lang="en-US" sz="960"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8" name="Picture 7">
            <a:extLst>
              <a:ext uri="{FF2B5EF4-FFF2-40B4-BE49-F238E27FC236}">
                <a16:creationId xmlns:a16="http://schemas.microsoft.com/office/drawing/2014/main" id="{EB84C58B-45CC-9448-3F4D-6C586A5760FE}"/>
              </a:ext>
            </a:extLst>
          </p:cNvPr>
          <p:cNvPicPr>
            <a:picLocks noChangeAspect="1"/>
          </p:cNvPicPr>
          <p:nvPr/>
        </p:nvPicPr>
        <p:blipFill>
          <a:blip r:embed="rId4"/>
          <a:stretch>
            <a:fillRect/>
          </a:stretch>
        </p:blipFill>
        <p:spPr>
          <a:xfrm>
            <a:off x="448699" y="4349358"/>
            <a:ext cx="2675467" cy="1961338"/>
          </a:xfrm>
          <a:prstGeom prst="rect">
            <a:avLst/>
          </a:prstGeom>
        </p:spPr>
      </p:pic>
      <p:pic>
        <p:nvPicPr>
          <p:cNvPr id="9" name="Picture 8">
            <a:extLst>
              <a:ext uri="{FF2B5EF4-FFF2-40B4-BE49-F238E27FC236}">
                <a16:creationId xmlns:a16="http://schemas.microsoft.com/office/drawing/2014/main" id="{3932C203-A9E6-959D-1FBF-C4B7D7FFE9A9}"/>
              </a:ext>
            </a:extLst>
          </p:cNvPr>
          <p:cNvPicPr>
            <a:picLocks noChangeAspect="1"/>
          </p:cNvPicPr>
          <p:nvPr/>
        </p:nvPicPr>
        <p:blipFill>
          <a:blip r:embed="rId5"/>
          <a:stretch>
            <a:fillRect/>
          </a:stretch>
        </p:blipFill>
        <p:spPr>
          <a:xfrm>
            <a:off x="3316376" y="4349358"/>
            <a:ext cx="2675467" cy="1961338"/>
          </a:xfrm>
          <a:prstGeom prst="rect">
            <a:avLst/>
          </a:prstGeom>
        </p:spPr>
      </p:pic>
      <p:pic>
        <p:nvPicPr>
          <p:cNvPr id="10" name="Picture 9">
            <a:extLst>
              <a:ext uri="{FF2B5EF4-FFF2-40B4-BE49-F238E27FC236}">
                <a16:creationId xmlns:a16="http://schemas.microsoft.com/office/drawing/2014/main" id="{6A222AAB-CBFF-BACA-EC57-282D3E3BB365}"/>
              </a:ext>
            </a:extLst>
          </p:cNvPr>
          <p:cNvPicPr>
            <a:picLocks noChangeAspect="1"/>
          </p:cNvPicPr>
          <p:nvPr/>
        </p:nvPicPr>
        <p:blipFill>
          <a:blip r:embed="rId6"/>
          <a:stretch>
            <a:fillRect/>
          </a:stretch>
        </p:blipFill>
        <p:spPr>
          <a:xfrm>
            <a:off x="6184053" y="4349358"/>
            <a:ext cx="2675467" cy="1961338"/>
          </a:xfrm>
          <a:prstGeom prst="rect">
            <a:avLst/>
          </a:prstGeom>
        </p:spPr>
      </p:pic>
      <p:sp>
        <p:nvSpPr>
          <p:cNvPr id="4" name="Google Shape;514;p54">
            <a:extLst>
              <a:ext uri="{FF2B5EF4-FFF2-40B4-BE49-F238E27FC236}">
                <a16:creationId xmlns:a16="http://schemas.microsoft.com/office/drawing/2014/main" id="{D0149DC0-12D8-1CEE-10C4-E76862CF512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Sanat Konda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3" name="Google Shape;553;p58"/>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59</a:t>
            </a:fld>
            <a:endParaRPr sz="1000" b="0" i="0" u="none" strike="noStrike" cap="none">
              <a:solidFill>
                <a:schemeClr val="dk1"/>
              </a:solidFill>
              <a:latin typeface="Arial"/>
              <a:ea typeface="Arial"/>
              <a:cs typeface="Arial"/>
              <a:sym typeface="Arial"/>
            </a:endParaRPr>
          </a:p>
        </p:txBody>
      </p:sp>
      <p:sp>
        <p:nvSpPr>
          <p:cNvPr id="554" name="Google Shape;554;p58"/>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Radio Configuration</a:t>
            </a:r>
            <a:endParaRPr/>
          </a:p>
        </p:txBody>
      </p:sp>
      <p:sp>
        <p:nvSpPr>
          <p:cNvPr id="558" name="Google Shape;558;p5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AF6F34A4-20B5-6036-D97C-CD01506B04D1}"/>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440A9321-77FE-ABD2-8314-769F348EBEF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45F3C2A8-D918-AD65-8556-11A3B844253B}"/>
              </a:ext>
            </a:extLst>
          </p:cNvPr>
          <p:cNvGraphicFramePr>
            <a:graphicFrameLocks noGrp="1"/>
          </p:cNvGraphicFramePr>
          <p:nvPr>
            <p:extLst>
              <p:ext uri="{D42A27DB-BD31-4B8C-83A1-F6EECF244321}">
                <p14:modId xmlns:p14="http://schemas.microsoft.com/office/powerpoint/2010/main" val="1519681683"/>
              </p:ext>
            </p:extLst>
          </p:nvPr>
        </p:nvGraphicFramePr>
        <p:xfrm>
          <a:off x="1042246" y="1186390"/>
          <a:ext cx="7059508" cy="1307732"/>
        </p:xfrm>
        <a:graphic>
          <a:graphicData uri="http://schemas.openxmlformats.org/drawingml/2006/table">
            <a:tbl>
              <a:tblPr/>
              <a:tblGrid>
                <a:gridCol w="1285493">
                  <a:extLst>
                    <a:ext uri="{9D8B030D-6E8A-4147-A177-3AD203B41FA5}">
                      <a16:colId xmlns:a16="http://schemas.microsoft.com/office/drawing/2014/main" val="400320109"/>
                    </a:ext>
                  </a:extLst>
                </a:gridCol>
                <a:gridCol w="1236051">
                  <a:extLst>
                    <a:ext uri="{9D8B030D-6E8A-4147-A177-3AD203B41FA5}">
                      <a16:colId xmlns:a16="http://schemas.microsoft.com/office/drawing/2014/main" val="643627774"/>
                    </a:ext>
                  </a:extLst>
                </a:gridCol>
                <a:gridCol w="1573783">
                  <a:extLst>
                    <a:ext uri="{9D8B030D-6E8A-4147-A177-3AD203B41FA5}">
                      <a16:colId xmlns:a16="http://schemas.microsoft.com/office/drawing/2014/main" val="3264189467"/>
                    </a:ext>
                  </a:extLst>
                </a:gridCol>
                <a:gridCol w="1067977">
                  <a:extLst>
                    <a:ext uri="{9D8B030D-6E8A-4147-A177-3AD203B41FA5}">
                      <a16:colId xmlns:a16="http://schemas.microsoft.com/office/drawing/2014/main" val="850364955"/>
                    </a:ext>
                  </a:extLst>
                </a:gridCol>
                <a:gridCol w="991693">
                  <a:extLst>
                    <a:ext uri="{9D8B030D-6E8A-4147-A177-3AD203B41FA5}">
                      <a16:colId xmlns:a16="http://schemas.microsoft.com/office/drawing/2014/main" val="3254720210"/>
                    </a:ext>
                  </a:extLst>
                </a:gridCol>
                <a:gridCol w="904511">
                  <a:extLst>
                    <a:ext uri="{9D8B030D-6E8A-4147-A177-3AD203B41FA5}">
                      <a16:colId xmlns:a16="http://schemas.microsoft.com/office/drawing/2014/main" val="1865449590"/>
                    </a:ext>
                  </a:extLst>
                </a:gridCol>
              </a:tblGrid>
              <a:tr h="394351">
                <a:tc>
                  <a:txBody>
                    <a:bodyPr/>
                    <a:lstStyle/>
                    <a:p>
                      <a:pPr algn="ctr" fontAlgn="base"/>
                      <a:r>
                        <a:rPr lang="en-US" sz="1050" b="1" i="0" u="none" strike="noStrike">
                          <a:solidFill>
                            <a:srgbClr val="FFFFFF"/>
                          </a:solidFill>
                          <a:effectLst/>
                          <a:latin typeface="Arial"/>
                          <a:cs typeface="Arial"/>
                        </a:rPr>
                        <a:t>Name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Frequency </a:t>
                      </a:r>
                      <a:r>
                        <a:rPr lang="en-US" sz="1050" b="1" i="0">
                          <a:solidFill>
                            <a:srgbClr val="000000"/>
                          </a:solidFill>
                          <a:effectLst/>
                          <a:latin typeface="Arial"/>
                          <a:cs typeface="Arial"/>
                        </a:rPr>
                        <a:t>​</a:t>
                      </a:r>
                    </a:p>
                    <a:p>
                      <a:pPr algn="ctr" fontAlgn="base"/>
                      <a:r>
                        <a:rPr lang="en-US" sz="1050" b="1" i="0" u="none" strike="noStrike">
                          <a:solidFill>
                            <a:srgbClr val="FFFFFF"/>
                          </a:solidFill>
                          <a:effectLst/>
                          <a:latin typeface="Arial"/>
                          <a:cs typeface="Arial"/>
                        </a:rPr>
                        <a:t>Range (GHz)</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Outside Range (km)</a:t>
                      </a:r>
                      <a:endParaRPr lang="en-US" sz="1050" b="1"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Antenna Type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a:solidFill>
                            <a:schemeClr val="bg1"/>
                          </a:solidFill>
                          <a:effectLst/>
                          <a:latin typeface="Arial"/>
                          <a:cs typeface="Arial"/>
                        </a:rPr>
                        <a:t>Weight (g)</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a:solidFill>
                            <a:schemeClr val="bg1"/>
                          </a:solidFill>
                          <a:effectLst/>
                          <a:latin typeface="Arial"/>
                          <a:cs typeface="Arial"/>
                        </a:rPr>
                        <a:t>Cost ($)</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101047445"/>
                  </a:ext>
                </a:extLst>
              </a:tr>
              <a:tr h="437371">
                <a:tc>
                  <a:txBody>
                    <a:bodyPr/>
                    <a:lstStyle/>
                    <a:p>
                      <a:pPr algn="ctr" fontAlgn="base"/>
                      <a:r>
                        <a:rPr lang="en-US" sz="1050" b="0" i="0" u="none" strike="noStrike">
                          <a:solidFill>
                            <a:srgbClr val="FA4616"/>
                          </a:solidFill>
                          <a:effectLst/>
                          <a:latin typeface="Arial"/>
                          <a:cs typeface="Arial"/>
                        </a:rPr>
                        <a:t>XBEE-PRO 900HP</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rgbClr val="FA4616"/>
                          </a:solidFill>
                          <a:effectLst/>
                          <a:latin typeface="Arial"/>
                          <a:cs typeface="Arial"/>
                        </a:rPr>
                        <a:t>.902 - .928</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rgbClr val="FA4616"/>
                          </a:solidFill>
                          <a:effectLst/>
                          <a:latin typeface="Arial"/>
                          <a:cs typeface="Arial"/>
                        </a:rPr>
                        <a:t>6.5</a:t>
                      </a:r>
                      <a:r>
                        <a:rPr lang="en-US" sz="1050" b="0" i="0">
                          <a:solidFill>
                            <a:srgbClr val="FA4616"/>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Arial"/>
                          <a:cs typeface="Arial"/>
                        </a:rPr>
                        <a:t>​</a:t>
                      </a:r>
                      <a:r>
                        <a:rPr lang="en-US" sz="1050">
                          <a:solidFill>
                            <a:srgbClr val="FA4616"/>
                          </a:solidFill>
                        </a:rPr>
                        <a:t>RPSMSA</a:t>
                      </a:r>
                      <a:endParaRPr lang="en-US" sz="1050" b="0" i="0">
                        <a:solidFill>
                          <a:srgbClr val="FA4616"/>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6.9</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68</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132322"/>
                  </a:ext>
                </a:extLst>
              </a:tr>
              <a:tr h="458881">
                <a:tc>
                  <a:txBody>
                    <a:bodyPr/>
                    <a:lstStyle/>
                    <a:p>
                      <a:pPr lvl="1" algn="ctr" fontAlgn="base"/>
                      <a:r>
                        <a:rPr lang="en-US" sz="1050" err="1"/>
                        <a:t>XBee</a:t>
                      </a:r>
                      <a:r>
                        <a:rPr lang="en-US" sz="1050"/>
                        <a:t> S2C 802.15.4</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​2.4</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1.2</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a:t>
                      </a:r>
                      <a:r>
                        <a:rPr lang="en-US" sz="1050"/>
                        <a:t>Wire</a:t>
                      </a:r>
                      <a:endParaRPr lang="en-US" sz="1050" b="0" i="0">
                        <a:solidFill>
                          <a:srgbClr val="000000"/>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5</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30</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126077"/>
                  </a:ext>
                </a:extLst>
              </a:tr>
            </a:tbl>
          </a:graphicData>
        </a:graphic>
      </p:graphicFrame>
      <p:graphicFrame>
        <p:nvGraphicFramePr>
          <p:cNvPr id="7" name="Table 6">
            <a:extLst>
              <a:ext uri="{FF2B5EF4-FFF2-40B4-BE49-F238E27FC236}">
                <a16:creationId xmlns:a16="http://schemas.microsoft.com/office/drawing/2014/main" id="{897C5790-697E-280E-4003-ECD009CDA52C}"/>
              </a:ext>
            </a:extLst>
          </p:cNvPr>
          <p:cNvGraphicFramePr>
            <a:graphicFrameLocks noGrp="1"/>
          </p:cNvGraphicFramePr>
          <p:nvPr>
            <p:extLst>
              <p:ext uri="{D42A27DB-BD31-4B8C-83A1-F6EECF244321}">
                <p14:modId xmlns:p14="http://schemas.microsoft.com/office/powerpoint/2010/main" val="2607764883"/>
              </p:ext>
            </p:extLst>
          </p:nvPr>
        </p:nvGraphicFramePr>
        <p:xfrm>
          <a:off x="1043886" y="2688738"/>
          <a:ext cx="6823953" cy="1307732"/>
        </p:xfrm>
        <a:graphic>
          <a:graphicData uri="http://schemas.openxmlformats.org/drawingml/2006/table">
            <a:tbl>
              <a:tblPr/>
              <a:tblGrid>
                <a:gridCol w="3575698">
                  <a:extLst>
                    <a:ext uri="{9D8B030D-6E8A-4147-A177-3AD203B41FA5}">
                      <a16:colId xmlns:a16="http://schemas.microsoft.com/office/drawing/2014/main" val="1155941942"/>
                    </a:ext>
                  </a:extLst>
                </a:gridCol>
                <a:gridCol w="3248255">
                  <a:extLst>
                    <a:ext uri="{9D8B030D-6E8A-4147-A177-3AD203B41FA5}">
                      <a16:colId xmlns:a16="http://schemas.microsoft.com/office/drawing/2014/main" val="2628082237"/>
                    </a:ext>
                  </a:extLst>
                </a:gridCol>
              </a:tblGrid>
              <a:tr h="491869">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815863">
                <a:tc>
                  <a:txBody>
                    <a:bodyPr/>
                    <a:lstStyle/>
                    <a:p>
                      <a:pPr algn="ctr" fontAlgn="base"/>
                      <a:r>
                        <a:rPr lang="en-US" sz="1400"/>
                        <a:t>XBEE-PRO 900HP</a:t>
                      </a:r>
                      <a:endParaRPr lang="en-US" sz="1400" b="0" i="0">
                        <a:solidFill>
                          <a:srgbClr val="000000"/>
                        </a:solidFill>
                        <a:effectLst/>
                        <a:latin typeface="Arial" panose="020B0604020202020204" pitchFamily="34" charset="0"/>
                        <a:cs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Operates on accepted frequency</a:t>
                      </a:r>
                    </a:p>
                    <a:p>
                      <a:pPr algn="l" fontAlgn="base">
                        <a:buFont typeface="Arial" panose="020B0604020202020204" pitchFamily="34" charset="0"/>
                        <a:buNone/>
                      </a:pPr>
                      <a:r>
                        <a:rPr lang="en-US" sz="1400" b="0" i="0" u="none" strike="noStrike">
                          <a:solidFill>
                            <a:srgbClr val="000000"/>
                          </a:solidFill>
                          <a:effectLst/>
                          <a:latin typeface="Arial"/>
                        </a:rPr>
                        <a:t>- Excellent outside range </a:t>
                      </a:r>
                    </a:p>
                    <a:p>
                      <a:pPr algn="l" fontAlgn="base">
                        <a:buFont typeface="Arial" panose="020B0604020202020204" pitchFamily="34" charset="0"/>
                        <a:buNone/>
                      </a:pPr>
                      <a:r>
                        <a:rPr lang="en-US" sz="1400" b="0" i="0" u="none" strike="noStrike">
                          <a:solidFill>
                            <a:srgbClr val="000000"/>
                          </a:solidFill>
                          <a:effectLst/>
                          <a:latin typeface="Arial"/>
                        </a:rPr>
                        <a:t>- Previous familiarity and availability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sp>
        <p:nvSpPr>
          <p:cNvPr id="8" name="TextBox 7">
            <a:extLst>
              <a:ext uri="{FF2B5EF4-FFF2-40B4-BE49-F238E27FC236}">
                <a16:creationId xmlns:a16="http://schemas.microsoft.com/office/drawing/2014/main" id="{08ACAC3E-0822-48AA-135A-CAB02DDBB5AC}"/>
              </a:ext>
            </a:extLst>
          </p:cNvPr>
          <p:cNvSpPr txBox="1"/>
          <p:nvPr/>
        </p:nvSpPr>
        <p:spPr>
          <a:xfrm>
            <a:off x="5641493" y="4888026"/>
            <a:ext cx="2108711" cy="307777"/>
          </a:xfrm>
          <a:prstGeom prst="rect">
            <a:avLst/>
          </a:prstGeom>
          <a:noFill/>
        </p:spPr>
        <p:txBody>
          <a:bodyPr wrap="square" rtlCol="0">
            <a:spAutoFit/>
          </a:bodyPr>
          <a:lstStyle/>
          <a:p>
            <a:r>
              <a:rPr lang="en-US" b="1"/>
              <a:t>NETID/PANID – 2031</a:t>
            </a:r>
          </a:p>
        </p:txBody>
      </p:sp>
      <p:graphicFrame>
        <p:nvGraphicFramePr>
          <p:cNvPr id="9" name="Table 8">
            <a:extLst>
              <a:ext uri="{FF2B5EF4-FFF2-40B4-BE49-F238E27FC236}">
                <a16:creationId xmlns:a16="http://schemas.microsoft.com/office/drawing/2014/main" id="{51FF85CF-9CD2-E4A5-5B8B-8655B29DDADC}"/>
              </a:ext>
            </a:extLst>
          </p:cNvPr>
          <p:cNvGraphicFramePr>
            <a:graphicFrameLocks noGrp="1"/>
          </p:cNvGraphicFramePr>
          <p:nvPr>
            <p:extLst>
              <p:ext uri="{D42A27DB-BD31-4B8C-83A1-F6EECF244321}">
                <p14:modId xmlns:p14="http://schemas.microsoft.com/office/powerpoint/2010/main" val="2474225915"/>
              </p:ext>
            </p:extLst>
          </p:nvPr>
        </p:nvGraphicFramePr>
        <p:xfrm>
          <a:off x="1045202" y="4193037"/>
          <a:ext cx="3657600" cy="1852021"/>
        </p:xfrm>
        <a:graphic>
          <a:graphicData uri="http://schemas.openxmlformats.org/drawingml/2006/table">
            <a:tbl>
              <a:tblPr/>
              <a:tblGrid>
                <a:gridCol w="3657600">
                  <a:extLst>
                    <a:ext uri="{9D8B030D-6E8A-4147-A177-3AD203B41FA5}">
                      <a16:colId xmlns:a16="http://schemas.microsoft.com/office/drawing/2014/main" val="2424162752"/>
                    </a:ext>
                  </a:extLst>
                </a:gridCol>
              </a:tblGrid>
              <a:tr h="513433">
                <a:tc>
                  <a:txBody>
                    <a:bodyPr/>
                    <a:lstStyle/>
                    <a:p>
                      <a:pPr algn="ctr" fontAlgn="base"/>
                      <a:r>
                        <a:rPr lang="en-US" sz="1400" b="1" i="0" u="none" strike="noStrike">
                          <a:solidFill>
                            <a:srgbClr val="FFFFFF"/>
                          </a:solidFill>
                          <a:effectLst/>
                          <a:latin typeface="Arial"/>
                        </a:rPr>
                        <a:t>Transmission Control</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871290231"/>
                  </a:ext>
                </a:extLst>
              </a:tr>
              <a:tr h="1338588">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cap="none">
                          <a:solidFill>
                            <a:schemeClr val="tx1"/>
                          </a:solidFill>
                          <a:effectLst/>
                          <a:latin typeface="+mn-lt"/>
                          <a:ea typeface="+mn-ea"/>
                          <a:cs typeface="+mn-cs"/>
                          <a:sym typeface="Arial"/>
                        </a:rPr>
                        <a:t>- Data will be continuously sent at 1 Hz during all stages of flight</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cap="none">
                          <a:solidFill>
                            <a:schemeClr val="tx1"/>
                          </a:solidFill>
                          <a:effectLst/>
                          <a:latin typeface="+mn-lt"/>
                          <a:ea typeface="+mn-ea"/>
                          <a:cs typeface="+mn-cs"/>
                          <a:sym typeface="Arial"/>
                        </a:rPr>
                        <a:t>- Transmission will be handled by FSW, starting on power on and ending once the container and payload have landed</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77008667"/>
                  </a:ext>
                </a:extLst>
              </a:tr>
            </a:tbl>
          </a:graphicData>
        </a:graphic>
      </p:graphicFrame>
      <p:sp>
        <p:nvSpPr>
          <p:cNvPr id="4" name="Google Shape;514;p54">
            <a:extLst>
              <a:ext uri="{FF2B5EF4-FFF2-40B4-BE49-F238E27FC236}">
                <a16:creationId xmlns:a16="http://schemas.microsoft.com/office/drawing/2014/main" id="{5724DFDE-08FD-3B01-519F-CFD2D972D40D}"/>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Sanat Konda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19"/>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a:t>
            </a:fld>
            <a:endParaRPr sz="1000" b="0" i="0" u="none" strike="noStrike" cap="none">
              <a:solidFill>
                <a:schemeClr val="dk1"/>
              </a:solidFill>
              <a:latin typeface="Arial"/>
              <a:ea typeface="Arial"/>
              <a:cs typeface="Arial"/>
              <a:sym typeface="Arial"/>
            </a:endParaRPr>
          </a:p>
        </p:txBody>
      </p:sp>
      <p:sp>
        <p:nvSpPr>
          <p:cNvPr id="153" name="Google Shape;153;p19"/>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Mission Summary (1/2)</a:t>
            </a:r>
            <a:endParaRPr/>
          </a:p>
        </p:txBody>
      </p:sp>
      <p:sp>
        <p:nvSpPr>
          <p:cNvPr id="154" name="Google Shape;154;p19"/>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None/>
            </a:pPr>
            <a:r>
              <a:rPr lang="en-US" sz="2000" b="1" i="0" u="none" strike="noStrike" cap="none">
                <a:solidFill>
                  <a:schemeClr val="dk1"/>
                </a:solidFill>
                <a:latin typeface="Arial"/>
                <a:ea typeface="Arial"/>
                <a:cs typeface="Arial"/>
                <a:sym typeface="Arial"/>
              </a:rPr>
              <a:t>Main Objectives:</a:t>
            </a:r>
          </a:p>
          <a:p>
            <a:pPr marL="0" marR="0" lvl="0" indent="0" algn="l" rtl="0">
              <a:lnSpc>
                <a:spcPct val="100000"/>
              </a:lnSpc>
              <a:spcBef>
                <a:spcPts val="0"/>
              </a:spcBef>
              <a:spcAft>
                <a:spcPts val="0"/>
              </a:spcAft>
              <a:buClr>
                <a:schemeClr val="dk1"/>
              </a:buClr>
              <a:buSzPts val="2400"/>
              <a:buNone/>
            </a:pPr>
            <a:r>
              <a:rPr lang="en-US" sz="1600" b="0"/>
              <a:t>Design a </a:t>
            </a:r>
            <a:r>
              <a:rPr lang="en-US" sz="1600" b="0" err="1"/>
              <a:t>CanSat</a:t>
            </a:r>
            <a:r>
              <a:rPr lang="en-US" sz="1600" b="0"/>
              <a:t> that shall simulate a space probe entering a planetary atmosphere while carrying a delicate instrument. </a:t>
            </a:r>
          </a:p>
          <a:p>
            <a:pPr marL="0" marR="0" lvl="0" indent="0" algn="l" rtl="0">
              <a:lnSpc>
                <a:spcPct val="100000"/>
              </a:lnSpc>
              <a:spcBef>
                <a:spcPts val="0"/>
              </a:spcBef>
              <a:spcAft>
                <a:spcPts val="0"/>
              </a:spcAft>
              <a:buClr>
                <a:schemeClr val="dk1"/>
              </a:buClr>
              <a:buSzPts val="2400"/>
              <a:buNone/>
            </a:pPr>
            <a:endParaRPr lang="en-US" sz="1600" b="0"/>
          </a:p>
          <a:p>
            <a:pPr marL="342900" indent="-342900">
              <a:spcBef>
                <a:spcPts val="0"/>
              </a:spcBef>
            </a:pPr>
            <a:r>
              <a:rPr lang="en-US" sz="1600" b="0"/>
              <a:t>The </a:t>
            </a:r>
            <a:r>
              <a:rPr lang="en-US" sz="1600" b="0" err="1"/>
              <a:t>CanSat</a:t>
            </a:r>
            <a:r>
              <a:rPr lang="en-US" sz="1600" b="0"/>
              <a:t> shall act and operate as the nosecone during ascent</a:t>
            </a:r>
          </a:p>
          <a:p>
            <a:pPr marL="342900" indent="-342900">
              <a:spcBef>
                <a:spcPts val="0"/>
              </a:spcBef>
            </a:pPr>
            <a:r>
              <a:rPr lang="en-US" sz="1600" b="0"/>
              <a:t>The </a:t>
            </a:r>
            <a:r>
              <a:rPr lang="en-US" sz="1600" b="0" err="1"/>
              <a:t>CanSat</a:t>
            </a:r>
            <a:r>
              <a:rPr lang="en-US" sz="1600" b="0"/>
              <a:t> must survive the forces at launch and deployment</a:t>
            </a:r>
          </a:p>
          <a:p>
            <a:pPr marL="342900" indent="-342900">
              <a:spcBef>
                <a:spcPts val="0"/>
              </a:spcBef>
            </a:pPr>
            <a:r>
              <a:rPr lang="en-US" sz="1600" b="0"/>
              <a:t>The </a:t>
            </a:r>
            <a:r>
              <a:rPr lang="en-US" sz="1600" b="0" err="1"/>
              <a:t>CanSat</a:t>
            </a:r>
            <a:r>
              <a:rPr lang="en-US" sz="1600" b="0"/>
              <a:t> shall be launched to a maximum altitude of 725 meters above the launch site and deployed near apogee (peak altitude)</a:t>
            </a:r>
          </a:p>
          <a:p>
            <a:pPr marL="342900" indent="-342900">
              <a:spcBef>
                <a:spcPts val="0"/>
              </a:spcBef>
            </a:pPr>
            <a:r>
              <a:rPr lang="en-US" sz="1600" b="0"/>
              <a:t>The </a:t>
            </a:r>
            <a:r>
              <a:rPr lang="en-US" sz="1600" b="0" err="1"/>
              <a:t>CanSat</a:t>
            </a:r>
            <a:r>
              <a:rPr lang="en-US" sz="1600" b="0"/>
              <a:t> shall measure the speed of the rocket during both ascent and descent with a pitot tube</a:t>
            </a:r>
          </a:p>
          <a:p>
            <a:pPr marL="342900" indent="-342900">
              <a:spcBef>
                <a:spcPts val="0"/>
              </a:spcBef>
            </a:pPr>
            <a:r>
              <a:rPr lang="en-US" sz="1600" b="0"/>
              <a:t>The </a:t>
            </a:r>
            <a:r>
              <a:rPr lang="en-US" sz="1600" b="0" err="1"/>
              <a:t>CanSat</a:t>
            </a:r>
            <a:r>
              <a:rPr lang="en-US" sz="1600" b="0"/>
              <a:t> shall open an aerobraking heatshield which should have a descent rate of between 10 to 30 meters per second and not tumble</a:t>
            </a:r>
          </a:p>
          <a:p>
            <a:pPr marL="342900" indent="-342900">
              <a:spcBef>
                <a:spcPts val="0"/>
              </a:spcBef>
            </a:pPr>
            <a:r>
              <a:rPr lang="en-US" sz="1600" b="0"/>
              <a:t>At 100 meters, the </a:t>
            </a:r>
            <a:r>
              <a:rPr lang="en-US" sz="1600" b="0" err="1"/>
              <a:t>CanSat</a:t>
            </a:r>
            <a:r>
              <a:rPr lang="en-US" sz="1600" b="0"/>
              <a:t> shall detach the aerobraking heatshield and simultaneously release a parachute, reducing the descent to 5 meters per second or less</a:t>
            </a:r>
          </a:p>
          <a:p>
            <a:pPr marL="342900" indent="-342900">
              <a:spcBef>
                <a:spcPts val="0"/>
              </a:spcBef>
            </a:pPr>
            <a:r>
              <a:rPr lang="en-US" sz="1600" b="0"/>
              <a:t>The </a:t>
            </a:r>
            <a:r>
              <a:rPr lang="en-US" sz="1600" b="0" err="1"/>
              <a:t>CanSat</a:t>
            </a:r>
            <a:r>
              <a:rPr lang="en-US" sz="1600" b="0"/>
              <a:t> shall land with the egg intact</a:t>
            </a:r>
          </a:p>
          <a:p>
            <a:pPr marL="342900" indent="-342900">
              <a:spcBef>
                <a:spcPts val="0"/>
              </a:spcBef>
            </a:pPr>
            <a:r>
              <a:rPr lang="en-US" sz="1600" b="0"/>
              <a:t>The camera shall point in one direction and maintain that direction through the descent</a:t>
            </a:r>
          </a:p>
          <a:p>
            <a:pPr marL="342900" indent="-342900">
              <a:spcBef>
                <a:spcPts val="0"/>
              </a:spcBef>
            </a:pPr>
            <a:endParaRPr lang="en-US" sz="1600" b="0"/>
          </a:p>
          <a:p>
            <a:pPr marL="342900" indent="-342900">
              <a:spcBef>
                <a:spcPts val="0"/>
              </a:spcBef>
            </a:pPr>
            <a:endParaRPr lang="en-US" sz="1600" b="0"/>
          </a:p>
          <a:p>
            <a:pPr marL="342900" indent="-342900">
              <a:spcBef>
                <a:spcPts val="0"/>
              </a:spcBef>
            </a:pPr>
            <a:endParaRPr lang="en-US" sz="1600" b="0"/>
          </a:p>
        </p:txBody>
      </p:sp>
      <p:sp>
        <p:nvSpPr>
          <p:cNvPr id="155" name="Google Shape;155;p19"/>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
        <p:nvSpPr>
          <p:cNvPr id="156" name="Google Shape;156;p1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AFB29BC-4B69-A9DD-4244-03AFECC2C0B2}"/>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3889C1A-8D28-D68C-C107-914324F5BBEF}"/>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59"/>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60</a:t>
            </a:fld>
            <a:endParaRPr sz="1000" b="0" i="0" u="none" strike="noStrike" cap="none">
              <a:solidFill>
                <a:schemeClr val="dk1"/>
              </a:solidFill>
              <a:latin typeface="Arial"/>
              <a:ea typeface="Arial"/>
              <a:cs typeface="Arial"/>
              <a:sym typeface="Arial"/>
            </a:endParaRPr>
          </a:p>
        </p:txBody>
      </p:sp>
      <p:sp>
        <p:nvSpPr>
          <p:cNvPr id="565" name="Google Shape;565;p59"/>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Telemetry Format (1/3)</a:t>
            </a:r>
            <a:endParaRPr/>
          </a:p>
        </p:txBody>
      </p:sp>
      <p:sp>
        <p:nvSpPr>
          <p:cNvPr id="566" name="Google Shape;566;p59"/>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285750" indent="-285750">
              <a:spcBef>
                <a:spcPts val="0"/>
              </a:spcBef>
              <a:buFont typeface="Arial,Sans-Serif"/>
            </a:pPr>
            <a:r>
              <a:rPr lang="en-US" sz="2000"/>
              <a:t>Transmitted Data will be saved to a .csv file on ground station.</a:t>
            </a:r>
            <a:endParaRPr lang="en-US" sz="2000" b="0"/>
          </a:p>
          <a:p>
            <a:pPr marL="285750" indent="-285750">
              <a:spcBef>
                <a:spcPts val="0"/>
              </a:spcBef>
              <a:buFont typeface="Arial,Sans-Serif"/>
            </a:pPr>
            <a:r>
              <a:rPr lang="en-US" sz="2000"/>
              <a:t>Data Transmitted:</a:t>
            </a:r>
            <a:endParaRPr lang="en-US" sz="2000" b="0"/>
          </a:p>
          <a:p>
            <a:pPr marL="285750" lvl="8" indent="-285750">
              <a:spcBef>
                <a:spcPts val="0"/>
              </a:spcBef>
              <a:buSzPts val="2400"/>
              <a:buFont typeface="Arial,Sans-Serif"/>
              <a:buChar char="•"/>
            </a:pPr>
            <a:r>
              <a:rPr lang="en-US" sz="2000"/>
              <a:t>To GCS at 1 Hz packet transmission rate:</a:t>
            </a:r>
          </a:p>
          <a:p>
            <a:pPr marL="285750" lvl="8" indent="-285750">
              <a:spcBef>
                <a:spcPts val="0"/>
              </a:spcBef>
              <a:buSzPts val="2400"/>
              <a:buFont typeface="Arial,Sans-Serif"/>
              <a:buChar char="•"/>
            </a:pPr>
            <a:r>
              <a:rPr lang="en-US" sz="2000"/>
              <a:t>Payload sensor readings (Air pressure/temperature, mission time, GPS time, coordinates, power supply voltage, tilt, altitude, and various states)</a:t>
            </a:r>
          </a:p>
          <a:p>
            <a:pPr marL="342900" marR="0" lvl="0" indent="-342900" algn="l" rtl="0">
              <a:lnSpc>
                <a:spcPct val="100000"/>
              </a:lnSpc>
              <a:spcBef>
                <a:spcPts val="480"/>
              </a:spcBef>
              <a:spcAft>
                <a:spcPts val="0"/>
              </a:spcAft>
              <a:buClr>
                <a:schemeClr val="dk1"/>
              </a:buClr>
              <a:buSzPts val="2400"/>
              <a:buFont typeface="Arial"/>
              <a:buChar char="•"/>
            </a:pPr>
            <a:r>
              <a:rPr lang="en-US" sz="2000" b="1" i="0" u="none" strike="noStrike" cap="none">
                <a:latin typeface="Arial"/>
                <a:ea typeface="Arial"/>
                <a:cs typeface="Arial"/>
                <a:sym typeface="Arial"/>
              </a:rPr>
              <a:t>How is data formatted?</a:t>
            </a:r>
            <a:endParaRPr lang="en-US" sz="2000"/>
          </a:p>
          <a:p>
            <a:pPr marL="742950" lvl="1" indent="-285750"/>
            <a:r>
              <a:rPr lang="en-US" sz="2000"/>
              <a:t>-Payload-to-GCS:</a:t>
            </a:r>
          </a:p>
          <a:p>
            <a:pPr marL="457200" lvl="1" indent="0">
              <a:buNone/>
            </a:pPr>
            <a:r>
              <a:rPr lang="en-US" sz="2000"/>
              <a:t>TEAM_ID, MISSION_TIME, PACKET_COUNT, MODE, STATE, ALTITUDE, AIR_SPEED, HS_DEPLOYED, PC_DEPLOYED, TEMPERATURE, VOLTAGE, PRESSURE, GPS_TIME, GPS_ALTITUDE, GPS_LATITUDE, GPS_LONGITUDE, GPS_SATS, TILT_X, TILT_Y, ROT_Z, CMD_ECHO</a:t>
            </a:r>
          </a:p>
          <a:p>
            <a:pPr marL="285750" lvl="8" indent="-285750">
              <a:spcBef>
                <a:spcPts val="0"/>
              </a:spcBef>
              <a:buFont typeface="Arial,Sans-Serif"/>
              <a:buChar char="•"/>
            </a:pPr>
            <a:r>
              <a:rPr lang="en-US" sz="2000" b="1"/>
              <a:t>Example:</a:t>
            </a:r>
            <a:endParaRPr lang="en-US" sz="2000"/>
          </a:p>
          <a:p>
            <a:pPr marL="0" lvl="8" indent="0">
              <a:spcBef>
                <a:spcPts val="0"/>
              </a:spcBef>
              <a:buNone/>
            </a:pPr>
            <a:r>
              <a:rPr lang="en-US" sz="2000"/>
              <a:t>2031, 23:35:59, 25, F, LAUNCH_WAIT, 150.2, 15.76, N, N, 25.3, 8.3,230, 13:35:35, 25, 150.0258, 168.6765, 58, 5.02, 3.05, 2.63, CXON</a:t>
            </a:r>
          </a:p>
          <a:p>
            <a:pPr marL="742950" marR="0" lvl="1" indent="-285750" algn="l" rtl="0">
              <a:lnSpc>
                <a:spcPct val="100000"/>
              </a:lnSpc>
              <a:spcBef>
                <a:spcPts val="48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567" name="Google Shape;567;p59"/>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
        <p:nvSpPr>
          <p:cNvPr id="568" name="Google Shape;568;p5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CE37F007-3A40-CC11-40C0-169DAAA6EAA5}"/>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687BBF07-E6F8-5793-83F0-E8B4F7DC95D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031A-96F1-6740-16BE-03C18B27F51C}"/>
              </a:ext>
            </a:extLst>
          </p:cNvPr>
          <p:cNvSpPr>
            <a:spLocks noGrp="1"/>
          </p:cNvSpPr>
          <p:nvPr>
            <p:ph type="title"/>
          </p:nvPr>
        </p:nvSpPr>
        <p:spPr/>
        <p:txBody>
          <a:bodyPr/>
          <a:lstStyle/>
          <a:p>
            <a:r>
              <a:rPr lang="en-US"/>
              <a:t>Payload Telemetry Format (2/3)</a:t>
            </a:r>
          </a:p>
        </p:txBody>
      </p:sp>
      <p:sp>
        <p:nvSpPr>
          <p:cNvPr id="4" name="Slide Number Placeholder 3">
            <a:extLst>
              <a:ext uri="{FF2B5EF4-FFF2-40B4-BE49-F238E27FC236}">
                <a16:creationId xmlns:a16="http://schemas.microsoft.com/office/drawing/2014/main" id="{47630B6F-C6C3-A5B6-8820-E6E2F2903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61</a:t>
            </a:fld>
            <a:endParaRPr lang="en-US"/>
          </a:p>
        </p:txBody>
      </p:sp>
      <p:pic>
        <p:nvPicPr>
          <p:cNvPr id="6" name="Picture 5" descr="A logo of a globe&#10;&#10;Description automatically generated">
            <a:extLst>
              <a:ext uri="{FF2B5EF4-FFF2-40B4-BE49-F238E27FC236}">
                <a16:creationId xmlns:a16="http://schemas.microsoft.com/office/drawing/2014/main" id="{EEA7C6A5-0B9E-5015-43AB-66F8772E8F90}"/>
              </a:ext>
            </a:extLst>
          </p:cNvPr>
          <p:cNvPicPr>
            <a:picLocks noChangeAspect="1"/>
          </p:cNvPicPr>
          <p:nvPr/>
        </p:nvPicPr>
        <p:blipFill>
          <a:blip r:embed="rId2"/>
          <a:stretch>
            <a:fillRect/>
          </a:stretch>
        </p:blipFill>
        <p:spPr>
          <a:xfrm>
            <a:off x="66288" y="43797"/>
            <a:ext cx="1533912" cy="884099"/>
          </a:xfrm>
          <a:prstGeom prst="rect">
            <a:avLst/>
          </a:prstGeom>
        </p:spPr>
      </p:pic>
      <p:sp>
        <p:nvSpPr>
          <p:cNvPr id="15" name="Google Shape;102;p14">
            <a:extLst>
              <a:ext uri="{FF2B5EF4-FFF2-40B4-BE49-F238E27FC236}">
                <a16:creationId xmlns:a16="http://schemas.microsoft.com/office/drawing/2014/main" id="{F5DAACBE-4C79-6ED3-EAE9-39E83F98C9FF}"/>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23" name="Table 22">
            <a:extLst>
              <a:ext uri="{FF2B5EF4-FFF2-40B4-BE49-F238E27FC236}">
                <a16:creationId xmlns:a16="http://schemas.microsoft.com/office/drawing/2014/main" id="{C5553642-E4F6-BAD7-379F-6E9B95670597}"/>
              </a:ext>
            </a:extLst>
          </p:cNvPr>
          <p:cNvGraphicFramePr>
            <a:graphicFrameLocks noGrp="1"/>
          </p:cNvGraphicFramePr>
          <p:nvPr>
            <p:extLst>
              <p:ext uri="{D42A27DB-BD31-4B8C-83A1-F6EECF244321}">
                <p14:modId xmlns:p14="http://schemas.microsoft.com/office/powerpoint/2010/main" val="676393663"/>
              </p:ext>
            </p:extLst>
          </p:nvPr>
        </p:nvGraphicFramePr>
        <p:xfrm>
          <a:off x="333375" y="1143000"/>
          <a:ext cx="8477250" cy="4638675"/>
        </p:xfrm>
        <a:graphic>
          <a:graphicData uri="http://schemas.openxmlformats.org/drawingml/2006/table">
            <a:tbl>
              <a:tblPr firstRow="1" bandRow="1">
                <a:tableStyleId>{9F04E99A-474F-47B1-879B-63DCE3DC75A0}</a:tableStyleId>
              </a:tblPr>
              <a:tblGrid>
                <a:gridCol w="2714625">
                  <a:extLst>
                    <a:ext uri="{9D8B030D-6E8A-4147-A177-3AD203B41FA5}">
                      <a16:colId xmlns:a16="http://schemas.microsoft.com/office/drawing/2014/main" val="2076622832"/>
                    </a:ext>
                  </a:extLst>
                </a:gridCol>
                <a:gridCol w="3981450">
                  <a:extLst>
                    <a:ext uri="{9D8B030D-6E8A-4147-A177-3AD203B41FA5}">
                      <a16:colId xmlns:a16="http://schemas.microsoft.com/office/drawing/2014/main" val="2867020017"/>
                    </a:ext>
                  </a:extLst>
                </a:gridCol>
                <a:gridCol w="1781175">
                  <a:extLst>
                    <a:ext uri="{9D8B030D-6E8A-4147-A177-3AD203B41FA5}">
                      <a16:colId xmlns:a16="http://schemas.microsoft.com/office/drawing/2014/main" val="4217154180"/>
                    </a:ext>
                  </a:extLst>
                </a:gridCol>
              </a:tblGrid>
              <a:tr h="390525">
                <a:tc>
                  <a:txBody>
                    <a:bodyPr/>
                    <a:lstStyle/>
                    <a:p>
                      <a:pPr fontAlgn="base"/>
                      <a:r>
                        <a:rPr lang="en-US" sz="1200" b="1">
                          <a:solidFill>
                            <a:srgbClr val="FFFFFF"/>
                          </a:solidFill>
                          <a:effectLst/>
                          <a:latin typeface="Arial"/>
                        </a:rPr>
                        <a:t>Telemetry Field</a:t>
                      </a:r>
                      <a:endParaRPr lang="en-US">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D8A"/>
                    </a:solidFill>
                  </a:tcPr>
                </a:tc>
                <a:tc>
                  <a:txBody>
                    <a:bodyPr/>
                    <a:lstStyle/>
                    <a:p>
                      <a:pPr fontAlgn="base"/>
                      <a:r>
                        <a:rPr lang="en-US" sz="1200" b="1">
                          <a:solidFill>
                            <a:srgbClr val="FFFFFF"/>
                          </a:solidFill>
                          <a:effectLst/>
                          <a:latin typeface="Arial"/>
                        </a:rPr>
                        <a:t>Purpose</a:t>
                      </a:r>
                      <a:endParaRPr lang="en-US">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D8A"/>
                    </a:solidFill>
                  </a:tcPr>
                </a:tc>
                <a:tc>
                  <a:txBody>
                    <a:bodyPr/>
                    <a:lstStyle/>
                    <a:p>
                      <a:pPr fontAlgn="base"/>
                      <a:r>
                        <a:rPr lang="en-US" sz="1200" b="1">
                          <a:solidFill>
                            <a:srgbClr val="FFFFFF"/>
                          </a:solidFill>
                          <a:effectLst/>
                          <a:latin typeface="Arial"/>
                        </a:rPr>
                        <a:t>Relayed From:</a:t>
                      </a:r>
                      <a:endParaRPr lang="en-US">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D8A"/>
                    </a:solidFill>
                  </a:tcPr>
                </a:tc>
                <a:extLst>
                  <a:ext uri="{0D108BD9-81ED-4DB2-BD59-A6C34878D82A}">
                    <a16:rowId xmlns:a16="http://schemas.microsoft.com/office/drawing/2014/main" val="2515529129"/>
                  </a:ext>
                </a:extLst>
              </a:tr>
              <a:tr h="390525">
                <a:tc>
                  <a:txBody>
                    <a:bodyPr/>
                    <a:lstStyle/>
                    <a:p>
                      <a:pPr fontAlgn="base"/>
                      <a:r>
                        <a:rPr lang="en-US" sz="1200">
                          <a:effectLst/>
                          <a:latin typeface="Arial"/>
                        </a:rPr>
                        <a:t>&lt;TEAM_ID&gt;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Team ID number (2031)</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rowSpan="10">
                  <a:txBody>
                    <a:bodyPr/>
                    <a:lstStyle/>
                    <a:p>
                      <a:pPr algn="ctr" fontAlgn="base"/>
                      <a:r>
                        <a:rPr lang="en-US" sz="1200">
                          <a:effectLst/>
                          <a:latin typeface="Arial"/>
                        </a:rPr>
                        <a:t>Payload</a:t>
                      </a:r>
                      <a:endParaRPr lang="en-US">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869845"/>
                  </a:ext>
                </a:extLst>
              </a:tr>
              <a:tr h="552450">
                <a:tc>
                  <a:txBody>
                    <a:bodyPr/>
                    <a:lstStyle/>
                    <a:p>
                      <a:pPr fontAlgn="base"/>
                      <a:r>
                        <a:rPr lang="en-US" sz="1200">
                          <a:effectLst/>
                          <a:latin typeface="Arial"/>
                        </a:rPr>
                        <a:t>&lt;MISSION_TIME&gt;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UTC time from RST=0 in 1st software state (hh:mm:ss)</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651605433"/>
                  </a:ext>
                </a:extLst>
              </a:tr>
              <a:tr h="390525">
                <a:tc>
                  <a:txBody>
                    <a:bodyPr/>
                    <a:lstStyle/>
                    <a:p>
                      <a:pPr fontAlgn="base"/>
                      <a:r>
                        <a:rPr lang="en-US" sz="1200">
                          <a:effectLst/>
                          <a:latin typeface="Arial"/>
                        </a:rPr>
                        <a:t>&lt;PACKET_COUNT&gt;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 of packets transmitted across all devices</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155066777"/>
                  </a:ext>
                </a:extLst>
              </a:tr>
              <a:tr h="504825">
                <a:tc>
                  <a:txBody>
                    <a:bodyPr/>
                    <a:lstStyle/>
                    <a:p>
                      <a:pPr fontAlgn="base"/>
                      <a:r>
                        <a:rPr lang="en-US" sz="1200">
                          <a:effectLst/>
                          <a:latin typeface="Arial"/>
                        </a:rPr>
                        <a:t>&lt;MODE&gt;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'F' = Flight (default) mode, 'S' = Simulation mode</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176351354"/>
                  </a:ext>
                </a:extLst>
              </a:tr>
              <a:tr h="390525">
                <a:tc>
                  <a:txBody>
                    <a:bodyPr/>
                    <a:lstStyle/>
                    <a:p>
                      <a:pPr fontAlgn="base"/>
                      <a:r>
                        <a:rPr lang="en-US" sz="1200">
                          <a:effectLst/>
                          <a:latin typeface="Arial"/>
                        </a:rPr>
                        <a:t>&lt;STATE&gt;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Software State (STARTUP, DESCENT, etc.)</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976213060"/>
                  </a:ext>
                </a:extLst>
              </a:tr>
              <a:tr h="390525">
                <a:tc>
                  <a:txBody>
                    <a:bodyPr/>
                    <a:lstStyle/>
                    <a:p>
                      <a:pPr fontAlgn="base"/>
                      <a:r>
                        <a:rPr lang="en-US" sz="1200">
                          <a:effectLst/>
                          <a:latin typeface="Arial"/>
                        </a:rPr>
                        <a:t>&lt;ALTITUDE&gt;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Altitude in meters relative to ground level (+/- 0.1 m)</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022542471"/>
                  </a:ext>
                </a:extLst>
              </a:tr>
              <a:tr h="390525">
                <a:tc>
                  <a:txBody>
                    <a:bodyPr/>
                    <a:lstStyle/>
                    <a:p>
                      <a:pPr fontAlgn="base"/>
                      <a:r>
                        <a:rPr lang="en-US" sz="1200">
                          <a:effectLst/>
                          <a:latin typeface="Arial"/>
                        </a:rPr>
                        <a:t>&lt;HS_DEPLOYED&gt;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‘P’ if the heat shield has been deployed, ‘N’ if not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838313761"/>
                  </a:ext>
                </a:extLst>
              </a:tr>
              <a:tr h="390525">
                <a:tc>
                  <a:txBody>
                    <a:bodyPr/>
                    <a:lstStyle/>
                    <a:p>
                      <a:pPr fontAlgn="base"/>
                      <a:r>
                        <a:rPr lang="en-US" sz="1200">
                          <a:effectLst/>
                          <a:latin typeface="Arial"/>
                        </a:rPr>
                        <a:t>&lt;PC_DEPLOYED&gt;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‘C’ if the probe parachute has been deployed, ‘N’ if not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599825195"/>
                  </a:ext>
                </a:extLst>
              </a:tr>
              <a:tr h="390525">
                <a:tc>
                  <a:txBody>
                    <a:bodyPr/>
                    <a:lstStyle/>
                    <a:p>
                      <a:pPr fontAlgn="base"/>
                      <a:r>
                        <a:rPr lang="en-US" sz="1200">
                          <a:effectLst/>
                          <a:latin typeface="Arial"/>
                        </a:rPr>
                        <a:t>&lt;AIR_SPEED&gt;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buNone/>
                      </a:pPr>
                      <a:r>
                        <a:rPr lang="en-US" sz="1200" b="0" i="0" u="none" strike="noStrike" noProof="0">
                          <a:effectLst/>
                        </a:rPr>
                        <a:t>Airspeed in meters per second measured with the pitot tube during both ascent and descent.</a:t>
                      </a:r>
                      <a:endParaRPr 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4143123745"/>
                  </a:ext>
                </a:extLst>
              </a:tr>
              <a:tr h="390525">
                <a:tc>
                  <a:txBody>
                    <a:bodyPr/>
                    <a:lstStyle/>
                    <a:p>
                      <a:pPr fontAlgn="base"/>
                      <a:r>
                        <a:rPr lang="en-US" sz="1200">
                          <a:effectLst/>
                          <a:latin typeface="Arial"/>
                        </a:rPr>
                        <a:t>&lt;TEMP&gt;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The temperature in degrees Celsius (+/- 0.1C)</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687112128"/>
                  </a:ext>
                </a:extLst>
              </a:tr>
            </a:tbl>
          </a:graphicData>
        </a:graphic>
      </p:graphicFrame>
      <p:sp>
        <p:nvSpPr>
          <p:cNvPr id="3" name="Google Shape;568;p59">
            <a:extLst>
              <a:ext uri="{FF2B5EF4-FFF2-40B4-BE49-F238E27FC236}">
                <a16:creationId xmlns:a16="http://schemas.microsoft.com/office/drawing/2014/main" id="{A4269F4A-9348-590A-483A-87F95081B593}"/>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 name="Google Shape;567;p59">
            <a:extLst>
              <a:ext uri="{FF2B5EF4-FFF2-40B4-BE49-F238E27FC236}">
                <a16:creationId xmlns:a16="http://schemas.microsoft.com/office/drawing/2014/main" id="{55DA4805-8DCD-0D0F-2346-4713238E5545}"/>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Tree>
    <p:extLst>
      <p:ext uri="{BB962C8B-B14F-4D97-AF65-F5344CB8AC3E}">
        <p14:creationId xmlns:p14="http://schemas.microsoft.com/office/powerpoint/2010/main" val="2818255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06024-DDAD-31AC-8755-21EBD37FD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B277B-E52D-DFE8-4352-273A1529F9E4}"/>
              </a:ext>
            </a:extLst>
          </p:cNvPr>
          <p:cNvSpPr>
            <a:spLocks noGrp="1"/>
          </p:cNvSpPr>
          <p:nvPr>
            <p:ph type="title"/>
          </p:nvPr>
        </p:nvSpPr>
        <p:spPr/>
        <p:txBody>
          <a:bodyPr/>
          <a:lstStyle/>
          <a:p>
            <a:r>
              <a:rPr lang="en-US"/>
              <a:t>Payload Telemetry Format (3/3)</a:t>
            </a:r>
          </a:p>
        </p:txBody>
      </p:sp>
      <p:sp>
        <p:nvSpPr>
          <p:cNvPr id="4" name="Slide Number Placeholder 3">
            <a:extLst>
              <a:ext uri="{FF2B5EF4-FFF2-40B4-BE49-F238E27FC236}">
                <a16:creationId xmlns:a16="http://schemas.microsoft.com/office/drawing/2014/main" id="{2B926EFF-C518-676D-D806-71E1C789FA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62</a:t>
            </a:fld>
            <a:endParaRPr lang="en-US"/>
          </a:p>
        </p:txBody>
      </p:sp>
      <p:pic>
        <p:nvPicPr>
          <p:cNvPr id="6" name="Picture 5" descr="A logo of a globe&#10;&#10;Description automatically generated">
            <a:extLst>
              <a:ext uri="{FF2B5EF4-FFF2-40B4-BE49-F238E27FC236}">
                <a16:creationId xmlns:a16="http://schemas.microsoft.com/office/drawing/2014/main" id="{C12040E2-29A9-6883-F97D-232DCB01FD95}"/>
              </a:ext>
            </a:extLst>
          </p:cNvPr>
          <p:cNvPicPr>
            <a:picLocks noChangeAspect="1"/>
          </p:cNvPicPr>
          <p:nvPr/>
        </p:nvPicPr>
        <p:blipFill>
          <a:blip r:embed="rId2"/>
          <a:stretch>
            <a:fillRect/>
          </a:stretch>
        </p:blipFill>
        <p:spPr>
          <a:xfrm>
            <a:off x="66288" y="43797"/>
            <a:ext cx="1533912" cy="884099"/>
          </a:xfrm>
          <a:prstGeom prst="rect">
            <a:avLst/>
          </a:prstGeom>
        </p:spPr>
      </p:pic>
      <p:sp>
        <p:nvSpPr>
          <p:cNvPr id="15" name="Google Shape;102;p14">
            <a:extLst>
              <a:ext uri="{FF2B5EF4-FFF2-40B4-BE49-F238E27FC236}">
                <a16:creationId xmlns:a16="http://schemas.microsoft.com/office/drawing/2014/main" id="{D9DFCB3D-B57A-6E74-1670-03F086C44A8B}"/>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8" name="Table 7">
            <a:extLst>
              <a:ext uri="{FF2B5EF4-FFF2-40B4-BE49-F238E27FC236}">
                <a16:creationId xmlns:a16="http://schemas.microsoft.com/office/drawing/2014/main" id="{ABEAB880-FEEA-3647-F504-A99D6941B88F}"/>
              </a:ext>
            </a:extLst>
          </p:cNvPr>
          <p:cNvGraphicFramePr>
            <a:graphicFrameLocks noGrp="1"/>
          </p:cNvGraphicFramePr>
          <p:nvPr>
            <p:extLst>
              <p:ext uri="{D42A27DB-BD31-4B8C-83A1-F6EECF244321}">
                <p14:modId xmlns:p14="http://schemas.microsoft.com/office/powerpoint/2010/main" val="1402033045"/>
              </p:ext>
            </p:extLst>
          </p:nvPr>
        </p:nvGraphicFramePr>
        <p:xfrm>
          <a:off x="333374" y="1068641"/>
          <a:ext cx="8477250" cy="5095287"/>
        </p:xfrm>
        <a:graphic>
          <a:graphicData uri="http://schemas.openxmlformats.org/drawingml/2006/table">
            <a:tbl>
              <a:tblPr firstRow="1" bandRow="1">
                <a:tableStyleId>{9F04E99A-474F-47B1-879B-63DCE3DC75A0}</a:tableStyleId>
              </a:tblPr>
              <a:tblGrid>
                <a:gridCol w="2714625">
                  <a:extLst>
                    <a:ext uri="{9D8B030D-6E8A-4147-A177-3AD203B41FA5}">
                      <a16:colId xmlns:a16="http://schemas.microsoft.com/office/drawing/2014/main" val="768167563"/>
                    </a:ext>
                  </a:extLst>
                </a:gridCol>
                <a:gridCol w="3981450">
                  <a:extLst>
                    <a:ext uri="{9D8B030D-6E8A-4147-A177-3AD203B41FA5}">
                      <a16:colId xmlns:a16="http://schemas.microsoft.com/office/drawing/2014/main" val="918480611"/>
                    </a:ext>
                  </a:extLst>
                </a:gridCol>
                <a:gridCol w="1781175">
                  <a:extLst>
                    <a:ext uri="{9D8B030D-6E8A-4147-A177-3AD203B41FA5}">
                      <a16:colId xmlns:a16="http://schemas.microsoft.com/office/drawing/2014/main" val="1799259744"/>
                    </a:ext>
                  </a:extLst>
                </a:gridCol>
              </a:tblGrid>
              <a:tr h="358288">
                <a:tc>
                  <a:txBody>
                    <a:bodyPr/>
                    <a:lstStyle/>
                    <a:p>
                      <a:pPr fontAlgn="base"/>
                      <a:r>
                        <a:rPr lang="en-US" sz="1200" b="1">
                          <a:solidFill>
                            <a:srgbClr val="FFFFFF"/>
                          </a:solidFill>
                          <a:effectLst/>
                          <a:latin typeface="Arial"/>
                        </a:rPr>
                        <a:t>Telemetry Field</a:t>
                      </a:r>
                      <a:endParaRPr lang="en-US">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D8A"/>
                    </a:solidFill>
                  </a:tcPr>
                </a:tc>
                <a:tc>
                  <a:txBody>
                    <a:bodyPr/>
                    <a:lstStyle/>
                    <a:p>
                      <a:pPr fontAlgn="base"/>
                      <a:r>
                        <a:rPr lang="en-US" sz="1200" b="1">
                          <a:solidFill>
                            <a:srgbClr val="FFFFFF"/>
                          </a:solidFill>
                          <a:effectLst/>
                          <a:latin typeface="Arial"/>
                        </a:rPr>
                        <a:t>Purpose</a:t>
                      </a:r>
                      <a:endParaRPr lang="en-US">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D8A"/>
                    </a:solidFill>
                  </a:tcPr>
                </a:tc>
                <a:tc>
                  <a:txBody>
                    <a:bodyPr/>
                    <a:lstStyle/>
                    <a:p>
                      <a:pPr fontAlgn="base"/>
                      <a:r>
                        <a:rPr lang="en-US" sz="1200" b="1">
                          <a:solidFill>
                            <a:srgbClr val="FFFFFF"/>
                          </a:solidFill>
                          <a:effectLst/>
                          <a:latin typeface="Arial"/>
                        </a:rPr>
                        <a:t>Relayed From:</a:t>
                      </a:r>
                      <a:endParaRPr lang="en-US">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D8A"/>
                    </a:solidFill>
                  </a:tcPr>
                </a:tc>
                <a:extLst>
                  <a:ext uri="{0D108BD9-81ED-4DB2-BD59-A6C34878D82A}">
                    <a16:rowId xmlns:a16="http://schemas.microsoft.com/office/drawing/2014/main" val="602953573"/>
                  </a:ext>
                </a:extLst>
              </a:tr>
              <a:tr h="379876">
                <a:tc>
                  <a:txBody>
                    <a:bodyPr/>
                    <a:lstStyle/>
                    <a:p>
                      <a:pPr fontAlgn="base"/>
                      <a:r>
                        <a:rPr lang="en-US" sz="1200">
                          <a:effectLst/>
                          <a:latin typeface="Arial"/>
                        </a:rPr>
                        <a:t>&lt;PRESSURE&gt;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The air pressure in kPa (+/- 0.1 kPa)</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rowSpan="10">
                  <a:txBody>
                    <a:bodyPr/>
                    <a:lstStyle/>
                    <a:p>
                      <a:pPr algn="ctr" fontAlgn="base"/>
                      <a:endParaRPr lang="en-US" sz="1200">
                        <a:effectLst/>
                        <a:latin typeface="Arial"/>
                      </a:endParaRPr>
                    </a:p>
                    <a:p>
                      <a:pPr algn="ctr" fontAlgn="base"/>
                      <a:endParaRPr lang="en-US" sz="1200">
                        <a:effectLst/>
                        <a:latin typeface="Arial"/>
                      </a:endParaRPr>
                    </a:p>
                    <a:p>
                      <a:pPr algn="ctr" fontAlgn="base"/>
                      <a:r>
                        <a:rPr lang="en-US" sz="1200">
                          <a:effectLst/>
                          <a:latin typeface="Arial"/>
                        </a:rPr>
                        <a:t>Payload</a:t>
                      </a:r>
                      <a:endParaRPr lang="en-US">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12512839"/>
                  </a:ext>
                </a:extLst>
              </a:tr>
              <a:tr h="365760">
                <a:tc>
                  <a:txBody>
                    <a:bodyPr/>
                    <a:lstStyle/>
                    <a:p>
                      <a:pPr fontAlgn="base"/>
                      <a:r>
                        <a:rPr lang="en-US" sz="1200">
                          <a:effectLst/>
                          <a:latin typeface="Arial"/>
                        </a:rPr>
                        <a:t>&lt;VOLTAGE&gt;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Voltage reading of Container power bus (+/- 0.1 V)</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125159246"/>
                  </a:ext>
                </a:extLst>
              </a:tr>
              <a:tr h="379876">
                <a:tc>
                  <a:txBody>
                    <a:bodyPr/>
                    <a:lstStyle/>
                    <a:p>
                      <a:pPr fontAlgn="base"/>
                      <a:r>
                        <a:rPr lang="en-US" sz="1200">
                          <a:effectLst/>
                          <a:latin typeface="Arial"/>
                        </a:rPr>
                        <a:t>&lt;GPS_TIME&gt;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UTC time generated from GPS (hh:mm:ss) (+/- 1 sec)</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439671876"/>
                  </a:ext>
                </a:extLst>
              </a:tr>
              <a:tr h="488411">
                <a:tc>
                  <a:txBody>
                    <a:bodyPr/>
                    <a:lstStyle/>
                    <a:p>
                      <a:pPr fontAlgn="base"/>
                      <a:r>
                        <a:rPr lang="en-US" sz="1200">
                          <a:effectLst/>
                          <a:latin typeface="Arial"/>
                        </a:rPr>
                        <a:t>&lt;GPS_LATITUDE&gt;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GPS latitude coordinate in decimal degrees (+/- 0.0001 degrees North) </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76003667"/>
                  </a:ext>
                </a:extLst>
              </a:tr>
              <a:tr h="452232">
                <a:tc>
                  <a:txBody>
                    <a:bodyPr/>
                    <a:lstStyle/>
                    <a:p>
                      <a:pPr fontAlgn="base"/>
                      <a:r>
                        <a:rPr lang="en-US" sz="1200">
                          <a:effectLst/>
                          <a:latin typeface="Arial"/>
                        </a:rPr>
                        <a:t>&lt;GPS_LONGITUDE&gt;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GPS longitude coordinate in decimal degrees (+/- 0.0001 degrees West)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079147875"/>
                  </a:ext>
                </a:extLst>
              </a:tr>
              <a:tr h="452232">
                <a:tc>
                  <a:txBody>
                    <a:bodyPr/>
                    <a:lstStyle/>
                    <a:p>
                      <a:pPr fontAlgn="base"/>
                      <a:r>
                        <a:rPr lang="en-US" sz="1200">
                          <a:effectLst/>
                          <a:latin typeface="Arial"/>
                        </a:rPr>
                        <a:t>&lt;GPS_ALTITUDE&gt;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GPS altitude coordinate in decimal degrees (+/- 0.1 m from sea level)</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481944356"/>
                  </a:ext>
                </a:extLst>
              </a:tr>
              <a:tr h="379876">
                <a:tc>
                  <a:txBody>
                    <a:bodyPr/>
                    <a:lstStyle/>
                    <a:p>
                      <a:pPr fontAlgn="base"/>
                      <a:r>
                        <a:rPr lang="en-US" sz="1200">
                          <a:effectLst/>
                          <a:latin typeface="Arial"/>
                        </a:rPr>
                        <a:t>&lt;GPS_SATS&gt;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 of satellites being tracked by GPS</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236374238"/>
                  </a:ext>
                </a:extLst>
              </a:tr>
              <a:tr h="452232">
                <a:tc>
                  <a:txBody>
                    <a:bodyPr/>
                    <a:lstStyle/>
                    <a:p>
                      <a:pPr fontAlgn="base"/>
                      <a:r>
                        <a:rPr lang="en-US" sz="1200">
                          <a:effectLst/>
                          <a:latin typeface="Arial"/>
                        </a:rPr>
                        <a:t>&lt;TILT_X&gt;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The angle of the payload in the x direction in degrees (+/- 0.01)</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338278655"/>
                  </a:ext>
                </a:extLst>
              </a:tr>
              <a:tr h="452232">
                <a:tc>
                  <a:txBody>
                    <a:bodyPr/>
                    <a:lstStyle/>
                    <a:p>
                      <a:pPr fontAlgn="base"/>
                      <a:r>
                        <a:rPr lang="en-US" sz="1200">
                          <a:effectLst/>
                          <a:latin typeface="Arial"/>
                        </a:rPr>
                        <a:t>&lt;TILT_Y&gt;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The angle of the payload in the y direction in degrees (+/- 0.01)</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034018134"/>
                  </a:ext>
                </a:extLst>
              </a:tr>
              <a:tr h="452232">
                <a:tc>
                  <a:txBody>
                    <a:bodyPr/>
                    <a:lstStyle/>
                    <a:p>
                      <a:pPr fontAlgn="base"/>
                      <a:r>
                        <a:rPr lang="en-US" sz="1200">
                          <a:effectLst/>
                          <a:latin typeface="Arial"/>
                        </a:rPr>
                        <a:t>&lt;CMD_ECHO&gt;</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200">
                          <a:effectLst/>
                          <a:latin typeface="Arial"/>
                        </a:rPr>
                        <a:t>The last command received and processed by the payload</a:t>
                      </a:r>
                      <a:endParaRPr lang="en-US">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980680701"/>
                  </a:ext>
                </a:extLst>
              </a:tr>
              <a:tr h="452232">
                <a:tc>
                  <a:txBody>
                    <a:bodyPr/>
                    <a:lstStyle/>
                    <a:p>
                      <a:pPr lvl="0">
                        <a:buNone/>
                      </a:pPr>
                      <a:r>
                        <a:rPr lang="en-US" sz="1200">
                          <a:effectLst/>
                          <a:latin typeface="Arial"/>
                        </a:rPr>
                        <a:t>&lt;ROT_Z&gt;</a:t>
                      </a:r>
                    </a:p>
                  </a:txBody>
                  <a:tcP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noFill/>
                  </a:tcPr>
                </a:tc>
                <a:tc>
                  <a:txBody>
                    <a:bodyPr/>
                    <a:lstStyle/>
                    <a:p>
                      <a:pPr lvl="0">
                        <a:buNone/>
                      </a:pPr>
                      <a:r>
                        <a:rPr lang="en-US" sz="1200" b="0" i="0" u="none" strike="noStrike" noProof="0">
                          <a:effectLst/>
                        </a:rPr>
                        <a:t>The rotation rate of the CanSat in degrees per second (+/- 0.1)</a:t>
                      </a:r>
                    </a:p>
                  </a:txBody>
                  <a:tcP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noFill/>
                  </a:tcPr>
                </a:tc>
                <a:tc>
                  <a:txBody>
                    <a:bodyPr/>
                    <a:lstStyle/>
                    <a:p>
                      <a:pPr lvl="0" algn="ctr">
                        <a:buNone/>
                      </a:pPr>
                      <a:endParaRPr lang="en-US" sz="1200">
                        <a:effectLst/>
                        <a:latin typeface="Arial"/>
                      </a:endParaRPr>
                    </a:p>
                  </a:txBody>
                  <a:tcPr anchor="ctr">
                    <a:lnL w="9524">
                      <a:solidFill>
                        <a:srgbClr val="000000"/>
                      </a:solidFill>
                    </a:lnL>
                    <a:lnR w="9524">
                      <a:solidFill>
                        <a:srgbClr val="000000"/>
                      </a:solidFill>
                    </a:lnR>
                    <a:lnT w="12700" cap="flat" cmpd="sng" algn="ctr">
                      <a:noFill/>
                      <a:prstDash val="solid"/>
                      <a:round/>
                      <a:headEnd type="none" w="med" len="med"/>
                      <a:tailEnd type="none" w="med" len="med"/>
                    </a:lnT>
                    <a:lnB w="9524">
                      <a:solidFill>
                        <a:srgbClr val="000000"/>
                      </a:solidFill>
                    </a:lnB>
                    <a:noFill/>
                  </a:tcPr>
                </a:tc>
                <a:extLst>
                  <a:ext uri="{0D108BD9-81ED-4DB2-BD59-A6C34878D82A}">
                    <a16:rowId xmlns:a16="http://schemas.microsoft.com/office/drawing/2014/main" val="3631794649"/>
                  </a:ext>
                </a:extLst>
              </a:tr>
            </a:tbl>
          </a:graphicData>
        </a:graphic>
      </p:graphicFrame>
      <p:sp>
        <p:nvSpPr>
          <p:cNvPr id="3" name="Google Shape;568;p59">
            <a:extLst>
              <a:ext uri="{FF2B5EF4-FFF2-40B4-BE49-F238E27FC236}">
                <a16:creationId xmlns:a16="http://schemas.microsoft.com/office/drawing/2014/main" id="{FE60ABD1-4926-8CBB-B593-6F962477650F}"/>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 name="Google Shape;567;p59">
            <a:extLst>
              <a:ext uri="{FF2B5EF4-FFF2-40B4-BE49-F238E27FC236}">
                <a16:creationId xmlns:a16="http://schemas.microsoft.com/office/drawing/2014/main" id="{29C04ED6-FBF1-9348-9258-4D6926162BFA}"/>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Tree>
    <p:extLst>
      <p:ext uri="{BB962C8B-B14F-4D97-AF65-F5344CB8AC3E}">
        <p14:creationId xmlns:p14="http://schemas.microsoft.com/office/powerpoint/2010/main" val="2000527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7" name="Google Shape;577;p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Command</a:t>
            </a:r>
            <a:r>
              <a:rPr lang="en-US" sz="2400" b="1" i="0" u="none" strike="noStrike" cap="none">
                <a:solidFill>
                  <a:schemeClr val="accent2"/>
                </a:solidFill>
                <a:latin typeface="Arial"/>
                <a:ea typeface="Arial"/>
                <a:cs typeface="Arial"/>
                <a:sym typeface="Arial"/>
              </a:rPr>
              <a:t> Formats (1/2)</a:t>
            </a:r>
            <a:endParaRPr/>
          </a:p>
        </p:txBody>
      </p:sp>
      <p:sp>
        <p:nvSpPr>
          <p:cNvPr id="576" name="Google Shape;576;p6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63</a:t>
            </a:fld>
            <a:endParaRPr/>
          </a:p>
        </p:txBody>
      </p:sp>
      <p:sp>
        <p:nvSpPr>
          <p:cNvPr id="580" name="Google Shape;580;p6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D022A24-4883-FC2B-EAD7-96A033C70BD3}"/>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6">
            <a:extLst>
              <a:ext uri="{FF2B5EF4-FFF2-40B4-BE49-F238E27FC236}">
                <a16:creationId xmlns:a16="http://schemas.microsoft.com/office/drawing/2014/main" id="{7EB7F8B4-024F-C452-7771-CFFE22470FF3}"/>
              </a:ext>
            </a:extLst>
          </p:cNvPr>
          <p:cNvGraphicFramePr>
            <a:graphicFrameLocks noGrp="1"/>
          </p:cNvGraphicFramePr>
          <p:nvPr>
            <p:extLst>
              <p:ext uri="{D42A27DB-BD31-4B8C-83A1-F6EECF244321}">
                <p14:modId xmlns:p14="http://schemas.microsoft.com/office/powerpoint/2010/main" val="835967288"/>
              </p:ext>
            </p:extLst>
          </p:nvPr>
        </p:nvGraphicFramePr>
        <p:xfrm>
          <a:off x="223246" y="1123283"/>
          <a:ext cx="4152964" cy="2397910"/>
        </p:xfrm>
        <a:graphic>
          <a:graphicData uri="http://schemas.openxmlformats.org/drawingml/2006/table">
            <a:tbl>
              <a:tblPr firstRow="1" bandRow="1">
                <a:tableStyleId>{5940675A-B579-460E-94D1-54222C63F5DA}</a:tableStyleId>
              </a:tblPr>
              <a:tblGrid>
                <a:gridCol w="2076482">
                  <a:extLst>
                    <a:ext uri="{9D8B030D-6E8A-4147-A177-3AD203B41FA5}">
                      <a16:colId xmlns:a16="http://schemas.microsoft.com/office/drawing/2014/main" val="625111825"/>
                    </a:ext>
                  </a:extLst>
                </a:gridCol>
                <a:gridCol w="2076482">
                  <a:extLst>
                    <a:ext uri="{9D8B030D-6E8A-4147-A177-3AD203B41FA5}">
                      <a16:colId xmlns:a16="http://schemas.microsoft.com/office/drawing/2014/main" val="3198838389"/>
                    </a:ext>
                  </a:extLst>
                </a:gridCol>
              </a:tblGrid>
              <a:tr h="273538">
                <a:tc gridSpan="2">
                  <a:txBody>
                    <a:bodyPr/>
                    <a:lstStyle/>
                    <a:p>
                      <a:pPr algn="ctr"/>
                      <a:r>
                        <a:rPr lang="en-US" sz="1200" b="1"/>
                        <a:t>CX - Container Telemetry On/Off Command </a:t>
                      </a:r>
                    </a:p>
                  </a:txBody>
                  <a:tcPr/>
                </a:tc>
                <a:tc hMerge="1">
                  <a:txBody>
                    <a:bodyPr/>
                    <a:lstStyle/>
                    <a:p>
                      <a:endParaRPr lang="en-US"/>
                    </a:p>
                  </a:txBody>
                  <a:tcPr/>
                </a:tc>
                <a:extLst>
                  <a:ext uri="{0D108BD9-81ED-4DB2-BD59-A6C34878D82A}">
                    <a16:rowId xmlns:a16="http://schemas.microsoft.com/office/drawing/2014/main" val="2297008208"/>
                  </a:ext>
                </a:extLst>
              </a:tr>
              <a:tr h="267154">
                <a:tc gridSpan="2">
                  <a:txBody>
                    <a:bodyPr/>
                    <a:lstStyle/>
                    <a:p>
                      <a:pPr algn="ctr"/>
                      <a:r>
                        <a:rPr lang="en-US" sz="1200"/>
                        <a:t>CMD,&lt;TEAM_ID&gt;, CX, &lt;ON_OFF&gt;</a:t>
                      </a:r>
                    </a:p>
                  </a:txBody>
                  <a:tcPr/>
                </a:tc>
                <a:tc hMerge="1">
                  <a:txBody>
                    <a:bodyPr/>
                    <a:lstStyle/>
                    <a:p>
                      <a:endParaRPr lang="en-US"/>
                    </a:p>
                  </a:txBody>
                  <a:tcPr/>
                </a:tc>
                <a:extLst>
                  <a:ext uri="{0D108BD9-81ED-4DB2-BD59-A6C34878D82A}">
                    <a16:rowId xmlns:a16="http://schemas.microsoft.com/office/drawing/2014/main" val="4203765147"/>
                  </a:ext>
                </a:extLst>
              </a:tr>
              <a:tr h="267154">
                <a:tc>
                  <a:txBody>
                    <a:bodyPr/>
                    <a:lstStyle/>
                    <a:p>
                      <a:r>
                        <a:rPr lang="en-US" sz="1200"/>
                        <a:t>CMD &amp; CX</a:t>
                      </a:r>
                    </a:p>
                  </a:txBody>
                  <a:tcPr/>
                </a:tc>
                <a:tc>
                  <a:txBody>
                    <a:bodyPr/>
                    <a:lstStyle/>
                    <a:p>
                      <a:r>
                        <a:rPr lang="en-US" sz="1200"/>
                        <a:t>Static Text</a:t>
                      </a:r>
                    </a:p>
                  </a:txBody>
                  <a:tcPr/>
                </a:tc>
                <a:extLst>
                  <a:ext uri="{0D108BD9-81ED-4DB2-BD59-A6C34878D82A}">
                    <a16:rowId xmlns:a16="http://schemas.microsoft.com/office/drawing/2014/main" val="2310166023"/>
                  </a:ext>
                </a:extLst>
              </a:tr>
              <a:tr h="405337">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608005">
                <a:tc>
                  <a:txBody>
                    <a:bodyPr/>
                    <a:lstStyle/>
                    <a:p>
                      <a:r>
                        <a:rPr lang="en-US" sz="1200"/>
                        <a:t>&lt;ON_OFF&gt;</a:t>
                      </a:r>
                    </a:p>
                  </a:txBody>
                  <a:tcPr/>
                </a:tc>
                <a:tc>
                  <a:txBody>
                    <a:bodyPr/>
                    <a:lstStyle/>
                    <a:p>
                      <a:r>
                        <a:rPr lang="en-US" sz="1200"/>
                        <a:t>ON-activates Container transmissions</a:t>
                      </a:r>
                    </a:p>
                    <a:p>
                      <a:pPr lvl="0">
                        <a:buNone/>
                      </a:pPr>
                      <a:r>
                        <a:rPr lang="en-US" sz="1200"/>
                        <a:t>OFF- turns off transmissions</a:t>
                      </a:r>
                    </a:p>
                  </a:txBody>
                  <a:tcPr/>
                </a:tc>
                <a:extLst>
                  <a:ext uri="{0D108BD9-81ED-4DB2-BD59-A6C34878D82A}">
                    <a16:rowId xmlns:a16="http://schemas.microsoft.com/office/drawing/2014/main" val="414235665"/>
                  </a:ext>
                </a:extLst>
              </a:tr>
              <a:tr h="294790">
                <a:tc gridSpan="2">
                  <a:txBody>
                    <a:bodyPr/>
                    <a:lstStyle/>
                    <a:p>
                      <a:r>
                        <a:rPr lang="en-US" sz="1200" b="1"/>
                        <a:t>Example:</a:t>
                      </a:r>
                      <a:r>
                        <a:rPr lang="en-US" sz="1200"/>
                        <a:t> CMD,2031,CX,ON</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6" name="Table 5">
            <a:extLst>
              <a:ext uri="{FF2B5EF4-FFF2-40B4-BE49-F238E27FC236}">
                <a16:creationId xmlns:a16="http://schemas.microsoft.com/office/drawing/2014/main" id="{CF00A2D4-5C47-5299-0A49-135A7EE766AC}"/>
              </a:ext>
            </a:extLst>
          </p:cNvPr>
          <p:cNvGraphicFramePr>
            <a:graphicFrameLocks noGrp="1"/>
          </p:cNvGraphicFramePr>
          <p:nvPr>
            <p:extLst>
              <p:ext uri="{D42A27DB-BD31-4B8C-83A1-F6EECF244321}">
                <p14:modId xmlns:p14="http://schemas.microsoft.com/office/powerpoint/2010/main" val="3209915917"/>
              </p:ext>
            </p:extLst>
          </p:nvPr>
        </p:nvGraphicFramePr>
        <p:xfrm>
          <a:off x="4611076" y="1162536"/>
          <a:ext cx="4309678" cy="2198072"/>
        </p:xfrm>
        <a:graphic>
          <a:graphicData uri="http://schemas.openxmlformats.org/drawingml/2006/table">
            <a:tbl>
              <a:tblPr firstRow="1" bandRow="1">
                <a:tableStyleId>{5940675A-B579-460E-94D1-54222C63F5DA}</a:tableStyleId>
              </a:tblPr>
              <a:tblGrid>
                <a:gridCol w="2154839">
                  <a:extLst>
                    <a:ext uri="{9D8B030D-6E8A-4147-A177-3AD203B41FA5}">
                      <a16:colId xmlns:a16="http://schemas.microsoft.com/office/drawing/2014/main" val="625111825"/>
                    </a:ext>
                  </a:extLst>
                </a:gridCol>
                <a:gridCol w="2154839">
                  <a:extLst>
                    <a:ext uri="{9D8B030D-6E8A-4147-A177-3AD203B41FA5}">
                      <a16:colId xmlns:a16="http://schemas.microsoft.com/office/drawing/2014/main" val="3198838389"/>
                    </a:ext>
                  </a:extLst>
                </a:gridCol>
              </a:tblGrid>
              <a:tr h="294478">
                <a:tc gridSpan="2">
                  <a:txBody>
                    <a:bodyPr/>
                    <a:lstStyle/>
                    <a:p>
                      <a:pPr algn="ctr"/>
                      <a:r>
                        <a:rPr lang="en-US" sz="1200" b="1"/>
                        <a:t>ST - Set Time</a:t>
                      </a:r>
                    </a:p>
                  </a:txBody>
                  <a:tcPr/>
                </a:tc>
                <a:tc hMerge="1">
                  <a:txBody>
                    <a:bodyPr/>
                    <a:lstStyle/>
                    <a:p>
                      <a:endParaRPr lang="en-US"/>
                    </a:p>
                  </a:txBody>
                  <a:tcPr/>
                </a:tc>
                <a:extLst>
                  <a:ext uri="{0D108BD9-81ED-4DB2-BD59-A6C34878D82A}">
                    <a16:rowId xmlns:a16="http://schemas.microsoft.com/office/drawing/2014/main" val="2297008208"/>
                  </a:ext>
                </a:extLst>
              </a:tr>
              <a:tr h="294478">
                <a:tc gridSpan="2">
                  <a:txBody>
                    <a:bodyPr/>
                    <a:lstStyle/>
                    <a:p>
                      <a:pPr algn="ctr"/>
                      <a:r>
                        <a:rPr lang="en-US" sz="1200"/>
                        <a:t>CMD,&lt;TEAM_ID&gt;, ST, &lt;UTC_TIME&gt;</a:t>
                      </a:r>
                    </a:p>
                  </a:txBody>
                  <a:tcPr/>
                </a:tc>
                <a:tc hMerge="1">
                  <a:txBody>
                    <a:bodyPr/>
                    <a:lstStyle/>
                    <a:p>
                      <a:endParaRPr lang="en-US"/>
                    </a:p>
                  </a:txBody>
                  <a:tcPr/>
                </a:tc>
                <a:extLst>
                  <a:ext uri="{0D108BD9-81ED-4DB2-BD59-A6C34878D82A}">
                    <a16:rowId xmlns:a16="http://schemas.microsoft.com/office/drawing/2014/main" val="4203765147"/>
                  </a:ext>
                </a:extLst>
              </a:tr>
              <a:tr h="294478">
                <a:tc>
                  <a:txBody>
                    <a:bodyPr/>
                    <a:lstStyle/>
                    <a:p>
                      <a:r>
                        <a:rPr lang="en-US" sz="1200"/>
                        <a:t>CMD &amp; ST</a:t>
                      </a:r>
                    </a:p>
                  </a:txBody>
                  <a:tcPr/>
                </a:tc>
                <a:tc>
                  <a:txBody>
                    <a:bodyPr/>
                    <a:lstStyle/>
                    <a:p>
                      <a:r>
                        <a:rPr lang="en-US" sz="1200"/>
                        <a:t>Static Text</a:t>
                      </a:r>
                    </a:p>
                  </a:txBody>
                  <a:tcPr/>
                </a:tc>
                <a:extLst>
                  <a:ext uri="{0D108BD9-81ED-4DB2-BD59-A6C34878D82A}">
                    <a16:rowId xmlns:a16="http://schemas.microsoft.com/office/drawing/2014/main" val="2310166023"/>
                  </a:ext>
                </a:extLst>
              </a:tr>
              <a:tr h="494304">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504821">
                <a:tc>
                  <a:txBody>
                    <a:bodyPr/>
                    <a:lstStyle/>
                    <a:p>
                      <a:r>
                        <a:rPr lang="en-US" sz="1200"/>
                        <a:t>&lt;UTC_TIME&gt;</a:t>
                      </a:r>
                    </a:p>
                  </a:txBody>
                  <a:tcPr/>
                </a:tc>
                <a:tc>
                  <a:txBody>
                    <a:bodyPr/>
                    <a:lstStyle/>
                    <a:p>
                      <a:pPr lvl="0">
                        <a:buNone/>
                      </a:pPr>
                      <a:r>
                        <a:rPr lang="en-US" sz="1200" b="0" i="0" u="none" strike="noStrike" noProof="0">
                          <a:latin typeface="Arial"/>
                        </a:rPr>
                        <a:t>UTC time in the format </a:t>
                      </a:r>
                      <a:r>
                        <a:rPr lang="en-US" sz="1200" b="0" i="0" u="none" strike="noStrike" noProof="0" err="1">
                          <a:latin typeface="Arial"/>
                        </a:rPr>
                        <a:t>hh:mm:ss</a:t>
                      </a:r>
                      <a:r>
                        <a:rPr lang="en-US" sz="1200" b="0" i="0" u="none" strike="noStrike" noProof="0">
                          <a:latin typeface="Arial"/>
                        </a:rPr>
                        <a:t> </a:t>
                      </a:r>
                      <a:endParaRPr lang="en-US"/>
                    </a:p>
                  </a:txBody>
                  <a:tcPr/>
                </a:tc>
                <a:extLst>
                  <a:ext uri="{0D108BD9-81ED-4DB2-BD59-A6C34878D82A}">
                    <a16:rowId xmlns:a16="http://schemas.microsoft.com/office/drawing/2014/main" val="414235665"/>
                  </a:ext>
                </a:extLst>
              </a:tr>
              <a:tr h="315513">
                <a:tc gridSpan="2">
                  <a:txBody>
                    <a:bodyPr/>
                    <a:lstStyle/>
                    <a:p>
                      <a:r>
                        <a:rPr lang="en-US" sz="1200" b="1"/>
                        <a:t>Example:</a:t>
                      </a:r>
                      <a:r>
                        <a:rPr lang="en-US" sz="1200"/>
                        <a:t> CMD,</a:t>
                      </a:r>
                      <a:r>
                        <a:rPr lang="en-US" sz="1200" b="0" i="0" u="none" strike="noStrike" noProof="0">
                          <a:solidFill>
                            <a:srgbClr val="000000"/>
                          </a:solidFill>
                          <a:latin typeface="Arial"/>
                        </a:rPr>
                        <a:t>2031</a:t>
                      </a:r>
                      <a:r>
                        <a:rPr lang="en-US" sz="1200"/>
                        <a:t>,ST,13:35:59</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7" name="Table 6">
            <a:extLst>
              <a:ext uri="{FF2B5EF4-FFF2-40B4-BE49-F238E27FC236}">
                <a16:creationId xmlns:a16="http://schemas.microsoft.com/office/drawing/2014/main" id="{E4AA2DEB-9C29-8958-1719-06AD1396D822}"/>
              </a:ext>
            </a:extLst>
          </p:cNvPr>
          <p:cNvGraphicFramePr>
            <a:graphicFrameLocks noGrp="1"/>
          </p:cNvGraphicFramePr>
          <p:nvPr>
            <p:extLst>
              <p:ext uri="{D42A27DB-BD31-4B8C-83A1-F6EECF244321}">
                <p14:modId xmlns:p14="http://schemas.microsoft.com/office/powerpoint/2010/main" val="3956875208"/>
              </p:ext>
            </p:extLst>
          </p:nvPr>
        </p:nvGraphicFramePr>
        <p:xfrm>
          <a:off x="214922" y="3663459"/>
          <a:ext cx="4152964" cy="2580790"/>
        </p:xfrm>
        <a:graphic>
          <a:graphicData uri="http://schemas.openxmlformats.org/drawingml/2006/table">
            <a:tbl>
              <a:tblPr firstRow="1" bandRow="1">
                <a:tableStyleId>{5940675A-B579-460E-94D1-54222C63F5DA}</a:tableStyleId>
              </a:tblPr>
              <a:tblGrid>
                <a:gridCol w="2076482">
                  <a:extLst>
                    <a:ext uri="{9D8B030D-6E8A-4147-A177-3AD203B41FA5}">
                      <a16:colId xmlns:a16="http://schemas.microsoft.com/office/drawing/2014/main" val="625111825"/>
                    </a:ext>
                  </a:extLst>
                </a:gridCol>
                <a:gridCol w="2076482">
                  <a:extLst>
                    <a:ext uri="{9D8B030D-6E8A-4147-A177-3AD203B41FA5}">
                      <a16:colId xmlns:a16="http://schemas.microsoft.com/office/drawing/2014/main" val="3198838389"/>
                    </a:ext>
                  </a:extLst>
                </a:gridCol>
              </a:tblGrid>
              <a:tr h="273538">
                <a:tc gridSpan="2">
                  <a:txBody>
                    <a:bodyPr/>
                    <a:lstStyle/>
                    <a:p>
                      <a:pPr algn="ctr"/>
                      <a:r>
                        <a:rPr lang="en-US" sz="1200" b="1"/>
                        <a:t>SIM - Simulation Mode Control Command</a:t>
                      </a:r>
                    </a:p>
                  </a:txBody>
                  <a:tcPr/>
                </a:tc>
                <a:tc hMerge="1">
                  <a:txBody>
                    <a:bodyPr/>
                    <a:lstStyle/>
                    <a:p>
                      <a:endParaRPr lang="en-US"/>
                    </a:p>
                  </a:txBody>
                  <a:tcPr/>
                </a:tc>
                <a:extLst>
                  <a:ext uri="{0D108BD9-81ED-4DB2-BD59-A6C34878D82A}">
                    <a16:rowId xmlns:a16="http://schemas.microsoft.com/office/drawing/2014/main" val="2297008208"/>
                  </a:ext>
                </a:extLst>
              </a:tr>
              <a:tr h="267154">
                <a:tc gridSpan="2">
                  <a:txBody>
                    <a:bodyPr/>
                    <a:lstStyle/>
                    <a:p>
                      <a:pPr algn="ctr"/>
                      <a:r>
                        <a:rPr lang="en-US" sz="1200"/>
                        <a:t>CMD,&lt;TEAM_ID&gt;, SIM, &lt;MODE&gt;</a:t>
                      </a:r>
                    </a:p>
                  </a:txBody>
                  <a:tcPr/>
                </a:tc>
                <a:tc hMerge="1">
                  <a:txBody>
                    <a:bodyPr/>
                    <a:lstStyle/>
                    <a:p>
                      <a:endParaRPr lang="en-US"/>
                    </a:p>
                  </a:txBody>
                  <a:tcPr/>
                </a:tc>
                <a:extLst>
                  <a:ext uri="{0D108BD9-81ED-4DB2-BD59-A6C34878D82A}">
                    <a16:rowId xmlns:a16="http://schemas.microsoft.com/office/drawing/2014/main" val="4203765147"/>
                  </a:ext>
                </a:extLst>
              </a:tr>
              <a:tr h="267154">
                <a:tc>
                  <a:txBody>
                    <a:bodyPr/>
                    <a:lstStyle/>
                    <a:p>
                      <a:r>
                        <a:rPr lang="en-US" sz="1200"/>
                        <a:t>CMD &amp; SIM</a:t>
                      </a:r>
                    </a:p>
                  </a:txBody>
                  <a:tcPr/>
                </a:tc>
                <a:tc>
                  <a:txBody>
                    <a:bodyPr/>
                    <a:lstStyle/>
                    <a:p>
                      <a:r>
                        <a:rPr lang="en-US" sz="1200"/>
                        <a:t>Static Text</a:t>
                      </a:r>
                    </a:p>
                  </a:txBody>
                  <a:tcPr/>
                </a:tc>
                <a:extLst>
                  <a:ext uri="{0D108BD9-81ED-4DB2-BD59-A6C34878D82A}">
                    <a16:rowId xmlns:a16="http://schemas.microsoft.com/office/drawing/2014/main" val="2310166023"/>
                  </a:ext>
                </a:extLst>
              </a:tr>
              <a:tr h="405337">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468923">
                <a:tc>
                  <a:txBody>
                    <a:bodyPr/>
                    <a:lstStyle/>
                    <a:p>
                      <a:r>
                        <a:rPr lang="en-US" sz="1200"/>
                        <a:t>&lt;MODE&gt;</a:t>
                      </a:r>
                    </a:p>
                  </a:txBody>
                  <a:tcPr/>
                </a:tc>
                <a:tc>
                  <a:txBody>
                    <a:bodyPr/>
                    <a:lstStyle/>
                    <a:p>
                      <a:pPr lvl="0">
                        <a:buNone/>
                      </a:pPr>
                      <a:r>
                        <a:rPr lang="en-US" sz="1200" b="0" i="0" u="none" strike="noStrike" noProof="0"/>
                        <a:t>‘ENABLE’ to enable -‘ACTIVATE’ to activate-'DISABLE’  both disables and deactivates</a:t>
                      </a:r>
                      <a:endParaRPr lang="en-US"/>
                    </a:p>
                    <a:p>
                      <a:pPr lvl="0">
                        <a:buNone/>
                      </a:pPr>
                      <a:r>
                        <a:rPr lang="en-US" sz="1200" b="0" i="0" u="none" strike="noStrike" noProof="0"/>
                        <a:t>-&gt; simulation mode.</a:t>
                      </a:r>
                      <a:endParaRPr lang="en-US"/>
                    </a:p>
                  </a:txBody>
                  <a:tcPr/>
                </a:tc>
                <a:extLst>
                  <a:ext uri="{0D108BD9-81ED-4DB2-BD59-A6C34878D82A}">
                    <a16:rowId xmlns:a16="http://schemas.microsoft.com/office/drawing/2014/main" val="414235665"/>
                  </a:ext>
                </a:extLst>
              </a:tr>
              <a:tr h="294790">
                <a:tc gridSpan="2">
                  <a:txBody>
                    <a:bodyPr/>
                    <a:lstStyle/>
                    <a:p>
                      <a:r>
                        <a:rPr lang="en-US" sz="1200" b="1"/>
                        <a:t>Example:</a:t>
                      </a:r>
                      <a:r>
                        <a:rPr lang="en-US" sz="1200"/>
                        <a:t> CMD,</a:t>
                      </a:r>
                      <a:r>
                        <a:rPr lang="en-US" sz="1200" b="0" i="0" u="none" strike="noStrike" noProof="0">
                          <a:solidFill>
                            <a:srgbClr val="000000"/>
                          </a:solidFill>
                          <a:latin typeface="Arial"/>
                        </a:rPr>
                        <a:t>2031</a:t>
                      </a:r>
                      <a:r>
                        <a:rPr lang="en-US" sz="1200"/>
                        <a:t>,SIM,ACTIVATE</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8" name="Table 7">
            <a:extLst>
              <a:ext uri="{FF2B5EF4-FFF2-40B4-BE49-F238E27FC236}">
                <a16:creationId xmlns:a16="http://schemas.microsoft.com/office/drawing/2014/main" id="{2C8DC867-B980-ADFC-8CA6-25BDD5EC7E81}"/>
              </a:ext>
            </a:extLst>
          </p:cNvPr>
          <p:cNvGraphicFramePr>
            <a:graphicFrameLocks noGrp="1"/>
          </p:cNvGraphicFramePr>
          <p:nvPr>
            <p:extLst>
              <p:ext uri="{D42A27DB-BD31-4B8C-83A1-F6EECF244321}">
                <p14:modId xmlns:p14="http://schemas.microsoft.com/office/powerpoint/2010/main" val="4061778708"/>
              </p:ext>
            </p:extLst>
          </p:nvPr>
        </p:nvGraphicFramePr>
        <p:xfrm>
          <a:off x="4611076" y="3507151"/>
          <a:ext cx="4368448" cy="2774462"/>
        </p:xfrm>
        <a:graphic>
          <a:graphicData uri="http://schemas.openxmlformats.org/drawingml/2006/table">
            <a:tbl>
              <a:tblPr firstRow="1" bandRow="1">
                <a:tableStyleId>{5940675A-B579-460E-94D1-54222C63F5DA}</a:tableStyleId>
              </a:tblPr>
              <a:tblGrid>
                <a:gridCol w="2184224">
                  <a:extLst>
                    <a:ext uri="{9D8B030D-6E8A-4147-A177-3AD203B41FA5}">
                      <a16:colId xmlns:a16="http://schemas.microsoft.com/office/drawing/2014/main" val="625111825"/>
                    </a:ext>
                  </a:extLst>
                </a:gridCol>
                <a:gridCol w="2184224">
                  <a:extLst>
                    <a:ext uri="{9D8B030D-6E8A-4147-A177-3AD203B41FA5}">
                      <a16:colId xmlns:a16="http://schemas.microsoft.com/office/drawing/2014/main" val="3198838389"/>
                    </a:ext>
                  </a:extLst>
                </a:gridCol>
              </a:tblGrid>
              <a:tr h="293150">
                <a:tc gridSpan="2">
                  <a:txBody>
                    <a:bodyPr/>
                    <a:lstStyle/>
                    <a:p>
                      <a:pPr algn="ctr"/>
                      <a:r>
                        <a:rPr lang="en-US" sz="1200" b="1"/>
                        <a:t>SIMP - Simulated Pressure Data</a:t>
                      </a:r>
                    </a:p>
                  </a:txBody>
                  <a:tcPr/>
                </a:tc>
                <a:tc hMerge="1">
                  <a:txBody>
                    <a:bodyPr/>
                    <a:lstStyle/>
                    <a:p>
                      <a:endParaRPr lang="en-US"/>
                    </a:p>
                  </a:txBody>
                  <a:tcPr/>
                </a:tc>
                <a:extLst>
                  <a:ext uri="{0D108BD9-81ED-4DB2-BD59-A6C34878D82A}">
                    <a16:rowId xmlns:a16="http://schemas.microsoft.com/office/drawing/2014/main" val="2297008208"/>
                  </a:ext>
                </a:extLst>
              </a:tr>
              <a:tr h="293150">
                <a:tc gridSpan="2">
                  <a:txBody>
                    <a:bodyPr/>
                    <a:lstStyle/>
                    <a:p>
                      <a:pPr algn="ctr"/>
                      <a:r>
                        <a:rPr lang="en-US" sz="1200"/>
                        <a:t>CMD,&lt;TEAM_ID&gt;, SIMP, &lt;PRESSURE&gt;</a:t>
                      </a:r>
                    </a:p>
                  </a:txBody>
                  <a:tcPr/>
                </a:tc>
                <a:tc hMerge="1">
                  <a:txBody>
                    <a:bodyPr/>
                    <a:lstStyle/>
                    <a:p>
                      <a:endParaRPr lang="en-US"/>
                    </a:p>
                  </a:txBody>
                  <a:tcPr/>
                </a:tc>
                <a:extLst>
                  <a:ext uri="{0D108BD9-81ED-4DB2-BD59-A6C34878D82A}">
                    <a16:rowId xmlns:a16="http://schemas.microsoft.com/office/drawing/2014/main" val="4203765147"/>
                  </a:ext>
                </a:extLst>
              </a:tr>
              <a:tr h="293150">
                <a:tc>
                  <a:txBody>
                    <a:bodyPr/>
                    <a:lstStyle/>
                    <a:p>
                      <a:r>
                        <a:rPr lang="en-US" sz="1200"/>
                        <a:t>CMD &amp; SIMP</a:t>
                      </a:r>
                    </a:p>
                  </a:txBody>
                  <a:tcPr/>
                </a:tc>
                <a:tc>
                  <a:txBody>
                    <a:bodyPr/>
                    <a:lstStyle/>
                    <a:p>
                      <a:r>
                        <a:rPr lang="en-US" sz="1200"/>
                        <a:t>Static Text</a:t>
                      </a:r>
                    </a:p>
                  </a:txBody>
                  <a:tcPr/>
                </a:tc>
                <a:extLst>
                  <a:ext uri="{0D108BD9-81ED-4DB2-BD59-A6C34878D82A}">
                    <a16:rowId xmlns:a16="http://schemas.microsoft.com/office/drawing/2014/main" val="2310166023"/>
                  </a:ext>
                </a:extLst>
              </a:tr>
              <a:tr h="492074">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1088849">
                <a:tc>
                  <a:txBody>
                    <a:bodyPr/>
                    <a:lstStyle/>
                    <a:p>
                      <a:r>
                        <a:rPr lang="en-US" sz="1200"/>
                        <a:t>&lt;PRESSURE&gt;</a:t>
                      </a:r>
                    </a:p>
                  </a:txBody>
                  <a:tcPr/>
                </a:tc>
                <a:tc>
                  <a:txBody>
                    <a:bodyPr/>
                    <a:lstStyle/>
                    <a:p>
                      <a:pPr lvl="0">
                        <a:buNone/>
                      </a:pPr>
                      <a:r>
                        <a:rPr lang="en-US" sz="1200" b="0" i="0" u="none" strike="noStrike" noProof="0">
                          <a:latin typeface="Arial"/>
                        </a:rPr>
                        <a:t>simulated atmospheric pressure data in units of pascals with a resolution of one Pascal.</a:t>
                      </a:r>
                      <a:endParaRPr lang="en-US"/>
                    </a:p>
                  </a:txBody>
                  <a:tcPr/>
                </a:tc>
                <a:extLst>
                  <a:ext uri="{0D108BD9-81ED-4DB2-BD59-A6C34878D82A}">
                    <a16:rowId xmlns:a16="http://schemas.microsoft.com/office/drawing/2014/main" val="414235665"/>
                  </a:ext>
                </a:extLst>
              </a:tr>
              <a:tr h="314089">
                <a:tc gridSpan="2">
                  <a:txBody>
                    <a:bodyPr/>
                    <a:lstStyle/>
                    <a:p>
                      <a:r>
                        <a:rPr lang="en-US" sz="1200" b="1"/>
                        <a:t>Example:</a:t>
                      </a:r>
                      <a:r>
                        <a:rPr lang="en-US" sz="1200"/>
                        <a:t> CMD,</a:t>
                      </a:r>
                      <a:r>
                        <a:rPr lang="en-US" sz="1200" b="0" i="0" u="none" strike="noStrike" noProof="0">
                          <a:solidFill>
                            <a:srgbClr val="000000"/>
                          </a:solidFill>
                          <a:latin typeface="Arial"/>
                        </a:rPr>
                        <a:t>2031</a:t>
                      </a:r>
                      <a:r>
                        <a:rPr lang="en-US" sz="1200"/>
                        <a:t>,SIMP,101325</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sp>
        <p:nvSpPr>
          <p:cNvPr id="4" name="Google Shape;567;p59">
            <a:extLst>
              <a:ext uri="{FF2B5EF4-FFF2-40B4-BE49-F238E27FC236}">
                <a16:creationId xmlns:a16="http://schemas.microsoft.com/office/drawing/2014/main" id="{0EAD3966-C63F-35D8-A3DC-D5B83699E57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
        <p:nvSpPr>
          <p:cNvPr id="9" name="Google Shape;102;p14">
            <a:extLst>
              <a:ext uri="{FF2B5EF4-FFF2-40B4-BE49-F238E27FC236}">
                <a16:creationId xmlns:a16="http://schemas.microsoft.com/office/drawing/2014/main" id="{D282DB4C-5493-C141-947F-7D1783F8425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extLst>
      <p:ext uri="{BB962C8B-B14F-4D97-AF65-F5344CB8AC3E}">
        <p14:creationId xmlns:p14="http://schemas.microsoft.com/office/powerpoint/2010/main" val="1363733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7" name="Google Shape;577;p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Command</a:t>
            </a:r>
            <a:r>
              <a:rPr lang="en-US" sz="2400" b="1" i="0" u="none" strike="noStrike" cap="none">
                <a:solidFill>
                  <a:schemeClr val="accent2"/>
                </a:solidFill>
                <a:latin typeface="Arial"/>
                <a:ea typeface="Arial"/>
                <a:cs typeface="Arial"/>
                <a:sym typeface="Arial"/>
              </a:rPr>
              <a:t> Formats (2/2)</a:t>
            </a:r>
            <a:endParaRPr/>
          </a:p>
        </p:txBody>
      </p:sp>
      <p:sp>
        <p:nvSpPr>
          <p:cNvPr id="576" name="Google Shape;576;p6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64</a:t>
            </a:fld>
            <a:endParaRPr/>
          </a:p>
        </p:txBody>
      </p:sp>
      <p:sp>
        <p:nvSpPr>
          <p:cNvPr id="580" name="Google Shape;580;p6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D022A24-4883-FC2B-EAD7-96A033C70BD3}"/>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9" name="Table 6">
            <a:extLst>
              <a:ext uri="{FF2B5EF4-FFF2-40B4-BE49-F238E27FC236}">
                <a16:creationId xmlns:a16="http://schemas.microsoft.com/office/drawing/2014/main" id="{D67DD77C-FBF8-60AE-D831-9B4572C1C964}"/>
              </a:ext>
            </a:extLst>
          </p:cNvPr>
          <p:cNvGraphicFramePr>
            <a:graphicFrameLocks noGrp="1"/>
          </p:cNvGraphicFramePr>
          <p:nvPr>
            <p:extLst>
              <p:ext uri="{D42A27DB-BD31-4B8C-83A1-F6EECF244321}">
                <p14:modId xmlns:p14="http://schemas.microsoft.com/office/powerpoint/2010/main" val="4125806306"/>
              </p:ext>
            </p:extLst>
          </p:nvPr>
        </p:nvGraphicFramePr>
        <p:xfrm>
          <a:off x="442801" y="1852502"/>
          <a:ext cx="3696450" cy="3443931"/>
        </p:xfrm>
        <a:graphic>
          <a:graphicData uri="http://schemas.openxmlformats.org/drawingml/2006/table">
            <a:tbl>
              <a:tblPr firstRow="1" bandRow="1">
                <a:tableStyleId>{5940675A-B579-460E-94D1-54222C63F5DA}</a:tableStyleId>
              </a:tblPr>
              <a:tblGrid>
                <a:gridCol w="1781346">
                  <a:extLst>
                    <a:ext uri="{9D8B030D-6E8A-4147-A177-3AD203B41FA5}">
                      <a16:colId xmlns:a16="http://schemas.microsoft.com/office/drawing/2014/main" val="625111825"/>
                    </a:ext>
                  </a:extLst>
                </a:gridCol>
                <a:gridCol w="1915104">
                  <a:extLst>
                    <a:ext uri="{9D8B030D-6E8A-4147-A177-3AD203B41FA5}">
                      <a16:colId xmlns:a16="http://schemas.microsoft.com/office/drawing/2014/main" val="3198838389"/>
                    </a:ext>
                  </a:extLst>
                </a:gridCol>
              </a:tblGrid>
              <a:tr h="810336">
                <a:tc gridSpan="2">
                  <a:txBody>
                    <a:bodyPr/>
                    <a:lstStyle/>
                    <a:p>
                      <a:pPr algn="ctr"/>
                      <a:r>
                        <a:rPr lang="en-US" sz="1200" b="1"/>
                        <a:t>CAL – Calibrate Altitude to Zero</a:t>
                      </a:r>
                    </a:p>
                  </a:txBody>
                  <a:tcPr anchor="ctr"/>
                </a:tc>
                <a:tc hMerge="1">
                  <a:txBody>
                    <a:bodyPr/>
                    <a:lstStyle/>
                    <a:p>
                      <a:endParaRPr lang="en-US"/>
                    </a:p>
                  </a:txBody>
                  <a:tcPr/>
                </a:tc>
                <a:extLst>
                  <a:ext uri="{0D108BD9-81ED-4DB2-BD59-A6C34878D82A}">
                    <a16:rowId xmlns:a16="http://schemas.microsoft.com/office/drawing/2014/main" val="2297008208"/>
                  </a:ext>
                </a:extLst>
              </a:tr>
              <a:tr h="562734">
                <a:tc gridSpan="2">
                  <a:txBody>
                    <a:bodyPr/>
                    <a:lstStyle/>
                    <a:p>
                      <a:pPr algn="ctr"/>
                      <a:r>
                        <a:rPr lang="en-US" sz="1200"/>
                        <a:t>CMD,&lt;TEAM_ID&gt;, CAL</a:t>
                      </a:r>
                    </a:p>
                  </a:txBody>
                  <a:tcPr/>
                </a:tc>
                <a:tc hMerge="1">
                  <a:txBody>
                    <a:bodyPr/>
                    <a:lstStyle/>
                    <a:p>
                      <a:endParaRPr lang="en-US"/>
                    </a:p>
                  </a:txBody>
                  <a:tcPr/>
                </a:tc>
                <a:extLst>
                  <a:ext uri="{0D108BD9-81ED-4DB2-BD59-A6C34878D82A}">
                    <a16:rowId xmlns:a16="http://schemas.microsoft.com/office/drawing/2014/main" val="4203765147"/>
                  </a:ext>
                </a:extLst>
              </a:tr>
              <a:tr h="562734">
                <a:tc>
                  <a:txBody>
                    <a:bodyPr/>
                    <a:lstStyle/>
                    <a:p>
                      <a:r>
                        <a:rPr lang="en-US" sz="1200"/>
                        <a:t>CMD &amp; CAL</a:t>
                      </a:r>
                    </a:p>
                  </a:txBody>
                  <a:tcPr/>
                </a:tc>
                <a:tc>
                  <a:txBody>
                    <a:bodyPr/>
                    <a:lstStyle/>
                    <a:p>
                      <a:r>
                        <a:rPr lang="en-US" sz="1200"/>
                        <a:t>Static Text</a:t>
                      </a:r>
                    </a:p>
                  </a:txBody>
                  <a:tcPr/>
                </a:tc>
                <a:extLst>
                  <a:ext uri="{0D108BD9-81ED-4DB2-BD59-A6C34878D82A}">
                    <a16:rowId xmlns:a16="http://schemas.microsoft.com/office/drawing/2014/main" val="2310166023"/>
                  </a:ext>
                </a:extLst>
              </a:tr>
              <a:tr h="945393">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562734">
                <a:tc gridSpan="2">
                  <a:txBody>
                    <a:bodyPr/>
                    <a:lstStyle/>
                    <a:p>
                      <a:r>
                        <a:rPr lang="en-US" sz="1200" b="1"/>
                        <a:t>Example</a:t>
                      </a:r>
                      <a:r>
                        <a:rPr lang="en-US" sz="1200" b="0"/>
                        <a:t>: CMD,</a:t>
                      </a:r>
                      <a:r>
                        <a:rPr lang="en-US" sz="1200" b="0" i="0" u="none" strike="noStrike" noProof="0">
                          <a:solidFill>
                            <a:srgbClr val="000000"/>
                          </a:solidFill>
                          <a:latin typeface="Arial"/>
                        </a:rPr>
                        <a:t>2031</a:t>
                      </a:r>
                      <a:r>
                        <a:rPr lang="en-US" sz="1200" b="0"/>
                        <a:t>,CAL</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10" name="Table 6">
            <a:extLst>
              <a:ext uri="{FF2B5EF4-FFF2-40B4-BE49-F238E27FC236}">
                <a16:creationId xmlns:a16="http://schemas.microsoft.com/office/drawing/2014/main" id="{5C3901A4-6316-B05F-C727-A3437975EFE8}"/>
              </a:ext>
            </a:extLst>
          </p:cNvPr>
          <p:cNvGraphicFramePr>
            <a:graphicFrameLocks noGrp="1"/>
          </p:cNvGraphicFramePr>
          <p:nvPr>
            <p:extLst>
              <p:ext uri="{D42A27DB-BD31-4B8C-83A1-F6EECF244321}">
                <p14:modId xmlns:p14="http://schemas.microsoft.com/office/powerpoint/2010/main" val="3756140159"/>
              </p:ext>
            </p:extLst>
          </p:nvPr>
        </p:nvGraphicFramePr>
        <p:xfrm>
          <a:off x="5038725" y="1847850"/>
          <a:ext cx="3803681" cy="3452987"/>
        </p:xfrm>
        <a:graphic>
          <a:graphicData uri="http://schemas.openxmlformats.org/drawingml/2006/table">
            <a:tbl>
              <a:tblPr firstRow="1" bandRow="1">
                <a:tableStyleId>{5940675A-B579-460E-94D1-54222C63F5DA}</a:tableStyleId>
              </a:tblPr>
              <a:tblGrid>
                <a:gridCol w="1833021">
                  <a:extLst>
                    <a:ext uri="{9D8B030D-6E8A-4147-A177-3AD203B41FA5}">
                      <a16:colId xmlns:a16="http://schemas.microsoft.com/office/drawing/2014/main" val="625111825"/>
                    </a:ext>
                  </a:extLst>
                </a:gridCol>
                <a:gridCol w="1970660">
                  <a:extLst>
                    <a:ext uri="{9D8B030D-6E8A-4147-A177-3AD203B41FA5}">
                      <a16:colId xmlns:a16="http://schemas.microsoft.com/office/drawing/2014/main" val="3198838389"/>
                    </a:ext>
                  </a:extLst>
                </a:gridCol>
              </a:tblGrid>
              <a:tr h="531229">
                <a:tc gridSpan="2">
                  <a:txBody>
                    <a:bodyPr/>
                    <a:lstStyle/>
                    <a:p>
                      <a:pPr lvl="0" algn="ctr">
                        <a:buNone/>
                      </a:pPr>
                      <a:r>
                        <a:rPr lang="en-US" sz="1200" b="1"/>
                        <a:t>BCN – Control Audio Beacon</a:t>
                      </a:r>
                    </a:p>
                  </a:txBody>
                  <a:tcPr anchor="ctr"/>
                </a:tc>
                <a:tc hMerge="1">
                  <a:txBody>
                    <a:bodyPr/>
                    <a:lstStyle/>
                    <a:p>
                      <a:endParaRPr lang="en-US"/>
                    </a:p>
                  </a:txBody>
                  <a:tcPr/>
                </a:tc>
                <a:extLst>
                  <a:ext uri="{0D108BD9-81ED-4DB2-BD59-A6C34878D82A}">
                    <a16:rowId xmlns:a16="http://schemas.microsoft.com/office/drawing/2014/main" val="2297008208"/>
                  </a:ext>
                </a:extLst>
              </a:tr>
              <a:tr h="374275">
                <a:tc gridSpan="2">
                  <a:txBody>
                    <a:bodyPr/>
                    <a:lstStyle/>
                    <a:p>
                      <a:pPr algn="ctr"/>
                      <a:r>
                        <a:rPr lang="en-US" sz="1200"/>
                        <a:t>CMD,&lt;TEAM_ID&gt;,BCN,ON|OFF</a:t>
                      </a:r>
                    </a:p>
                  </a:txBody>
                  <a:tcPr/>
                </a:tc>
                <a:tc hMerge="1">
                  <a:txBody>
                    <a:bodyPr/>
                    <a:lstStyle/>
                    <a:p>
                      <a:endParaRPr lang="en-US"/>
                    </a:p>
                  </a:txBody>
                  <a:tcPr/>
                </a:tc>
                <a:extLst>
                  <a:ext uri="{0D108BD9-81ED-4DB2-BD59-A6C34878D82A}">
                    <a16:rowId xmlns:a16="http://schemas.microsoft.com/office/drawing/2014/main" val="4203765147"/>
                  </a:ext>
                </a:extLst>
              </a:tr>
              <a:tr h="374275">
                <a:tc>
                  <a:txBody>
                    <a:bodyPr/>
                    <a:lstStyle/>
                    <a:p>
                      <a:r>
                        <a:rPr lang="en-US" sz="1200"/>
                        <a:t>CMD &amp; BCN</a:t>
                      </a:r>
                    </a:p>
                  </a:txBody>
                  <a:tcPr/>
                </a:tc>
                <a:tc>
                  <a:txBody>
                    <a:bodyPr/>
                    <a:lstStyle/>
                    <a:p>
                      <a:r>
                        <a:rPr lang="en-US" sz="1200"/>
                        <a:t>Static Text</a:t>
                      </a:r>
                    </a:p>
                  </a:txBody>
                  <a:tcPr/>
                </a:tc>
                <a:extLst>
                  <a:ext uri="{0D108BD9-81ED-4DB2-BD59-A6C34878D82A}">
                    <a16:rowId xmlns:a16="http://schemas.microsoft.com/office/drawing/2014/main" val="2310166023"/>
                  </a:ext>
                </a:extLst>
              </a:tr>
              <a:tr h="615742">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1183191">
                <a:tc>
                  <a:txBody>
                    <a:bodyPr/>
                    <a:lstStyle/>
                    <a:p>
                      <a:r>
                        <a:rPr lang="en-US" sz="1200"/>
                        <a:t>ON|OFF</a:t>
                      </a:r>
                    </a:p>
                  </a:txBody>
                  <a:tcPr/>
                </a:tc>
                <a:tc>
                  <a:txBody>
                    <a:bodyPr/>
                    <a:lstStyle/>
                    <a:p>
                      <a:r>
                        <a:rPr lang="en-US" sz="1200"/>
                        <a:t>ON- turns on audio beacon</a:t>
                      </a:r>
                    </a:p>
                    <a:p>
                      <a:pPr lvl="0">
                        <a:buNone/>
                      </a:pPr>
                      <a:r>
                        <a:rPr lang="en-US" sz="1200"/>
                        <a:t>OFF- turns off audio beacon</a:t>
                      </a:r>
                    </a:p>
                  </a:txBody>
                  <a:tcPr/>
                </a:tc>
                <a:extLst>
                  <a:ext uri="{0D108BD9-81ED-4DB2-BD59-A6C34878D82A}">
                    <a16:rowId xmlns:a16="http://schemas.microsoft.com/office/drawing/2014/main" val="414235665"/>
                  </a:ext>
                </a:extLst>
              </a:tr>
              <a:tr h="374275">
                <a:tc gridSpan="2">
                  <a:txBody>
                    <a:bodyPr/>
                    <a:lstStyle/>
                    <a:p>
                      <a:r>
                        <a:rPr lang="en-US" sz="1200" b="1"/>
                        <a:t>Example</a:t>
                      </a:r>
                      <a:r>
                        <a:rPr lang="en-US" sz="1200" b="0"/>
                        <a:t>: CMD,</a:t>
                      </a:r>
                      <a:r>
                        <a:rPr lang="en-US" sz="1200" b="0" i="0" u="none" strike="noStrike" noProof="0">
                          <a:solidFill>
                            <a:srgbClr val="000000"/>
                          </a:solidFill>
                          <a:latin typeface="Arial"/>
                        </a:rPr>
                        <a:t>2031</a:t>
                      </a:r>
                      <a:r>
                        <a:rPr lang="en-US" sz="1200" b="0"/>
                        <a:t>,BCN,ON</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sp>
        <p:nvSpPr>
          <p:cNvPr id="4" name="Google Shape;567;p59">
            <a:extLst>
              <a:ext uri="{FF2B5EF4-FFF2-40B4-BE49-F238E27FC236}">
                <a16:creationId xmlns:a16="http://schemas.microsoft.com/office/drawing/2014/main" id="{7CC3E1A0-E7A7-D098-993A-7E25EE62E22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
        <p:nvSpPr>
          <p:cNvPr id="5" name="Google Shape;102;p14">
            <a:extLst>
              <a:ext uri="{FF2B5EF4-FFF2-40B4-BE49-F238E27FC236}">
                <a16:creationId xmlns:a16="http://schemas.microsoft.com/office/drawing/2014/main" id="{1116AEE4-FF8A-9F9D-9E51-C73439EBFCD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extLst>
      <p:ext uri="{BB962C8B-B14F-4D97-AF65-F5344CB8AC3E}">
        <p14:creationId xmlns:p14="http://schemas.microsoft.com/office/powerpoint/2010/main" val="1265906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61"/>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65</a:t>
            </a:fld>
            <a:endParaRPr sz="1000" b="0" i="0" u="none" strike="noStrike" cap="none">
              <a:solidFill>
                <a:schemeClr val="dk1"/>
              </a:solidFill>
              <a:latin typeface="Arial"/>
              <a:ea typeface="Arial"/>
              <a:cs typeface="Arial"/>
              <a:sym typeface="Arial"/>
            </a:endParaRPr>
          </a:p>
        </p:txBody>
      </p:sp>
      <p:sp>
        <p:nvSpPr>
          <p:cNvPr id="585" name="Google Shape;585;p61"/>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Electrical Power Subsystem (EPS) Design</a:t>
            </a:r>
            <a:endParaRPr/>
          </a:p>
        </p:txBody>
      </p:sp>
      <p:sp>
        <p:nvSpPr>
          <p:cNvPr id="586" name="Google Shape;586;p61"/>
          <p:cNvSpPr txBox="1">
            <a:spLocks noGrp="1"/>
          </p:cNvSpPr>
          <p:nvPr>
            <p:ph type="subTitle" idx="1"/>
          </p:nvPr>
        </p:nvSpPr>
        <p:spPr>
          <a:xfrm>
            <a:off x="1371600" y="4343400"/>
            <a:ext cx="6400799"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Jonathan (Yoni) Gutmann</a:t>
            </a:r>
            <a:endParaRPr/>
          </a:p>
        </p:txBody>
      </p:sp>
      <p:pic>
        <p:nvPicPr>
          <p:cNvPr id="2" name="Picture 1">
            <a:extLst>
              <a:ext uri="{FF2B5EF4-FFF2-40B4-BE49-F238E27FC236}">
                <a16:creationId xmlns:a16="http://schemas.microsoft.com/office/drawing/2014/main" id="{FF70F49D-B964-23EF-68FF-A4A39B7F51F2}"/>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B115078A-9837-3C62-8B7C-E7AA8D0EE61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6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66</a:t>
            </a:fld>
            <a:endParaRPr sz="1000" b="0" i="0" u="none" strike="noStrike" cap="none">
              <a:solidFill>
                <a:schemeClr val="dk1"/>
              </a:solidFill>
              <a:latin typeface="Arial"/>
              <a:ea typeface="Arial"/>
              <a:cs typeface="Arial"/>
              <a:sym typeface="Arial"/>
            </a:endParaRPr>
          </a:p>
        </p:txBody>
      </p:sp>
      <p:sp>
        <p:nvSpPr>
          <p:cNvPr id="593" name="Google Shape;593;p62"/>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EPS Overview</a:t>
            </a:r>
            <a:endParaRPr/>
          </a:p>
        </p:txBody>
      </p:sp>
      <p:sp>
        <p:nvSpPr>
          <p:cNvPr id="595" name="Google Shape;595;p6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
        <p:nvSpPr>
          <p:cNvPr id="596" name="Google Shape;596;p6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1B5CEB7-FCD2-F90B-053C-5DB841E8FF57}"/>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F2A81E7A-CF5F-72C2-5223-F1E94956B82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19" name="TextBox 18">
            <a:extLst>
              <a:ext uri="{FF2B5EF4-FFF2-40B4-BE49-F238E27FC236}">
                <a16:creationId xmlns:a16="http://schemas.microsoft.com/office/drawing/2014/main" id="{EF8CEFC5-93A3-8AEE-F5D8-4C36BA3655D2}"/>
              </a:ext>
            </a:extLst>
          </p:cNvPr>
          <p:cNvSpPr txBox="1"/>
          <p:nvPr/>
        </p:nvSpPr>
        <p:spPr>
          <a:xfrm>
            <a:off x="3423764" y="2405639"/>
            <a:ext cx="2296470" cy="307777"/>
          </a:xfrm>
          <a:prstGeom prst="rect">
            <a:avLst/>
          </a:prstGeom>
          <a:noFill/>
          <a:ln w="76200">
            <a:solidFill>
              <a:srgbClr val="0070C0"/>
            </a:solidFill>
          </a:ln>
        </p:spPr>
        <p:txBody>
          <a:bodyPr wrap="square" rtlCol="0">
            <a:spAutoFit/>
          </a:bodyPr>
          <a:lstStyle/>
          <a:p>
            <a:pPr algn="ctr"/>
            <a:r>
              <a:rPr lang="en-US"/>
              <a:t>9V Battery</a:t>
            </a:r>
          </a:p>
        </p:txBody>
      </p:sp>
      <p:sp>
        <p:nvSpPr>
          <p:cNvPr id="21" name="TextBox 20">
            <a:extLst>
              <a:ext uri="{FF2B5EF4-FFF2-40B4-BE49-F238E27FC236}">
                <a16:creationId xmlns:a16="http://schemas.microsoft.com/office/drawing/2014/main" id="{A9ABBEED-04FC-8148-58D7-AC4F29B3B8F7}"/>
              </a:ext>
            </a:extLst>
          </p:cNvPr>
          <p:cNvSpPr txBox="1"/>
          <p:nvPr/>
        </p:nvSpPr>
        <p:spPr>
          <a:xfrm>
            <a:off x="3423764" y="3053617"/>
            <a:ext cx="2296470" cy="307777"/>
          </a:xfrm>
          <a:prstGeom prst="rect">
            <a:avLst/>
          </a:prstGeom>
          <a:noFill/>
          <a:ln w="76200">
            <a:solidFill>
              <a:srgbClr val="0070C0"/>
            </a:solidFill>
          </a:ln>
        </p:spPr>
        <p:txBody>
          <a:bodyPr wrap="square" rtlCol="0">
            <a:spAutoFit/>
          </a:bodyPr>
          <a:lstStyle/>
          <a:p>
            <a:pPr algn="ctr"/>
            <a:r>
              <a:rPr lang="en-US"/>
              <a:t>Switch</a:t>
            </a:r>
          </a:p>
        </p:txBody>
      </p:sp>
      <p:sp>
        <p:nvSpPr>
          <p:cNvPr id="22" name="TextBox 21">
            <a:extLst>
              <a:ext uri="{FF2B5EF4-FFF2-40B4-BE49-F238E27FC236}">
                <a16:creationId xmlns:a16="http://schemas.microsoft.com/office/drawing/2014/main" id="{A6527875-D15C-8E3F-199E-423E900C8BCF}"/>
              </a:ext>
            </a:extLst>
          </p:cNvPr>
          <p:cNvSpPr txBox="1"/>
          <p:nvPr/>
        </p:nvSpPr>
        <p:spPr>
          <a:xfrm>
            <a:off x="5479727" y="3695612"/>
            <a:ext cx="2296470" cy="307777"/>
          </a:xfrm>
          <a:prstGeom prst="rect">
            <a:avLst/>
          </a:prstGeom>
          <a:noFill/>
          <a:ln w="76200">
            <a:solidFill>
              <a:srgbClr val="0070C0"/>
            </a:solidFill>
          </a:ln>
        </p:spPr>
        <p:txBody>
          <a:bodyPr wrap="square" rtlCol="0">
            <a:spAutoFit/>
          </a:bodyPr>
          <a:lstStyle/>
          <a:p>
            <a:pPr algn="ctr"/>
            <a:r>
              <a:rPr lang="en-US"/>
              <a:t>3.3V Regulator</a:t>
            </a:r>
          </a:p>
        </p:txBody>
      </p:sp>
      <p:sp>
        <p:nvSpPr>
          <p:cNvPr id="23" name="TextBox 22">
            <a:extLst>
              <a:ext uri="{FF2B5EF4-FFF2-40B4-BE49-F238E27FC236}">
                <a16:creationId xmlns:a16="http://schemas.microsoft.com/office/drawing/2014/main" id="{AE044FE8-9244-78E2-9275-A0E6D9951F1A}"/>
              </a:ext>
            </a:extLst>
          </p:cNvPr>
          <p:cNvSpPr txBox="1"/>
          <p:nvPr/>
        </p:nvSpPr>
        <p:spPr>
          <a:xfrm>
            <a:off x="1370556" y="3695612"/>
            <a:ext cx="2296470" cy="307777"/>
          </a:xfrm>
          <a:prstGeom prst="rect">
            <a:avLst/>
          </a:prstGeom>
          <a:noFill/>
          <a:ln w="76200">
            <a:solidFill>
              <a:srgbClr val="0070C0"/>
            </a:solidFill>
          </a:ln>
        </p:spPr>
        <p:txBody>
          <a:bodyPr wrap="square" rtlCol="0">
            <a:spAutoFit/>
          </a:bodyPr>
          <a:lstStyle/>
          <a:p>
            <a:pPr algn="ctr"/>
            <a:r>
              <a:rPr lang="en-US"/>
              <a:t>5V Regulator</a:t>
            </a:r>
          </a:p>
        </p:txBody>
      </p:sp>
      <p:sp>
        <p:nvSpPr>
          <p:cNvPr id="24" name="TextBox 23">
            <a:extLst>
              <a:ext uri="{FF2B5EF4-FFF2-40B4-BE49-F238E27FC236}">
                <a16:creationId xmlns:a16="http://schemas.microsoft.com/office/drawing/2014/main" id="{8A0C4D89-311E-F391-21C6-1D14DFF1950F}"/>
              </a:ext>
            </a:extLst>
          </p:cNvPr>
          <p:cNvSpPr txBox="1"/>
          <p:nvPr/>
        </p:nvSpPr>
        <p:spPr>
          <a:xfrm>
            <a:off x="1385414" y="4337607"/>
            <a:ext cx="2296470" cy="307777"/>
          </a:xfrm>
          <a:prstGeom prst="rect">
            <a:avLst/>
          </a:prstGeom>
          <a:noFill/>
          <a:ln w="76200">
            <a:solidFill>
              <a:srgbClr val="0070C0"/>
            </a:solidFill>
          </a:ln>
        </p:spPr>
        <p:txBody>
          <a:bodyPr wrap="square" rtlCol="0">
            <a:spAutoFit/>
          </a:bodyPr>
          <a:lstStyle/>
          <a:p>
            <a:pPr algn="ctr"/>
            <a:r>
              <a:rPr lang="en-US"/>
              <a:t>5V Bus</a:t>
            </a:r>
          </a:p>
        </p:txBody>
      </p:sp>
      <p:sp>
        <p:nvSpPr>
          <p:cNvPr id="25" name="TextBox 24">
            <a:extLst>
              <a:ext uri="{FF2B5EF4-FFF2-40B4-BE49-F238E27FC236}">
                <a16:creationId xmlns:a16="http://schemas.microsoft.com/office/drawing/2014/main" id="{C2BC776B-AB97-4FE6-E1F9-6A611ABB338E}"/>
              </a:ext>
            </a:extLst>
          </p:cNvPr>
          <p:cNvSpPr txBox="1"/>
          <p:nvPr/>
        </p:nvSpPr>
        <p:spPr>
          <a:xfrm>
            <a:off x="5479727" y="4370204"/>
            <a:ext cx="2296470" cy="307777"/>
          </a:xfrm>
          <a:prstGeom prst="rect">
            <a:avLst/>
          </a:prstGeom>
          <a:noFill/>
          <a:ln w="76200">
            <a:solidFill>
              <a:srgbClr val="0070C0"/>
            </a:solidFill>
          </a:ln>
        </p:spPr>
        <p:txBody>
          <a:bodyPr wrap="square" rtlCol="0">
            <a:spAutoFit/>
          </a:bodyPr>
          <a:lstStyle/>
          <a:p>
            <a:pPr algn="ctr"/>
            <a:r>
              <a:rPr lang="en-US"/>
              <a:t>3.3V Bus</a:t>
            </a:r>
          </a:p>
        </p:txBody>
      </p:sp>
      <p:cxnSp>
        <p:nvCxnSpPr>
          <p:cNvPr id="26" name="Straight Arrow Connector 25">
            <a:extLst>
              <a:ext uri="{FF2B5EF4-FFF2-40B4-BE49-F238E27FC236}">
                <a16:creationId xmlns:a16="http://schemas.microsoft.com/office/drawing/2014/main" id="{93AEC8C1-895E-E779-2381-3E7C8DB4D26C}"/>
              </a:ext>
            </a:extLst>
          </p:cNvPr>
          <p:cNvCxnSpPr>
            <a:cxnSpLocks/>
            <a:stCxn id="19" idx="2"/>
            <a:endCxn id="21" idx="0"/>
          </p:cNvCxnSpPr>
          <p:nvPr/>
        </p:nvCxnSpPr>
        <p:spPr>
          <a:xfrm>
            <a:off x="4571999" y="2713416"/>
            <a:ext cx="0" cy="340201"/>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B0A15B0-D8BF-92AC-59AD-33CDB1D1F31C}"/>
              </a:ext>
            </a:extLst>
          </p:cNvPr>
          <p:cNvCxnSpPr>
            <a:cxnSpLocks/>
            <a:endCxn id="21" idx="0"/>
          </p:cNvCxnSpPr>
          <p:nvPr/>
        </p:nvCxnSpPr>
        <p:spPr>
          <a:xfrm>
            <a:off x="4571999" y="2713417"/>
            <a:ext cx="0" cy="34020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2AABFCD-CBBF-5554-167E-7BE7B182F148}"/>
              </a:ext>
            </a:extLst>
          </p:cNvPr>
          <p:cNvCxnSpPr>
            <a:cxnSpLocks/>
            <a:stCxn id="21" idx="3"/>
          </p:cNvCxnSpPr>
          <p:nvPr/>
        </p:nvCxnSpPr>
        <p:spPr>
          <a:xfrm>
            <a:off x="5720234" y="3207506"/>
            <a:ext cx="914400"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1A3837-0074-2DE2-E83B-89B8B612A2C2}"/>
              </a:ext>
            </a:extLst>
          </p:cNvPr>
          <p:cNvCxnSpPr>
            <a:cxnSpLocks/>
            <a:endCxn id="22" idx="0"/>
          </p:cNvCxnSpPr>
          <p:nvPr/>
        </p:nvCxnSpPr>
        <p:spPr>
          <a:xfrm>
            <a:off x="6627962" y="3207505"/>
            <a:ext cx="0" cy="488107"/>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86DCEB7-57C5-E8FE-1E03-9D6419A21081}"/>
              </a:ext>
            </a:extLst>
          </p:cNvPr>
          <p:cNvCxnSpPr>
            <a:cxnSpLocks/>
            <a:stCxn id="21" idx="1"/>
          </p:cNvCxnSpPr>
          <p:nvPr/>
        </p:nvCxnSpPr>
        <p:spPr>
          <a:xfrm flipH="1">
            <a:off x="2518790" y="3207506"/>
            <a:ext cx="914400"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0F8D99-8CF8-3E97-B90F-A71C05DF204E}"/>
              </a:ext>
            </a:extLst>
          </p:cNvPr>
          <p:cNvCxnSpPr>
            <a:cxnSpLocks/>
            <a:endCxn id="23" idx="0"/>
          </p:cNvCxnSpPr>
          <p:nvPr/>
        </p:nvCxnSpPr>
        <p:spPr>
          <a:xfrm>
            <a:off x="2518791" y="3207505"/>
            <a:ext cx="0" cy="488107"/>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D0ED2FE-D6B3-B071-BE91-AB572374A6B6}"/>
              </a:ext>
            </a:extLst>
          </p:cNvPr>
          <p:cNvCxnSpPr>
            <a:cxnSpLocks/>
            <a:stCxn id="23" idx="2"/>
            <a:endCxn id="24" idx="0"/>
          </p:cNvCxnSpPr>
          <p:nvPr/>
        </p:nvCxnSpPr>
        <p:spPr>
          <a:xfrm>
            <a:off x="2518791" y="4003389"/>
            <a:ext cx="14858" cy="334218"/>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C7C0B9B-221A-179A-8115-6CB3865E8179}"/>
              </a:ext>
            </a:extLst>
          </p:cNvPr>
          <p:cNvCxnSpPr>
            <a:cxnSpLocks/>
            <a:stCxn id="22" idx="2"/>
            <a:endCxn id="25" idx="0"/>
          </p:cNvCxnSpPr>
          <p:nvPr/>
        </p:nvCxnSpPr>
        <p:spPr>
          <a:xfrm>
            <a:off x="6627962" y="4003389"/>
            <a:ext cx="0" cy="366815"/>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Google Shape;602;p6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67</a:t>
            </a:fld>
            <a:endParaRPr sz="1000" b="0" i="0" u="none" strike="noStrike" cap="none">
              <a:solidFill>
                <a:schemeClr val="dk1"/>
              </a:solidFill>
              <a:latin typeface="Arial"/>
              <a:ea typeface="Arial"/>
              <a:cs typeface="Arial"/>
              <a:sym typeface="Arial"/>
            </a:endParaRPr>
          </a:p>
        </p:txBody>
      </p:sp>
      <p:sp>
        <p:nvSpPr>
          <p:cNvPr id="603" name="Google Shape;603;p6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Electrical Block Diagram</a:t>
            </a:r>
            <a:endParaRPr/>
          </a:p>
        </p:txBody>
      </p:sp>
      <p:sp>
        <p:nvSpPr>
          <p:cNvPr id="606" name="Google Shape;606;p6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AF12CE8-2EF1-DEF4-1281-E12C77D4D6E5}"/>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49812315-F27A-1439-A908-67E0CBDAD995}"/>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4" name="Google Shape;604;p63">
            <a:extLst>
              <a:ext uri="{FF2B5EF4-FFF2-40B4-BE49-F238E27FC236}">
                <a16:creationId xmlns:a16="http://schemas.microsoft.com/office/drawing/2014/main" id="{DF6C1578-3A4F-C331-0B2B-C68FA3F85E75}"/>
              </a:ext>
            </a:extLst>
          </p:cNvPr>
          <p:cNvSpPr txBox="1">
            <a:spLocks/>
          </p:cNvSpPr>
          <p:nvPr/>
        </p:nvSpPr>
        <p:spPr>
          <a:xfrm>
            <a:off x="7940040" y="5775885"/>
            <a:ext cx="685799" cy="2444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fld id="{00000000-1234-1234-1234-123412341234}" type="slidenum">
              <a:rPr lang="en-US" smtClean="0"/>
              <a:pPr/>
              <a:t>67</a:t>
            </a:fld>
            <a:endParaRPr lang="en-US"/>
          </a:p>
        </p:txBody>
      </p:sp>
      <p:sp>
        <p:nvSpPr>
          <p:cNvPr id="5" name="TextBox 4">
            <a:extLst>
              <a:ext uri="{FF2B5EF4-FFF2-40B4-BE49-F238E27FC236}">
                <a16:creationId xmlns:a16="http://schemas.microsoft.com/office/drawing/2014/main" id="{13D7856D-3A1B-1A47-485E-6D1B7BD85E88}"/>
              </a:ext>
            </a:extLst>
          </p:cNvPr>
          <p:cNvSpPr txBox="1"/>
          <p:nvPr/>
        </p:nvSpPr>
        <p:spPr>
          <a:xfrm>
            <a:off x="3337905" y="2692564"/>
            <a:ext cx="2296470" cy="600164"/>
          </a:xfrm>
          <a:prstGeom prst="rect">
            <a:avLst/>
          </a:prstGeom>
          <a:noFill/>
          <a:ln w="76200">
            <a:solidFill>
              <a:srgbClr val="0070C0"/>
            </a:solidFill>
          </a:ln>
        </p:spPr>
        <p:txBody>
          <a:bodyPr wrap="square" rtlCol="0">
            <a:spAutoFit/>
          </a:bodyPr>
          <a:lstStyle/>
          <a:p>
            <a:pPr algn="ctr"/>
            <a:r>
              <a:rPr lang="en-US" sz="1100"/>
              <a:t>Raspberry Pi Pico (Powered by USB from Computer during Testing)</a:t>
            </a:r>
          </a:p>
        </p:txBody>
      </p:sp>
      <p:sp>
        <p:nvSpPr>
          <p:cNvPr id="6" name="TextBox 5">
            <a:extLst>
              <a:ext uri="{FF2B5EF4-FFF2-40B4-BE49-F238E27FC236}">
                <a16:creationId xmlns:a16="http://schemas.microsoft.com/office/drawing/2014/main" id="{86935022-180B-7978-F39B-75CC7B4DBA87}"/>
              </a:ext>
            </a:extLst>
          </p:cNvPr>
          <p:cNvSpPr txBox="1"/>
          <p:nvPr/>
        </p:nvSpPr>
        <p:spPr>
          <a:xfrm>
            <a:off x="381169" y="5993025"/>
            <a:ext cx="2296470" cy="261610"/>
          </a:xfrm>
          <a:prstGeom prst="rect">
            <a:avLst/>
          </a:prstGeom>
          <a:noFill/>
          <a:ln w="76200">
            <a:solidFill>
              <a:srgbClr val="0070C0"/>
            </a:solidFill>
          </a:ln>
        </p:spPr>
        <p:txBody>
          <a:bodyPr wrap="square" rtlCol="0">
            <a:spAutoFit/>
          </a:bodyPr>
          <a:lstStyle/>
          <a:p>
            <a:pPr algn="ctr"/>
            <a:r>
              <a:rPr lang="en-US" sz="1100"/>
              <a:t>XBEE Pro 900HP (5V, SPI)</a:t>
            </a:r>
          </a:p>
        </p:txBody>
      </p:sp>
      <p:cxnSp>
        <p:nvCxnSpPr>
          <p:cNvPr id="7" name="Straight Arrow Connector 6">
            <a:extLst>
              <a:ext uri="{FF2B5EF4-FFF2-40B4-BE49-F238E27FC236}">
                <a16:creationId xmlns:a16="http://schemas.microsoft.com/office/drawing/2014/main" id="{2A81A94A-BCF9-A7BD-B1BE-2A9AF4AA6977}"/>
              </a:ext>
            </a:extLst>
          </p:cNvPr>
          <p:cNvCxnSpPr>
            <a:cxnSpLocks/>
            <a:endCxn id="6" idx="0"/>
          </p:cNvCxnSpPr>
          <p:nvPr/>
        </p:nvCxnSpPr>
        <p:spPr>
          <a:xfrm>
            <a:off x="1529404" y="3552221"/>
            <a:ext cx="0" cy="244080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D910F7-668D-6275-A33D-4573D9378603}"/>
              </a:ext>
            </a:extLst>
          </p:cNvPr>
          <p:cNvSpPr txBox="1"/>
          <p:nvPr/>
        </p:nvSpPr>
        <p:spPr>
          <a:xfrm>
            <a:off x="2402608" y="4638582"/>
            <a:ext cx="2296470" cy="261610"/>
          </a:xfrm>
          <a:prstGeom prst="rect">
            <a:avLst/>
          </a:prstGeom>
          <a:noFill/>
          <a:ln w="76200">
            <a:solidFill>
              <a:srgbClr val="0070C0"/>
            </a:solidFill>
          </a:ln>
        </p:spPr>
        <p:txBody>
          <a:bodyPr wrap="square" rtlCol="0">
            <a:spAutoFit/>
          </a:bodyPr>
          <a:lstStyle/>
          <a:p>
            <a:pPr algn="ctr"/>
            <a:r>
              <a:rPr lang="en-US" sz="1100"/>
              <a:t>BNO055 (5V, I2C)</a:t>
            </a:r>
          </a:p>
        </p:txBody>
      </p:sp>
      <p:sp>
        <p:nvSpPr>
          <p:cNvPr id="9" name="TextBox 8">
            <a:extLst>
              <a:ext uri="{FF2B5EF4-FFF2-40B4-BE49-F238E27FC236}">
                <a16:creationId xmlns:a16="http://schemas.microsoft.com/office/drawing/2014/main" id="{6EB105F5-3C9F-15FC-FEA2-9B6BE11CB9D1}"/>
              </a:ext>
            </a:extLst>
          </p:cNvPr>
          <p:cNvSpPr txBox="1"/>
          <p:nvPr/>
        </p:nvSpPr>
        <p:spPr>
          <a:xfrm>
            <a:off x="2374482" y="5509051"/>
            <a:ext cx="2296470" cy="261610"/>
          </a:xfrm>
          <a:prstGeom prst="rect">
            <a:avLst/>
          </a:prstGeom>
          <a:noFill/>
          <a:ln w="76200">
            <a:solidFill>
              <a:srgbClr val="0070C0"/>
            </a:solidFill>
          </a:ln>
        </p:spPr>
        <p:txBody>
          <a:bodyPr wrap="square" rtlCol="0">
            <a:spAutoFit/>
          </a:bodyPr>
          <a:lstStyle/>
          <a:p>
            <a:pPr algn="ctr"/>
            <a:r>
              <a:rPr lang="en-US" sz="1100"/>
              <a:t> BMP280 (5V, SPI)</a:t>
            </a:r>
          </a:p>
        </p:txBody>
      </p:sp>
      <p:cxnSp>
        <p:nvCxnSpPr>
          <p:cNvPr id="10" name="Straight Arrow Connector 9">
            <a:extLst>
              <a:ext uri="{FF2B5EF4-FFF2-40B4-BE49-F238E27FC236}">
                <a16:creationId xmlns:a16="http://schemas.microsoft.com/office/drawing/2014/main" id="{1AC0A300-171D-D50A-D80A-2A7C08E8B628}"/>
              </a:ext>
            </a:extLst>
          </p:cNvPr>
          <p:cNvCxnSpPr>
            <a:cxnSpLocks/>
          </p:cNvCxnSpPr>
          <p:nvPr/>
        </p:nvCxnSpPr>
        <p:spPr>
          <a:xfrm>
            <a:off x="2031496" y="3562335"/>
            <a:ext cx="0" cy="20775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7A6007-5D3D-C8FC-E20B-32AFB9DB0339}"/>
              </a:ext>
            </a:extLst>
          </p:cNvPr>
          <p:cNvCxnSpPr>
            <a:cxnSpLocks/>
            <a:endCxn id="9" idx="1"/>
          </p:cNvCxnSpPr>
          <p:nvPr/>
        </p:nvCxnSpPr>
        <p:spPr>
          <a:xfrm>
            <a:off x="2031496" y="5639856"/>
            <a:ext cx="34298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3466A6-6CF0-8541-5D5F-B00A47FE5CDD}"/>
              </a:ext>
            </a:extLst>
          </p:cNvPr>
          <p:cNvSpPr txBox="1"/>
          <p:nvPr/>
        </p:nvSpPr>
        <p:spPr>
          <a:xfrm>
            <a:off x="5157261" y="4619156"/>
            <a:ext cx="2296470" cy="261610"/>
          </a:xfrm>
          <a:prstGeom prst="rect">
            <a:avLst/>
          </a:prstGeom>
          <a:noFill/>
          <a:ln w="76200">
            <a:solidFill>
              <a:srgbClr val="0070C0"/>
            </a:solidFill>
          </a:ln>
        </p:spPr>
        <p:txBody>
          <a:bodyPr wrap="square" rtlCol="0">
            <a:spAutoFit/>
          </a:bodyPr>
          <a:lstStyle/>
          <a:p>
            <a:pPr algn="ctr"/>
            <a:r>
              <a:rPr lang="en-US" sz="1100"/>
              <a:t>ESP-32 (5V, I2C)</a:t>
            </a:r>
          </a:p>
        </p:txBody>
      </p:sp>
      <p:sp>
        <p:nvSpPr>
          <p:cNvPr id="13" name="TextBox 12">
            <a:extLst>
              <a:ext uri="{FF2B5EF4-FFF2-40B4-BE49-F238E27FC236}">
                <a16:creationId xmlns:a16="http://schemas.microsoft.com/office/drawing/2014/main" id="{42DFABE6-280B-582C-9C18-E4002A36820D}"/>
              </a:ext>
            </a:extLst>
          </p:cNvPr>
          <p:cNvSpPr txBox="1"/>
          <p:nvPr/>
        </p:nvSpPr>
        <p:spPr>
          <a:xfrm>
            <a:off x="3337905" y="1251796"/>
            <a:ext cx="2296470" cy="261610"/>
          </a:xfrm>
          <a:prstGeom prst="rect">
            <a:avLst/>
          </a:prstGeom>
          <a:noFill/>
          <a:ln w="76200">
            <a:solidFill>
              <a:srgbClr val="0070C0"/>
            </a:solidFill>
          </a:ln>
        </p:spPr>
        <p:txBody>
          <a:bodyPr wrap="square" rtlCol="0">
            <a:spAutoFit/>
          </a:bodyPr>
          <a:lstStyle/>
          <a:p>
            <a:pPr algn="ctr"/>
            <a:r>
              <a:rPr lang="en-US" sz="1100"/>
              <a:t>Switch</a:t>
            </a:r>
          </a:p>
        </p:txBody>
      </p:sp>
      <p:sp>
        <p:nvSpPr>
          <p:cNvPr id="14" name="TextBox 13">
            <a:extLst>
              <a:ext uri="{FF2B5EF4-FFF2-40B4-BE49-F238E27FC236}">
                <a16:creationId xmlns:a16="http://schemas.microsoft.com/office/drawing/2014/main" id="{B10861DE-0FB1-FFBA-A03A-073AB724867B}"/>
              </a:ext>
            </a:extLst>
          </p:cNvPr>
          <p:cNvSpPr txBox="1"/>
          <p:nvPr/>
        </p:nvSpPr>
        <p:spPr>
          <a:xfrm>
            <a:off x="298491" y="1251796"/>
            <a:ext cx="2296470" cy="261610"/>
          </a:xfrm>
          <a:prstGeom prst="rect">
            <a:avLst/>
          </a:prstGeom>
          <a:noFill/>
          <a:ln w="76200">
            <a:solidFill>
              <a:srgbClr val="0070C0"/>
            </a:solidFill>
          </a:ln>
        </p:spPr>
        <p:txBody>
          <a:bodyPr wrap="square" rtlCol="0">
            <a:spAutoFit/>
          </a:bodyPr>
          <a:lstStyle/>
          <a:p>
            <a:pPr algn="ctr"/>
            <a:r>
              <a:rPr lang="en-US" sz="1100"/>
              <a:t>Power (9V Battery)</a:t>
            </a:r>
          </a:p>
        </p:txBody>
      </p:sp>
      <p:cxnSp>
        <p:nvCxnSpPr>
          <p:cNvPr id="15" name="Straight Arrow Connector 14">
            <a:extLst>
              <a:ext uri="{FF2B5EF4-FFF2-40B4-BE49-F238E27FC236}">
                <a16:creationId xmlns:a16="http://schemas.microsoft.com/office/drawing/2014/main" id="{CC3EBF28-C3C8-53CC-93E8-06106F509AB1}"/>
              </a:ext>
            </a:extLst>
          </p:cNvPr>
          <p:cNvCxnSpPr>
            <a:cxnSpLocks/>
            <a:stCxn id="14" idx="3"/>
            <a:endCxn id="13" idx="1"/>
          </p:cNvCxnSpPr>
          <p:nvPr/>
        </p:nvCxnSpPr>
        <p:spPr>
          <a:xfrm>
            <a:off x="2594961" y="1382601"/>
            <a:ext cx="742944"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C41A9B-5E30-F976-61A8-90400C7A00B9}"/>
              </a:ext>
            </a:extLst>
          </p:cNvPr>
          <p:cNvCxnSpPr>
            <a:cxnSpLocks/>
            <a:stCxn id="18" idx="2"/>
            <a:endCxn id="5" idx="0"/>
          </p:cNvCxnSpPr>
          <p:nvPr/>
        </p:nvCxnSpPr>
        <p:spPr>
          <a:xfrm>
            <a:off x="4486140" y="2272363"/>
            <a:ext cx="0" cy="420201"/>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F26F82-A263-5877-320F-D10E285A3D03}"/>
              </a:ext>
            </a:extLst>
          </p:cNvPr>
          <p:cNvSpPr txBox="1"/>
          <p:nvPr/>
        </p:nvSpPr>
        <p:spPr>
          <a:xfrm>
            <a:off x="5157261" y="5589472"/>
            <a:ext cx="2296470" cy="430887"/>
          </a:xfrm>
          <a:prstGeom prst="rect">
            <a:avLst/>
          </a:prstGeom>
          <a:noFill/>
          <a:ln w="76200">
            <a:solidFill>
              <a:srgbClr val="0070C0"/>
            </a:solidFill>
          </a:ln>
        </p:spPr>
        <p:txBody>
          <a:bodyPr wrap="square" rtlCol="0">
            <a:spAutoFit/>
          </a:bodyPr>
          <a:lstStyle/>
          <a:p>
            <a:pPr algn="ctr"/>
            <a:r>
              <a:rPr lang="en-US" sz="1100"/>
              <a:t>Adafruit Ultimate Breakout (5V, USART)</a:t>
            </a:r>
          </a:p>
        </p:txBody>
      </p:sp>
      <p:sp>
        <p:nvSpPr>
          <p:cNvPr id="18" name="TextBox 17">
            <a:extLst>
              <a:ext uri="{FF2B5EF4-FFF2-40B4-BE49-F238E27FC236}">
                <a16:creationId xmlns:a16="http://schemas.microsoft.com/office/drawing/2014/main" id="{F7C454D7-7540-6089-120B-8CA206162CE0}"/>
              </a:ext>
            </a:extLst>
          </p:cNvPr>
          <p:cNvSpPr txBox="1"/>
          <p:nvPr/>
        </p:nvSpPr>
        <p:spPr>
          <a:xfrm>
            <a:off x="3337905" y="2010753"/>
            <a:ext cx="2296470" cy="261610"/>
          </a:xfrm>
          <a:prstGeom prst="rect">
            <a:avLst/>
          </a:prstGeom>
          <a:noFill/>
          <a:ln w="76200">
            <a:solidFill>
              <a:srgbClr val="0070C0"/>
            </a:solidFill>
          </a:ln>
        </p:spPr>
        <p:txBody>
          <a:bodyPr wrap="square" rtlCol="0">
            <a:spAutoFit/>
          </a:bodyPr>
          <a:lstStyle/>
          <a:p>
            <a:pPr algn="ctr"/>
            <a:r>
              <a:rPr lang="en-US" sz="1100"/>
              <a:t>5V Regulator</a:t>
            </a:r>
          </a:p>
        </p:txBody>
      </p:sp>
      <p:cxnSp>
        <p:nvCxnSpPr>
          <p:cNvPr id="19" name="Straight Arrow Connector 18">
            <a:extLst>
              <a:ext uri="{FF2B5EF4-FFF2-40B4-BE49-F238E27FC236}">
                <a16:creationId xmlns:a16="http://schemas.microsoft.com/office/drawing/2014/main" id="{F6DD594F-7D7F-1F82-9A94-7FED78988626}"/>
              </a:ext>
            </a:extLst>
          </p:cNvPr>
          <p:cNvCxnSpPr>
            <a:cxnSpLocks/>
            <a:stCxn id="13" idx="2"/>
            <a:endCxn id="18" idx="0"/>
          </p:cNvCxnSpPr>
          <p:nvPr/>
        </p:nvCxnSpPr>
        <p:spPr>
          <a:xfrm>
            <a:off x="4486140" y="1513406"/>
            <a:ext cx="0" cy="497347"/>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C30E07-489B-FDC6-A633-44DA02C1AE47}"/>
              </a:ext>
            </a:extLst>
          </p:cNvPr>
          <p:cNvCxnSpPr>
            <a:cxnSpLocks/>
          </p:cNvCxnSpPr>
          <p:nvPr/>
        </p:nvCxnSpPr>
        <p:spPr>
          <a:xfrm flipH="1" flipV="1">
            <a:off x="1527118" y="3552221"/>
            <a:ext cx="2956736" cy="2022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FC6DAA-389A-CDD4-4C1B-34530A85293E}"/>
              </a:ext>
            </a:extLst>
          </p:cNvPr>
          <p:cNvCxnSpPr>
            <a:cxnSpLocks/>
          </p:cNvCxnSpPr>
          <p:nvPr/>
        </p:nvCxnSpPr>
        <p:spPr>
          <a:xfrm flipV="1">
            <a:off x="4488427" y="3562335"/>
            <a:ext cx="438178" cy="1011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536BC5-C940-D18A-27CB-D3F3BF33444C}"/>
              </a:ext>
            </a:extLst>
          </p:cNvPr>
          <p:cNvCxnSpPr>
            <a:cxnSpLocks/>
            <a:endCxn id="8" idx="0"/>
          </p:cNvCxnSpPr>
          <p:nvPr/>
        </p:nvCxnSpPr>
        <p:spPr>
          <a:xfrm>
            <a:off x="3550843" y="3568861"/>
            <a:ext cx="0" cy="10697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DA0462A-B206-7DF1-1C0C-A92BE400389F}"/>
              </a:ext>
            </a:extLst>
          </p:cNvPr>
          <p:cNvCxnSpPr>
            <a:cxnSpLocks/>
          </p:cNvCxnSpPr>
          <p:nvPr/>
        </p:nvCxnSpPr>
        <p:spPr>
          <a:xfrm>
            <a:off x="6074833" y="2658533"/>
            <a:ext cx="0" cy="196140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55D7E7-3392-BEF9-7FA9-3C5444F81621}"/>
              </a:ext>
            </a:extLst>
          </p:cNvPr>
          <p:cNvCxnSpPr>
            <a:cxnSpLocks/>
          </p:cNvCxnSpPr>
          <p:nvPr/>
        </p:nvCxnSpPr>
        <p:spPr>
          <a:xfrm>
            <a:off x="4926605" y="3568861"/>
            <a:ext cx="0" cy="22018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66F0AA3-3CA9-F556-6A25-1049817244E8}"/>
              </a:ext>
            </a:extLst>
          </p:cNvPr>
          <p:cNvCxnSpPr>
            <a:cxnSpLocks/>
            <a:endCxn id="17" idx="1"/>
          </p:cNvCxnSpPr>
          <p:nvPr/>
        </p:nvCxnSpPr>
        <p:spPr>
          <a:xfrm>
            <a:off x="4926605" y="5804916"/>
            <a:ext cx="23065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3C31C66-C85E-76BA-B63A-5F531751B3C3}"/>
              </a:ext>
            </a:extLst>
          </p:cNvPr>
          <p:cNvSpPr txBox="1"/>
          <p:nvPr/>
        </p:nvSpPr>
        <p:spPr>
          <a:xfrm>
            <a:off x="446730" y="2853347"/>
            <a:ext cx="2296470" cy="261610"/>
          </a:xfrm>
          <a:prstGeom prst="rect">
            <a:avLst/>
          </a:prstGeom>
          <a:noFill/>
          <a:ln w="76200">
            <a:solidFill>
              <a:srgbClr val="0070C0"/>
            </a:solidFill>
          </a:ln>
        </p:spPr>
        <p:txBody>
          <a:bodyPr wrap="square" rtlCol="0">
            <a:spAutoFit/>
          </a:bodyPr>
          <a:lstStyle/>
          <a:p>
            <a:pPr algn="ctr"/>
            <a:r>
              <a:rPr lang="en-US" sz="1100"/>
              <a:t>On/Off LED</a:t>
            </a:r>
          </a:p>
        </p:txBody>
      </p:sp>
      <p:sp>
        <p:nvSpPr>
          <p:cNvPr id="29" name="TextBox 28">
            <a:extLst>
              <a:ext uri="{FF2B5EF4-FFF2-40B4-BE49-F238E27FC236}">
                <a16:creationId xmlns:a16="http://schemas.microsoft.com/office/drawing/2014/main" id="{5089A644-8BB3-2709-0A93-A367C60D5DB5}"/>
              </a:ext>
            </a:extLst>
          </p:cNvPr>
          <p:cNvSpPr txBox="1"/>
          <p:nvPr/>
        </p:nvSpPr>
        <p:spPr>
          <a:xfrm>
            <a:off x="6366456" y="2868820"/>
            <a:ext cx="2296470" cy="261610"/>
          </a:xfrm>
          <a:prstGeom prst="rect">
            <a:avLst/>
          </a:prstGeom>
          <a:noFill/>
          <a:ln w="76200">
            <a:solidFill>
              <a:srgbClr val="0070C0"/>
            </a:solidFill>
          </a:ln>
        </p:spPr>
        <p:txBody>
          <a:bodyPr wrap="square" rtlCol="0">
            <a:spAutoFit/>
          </a:bodyPr>
          <a:lstStyle/>
          <a:p>
            <a:pPr algn="ctr"/>
            <a:r>
              <a:rPr lang="en-US" sz="1100"/>
              <a:t>IE92505 Speaker (5V)</a:t>
            </a:r>
          </a:p>
        </p:txBody>
      </p:sp>
      <p:cxnSp>
        <p:nvCxnSpPr>
          <p:cNvPr id="30" name="Straight Arrow Connector 29">
            <a:extLst>
              <a:ext uri="{FF2B5EF4-FFF2-40B4-BE49-F238E27FC236}">
                <a16:creationId xmlns:a16="http://schemas.microsoft.com/office/drawing/2014/main" id="{39CD4678-62CD-618A-4F58-B090205DCF64}"/>
              </a:ext>
            </a:extLst>
          </p:cNvPr>
          <p:cNvCxnSpPr>
            <a:stCxn id="5" idx="1"/>
            <a:endCxn id="28" idx="3"/>
          </p:cNvCxnSpPr>
          <p:nvPr/>
        </p:nvCxnSpPr>
        <p:spPr>
          <a:xfrm flipH="1" flipV="1">
            <a:off x="2743200" y="2984152"/>
            <a:ext cx="594705" cy="849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75CF111-7385-DB00-1C43-26485BB2DCD4}"/>
              </a:ext>
            </a:extLst>
          </p:cNvPr>
          <p:cNvCxnSpPr>
            <a:cxnSpLocks/>
            <a:stCxn id="5" idx="3"/>
            <a:endCxn id="29" idx="1"/>
          </p:cNvCxnSpPr>
          <p:nvPr/>
        </p:nvCxnSpPr>
        <p:spPr>
          <a:xfrm>
            <a:off x="5634375" y="2992646"/>
            <a:ext cx="732081" cy="6979"/>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87AB44C-F8EE-F860-BD54-8FF1DFCF8F1E}"/>
              </a:ext>
            </a:extLst>
          </p:cNvPr>
          <p:cNvSpPr txBox="1"/>
          <p:nvPr/>
        </p:nvSpPr>
        <p:spPr>
          <a:xfrm>
            <a:off x="6000415" y="2001480"/>
            <a:ext cx="2296470" cy="261610"/>
          </a:xfrm>
          <a:prstGeom prst="rect">
            <a:avLst/>
          </a:prstGeom>
          <a:noFill/>
          <a:ln w="76200">
            <a:solidFill>
              <a:srgbClr val="0070C0"/>
            </a:solidFill>
          </a:ln>
        </p:spPr>
        <p:txBody>
          <a:bodyPr wrap="square" rtlCol="0">
            <a:spAutoFit/>
          </a:bodyPr>
          <a:lstStyle/>
          <a:p>
            <a:pPr algn="ctr"/>
            <a:r>
              <a:rPr lang="en-US" sz="1100"/>
              <a:t>3.3V Regulator</a:t>
            </a:r>
          </a:p>
        </p:txBody>
      </p:sp>
      <p:cxnSp>
        <p:nvCxnSpPr>
          <p:cNvPr id="33" name="Straight Arrow Connector 32">
            <a:extLst>
              <a:ext uri="{FF2B5EF4-FFF2-40B4-BE49-F238E27FC236}">
                <a16:creationId xmlns:a16="http://schemas.microsoft.com/office/drawing/2014/main" id="{6C14538B-BEFB-4024-D753-F815D3618874}"/>
              </a:ext>
            </a:extLst>
          </p:cNvPr>
          <p:cNvCxnSpPr>
            <a:cxnSpLocks/>
          </p:cNvCxnSpPr>
          <p:nvPr/>
        </p:nvCxnSpPr>
        <p:spPr>
          <a:xfrm flipH="1">
            <a:off x="6072546" y="2658533"/>
            <a:ext cx="1076103"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3E9245-5395-F1C8-48D9-BC86F0934D14}"/>
              </a:ext>
            </a:extLst>
          </p:cNvPr>
          <p:cNvCxnSpPr>
            <a:cxnSpLocks/>
            <a:stCxn id="32" idx="2"/>
          </p:cNvCxnSpPr>
          <p:nvPr/>
        </p:nvCxnSpPr>
        <p:spPr>
          <a:xfrm>
            <a:off x="7148650" y="2263090"/>
            <a:ext cx="0" cy="38520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280891-CFCE-2AAD-46FB-62E482227A33}"/>
              </a:ext>
            </a:extLst>
          </p:cNvPr>
          <p:cNvCxnSpPr>
            <a:cxnSpLocks/>
          </p:cNvCxnSpPr>
          <p:nvPr/>
        </p:nvCxnSpPr>
        <p:spPr>
          <a:xfrm>
            <a:off x="2991773" y="2141558"/>
            <a:ext cx="0" cy="1409073"/>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CBF6869-E6F5-C443-A41D-DEA1AE3E7036}"/>
              </a:ext>
            </a:extLst>
          </p:cNvPr>
          <p:cNvCxnSpPr>
            <a:cxnSpLocks/>
            <a:stCxn id="18" idx="1"/>
          </p:cNvCxnSpPr>
          <p:nvPr/>
        </p:nvCxnSpPr>
        <p:spPr>
          <a:xfrm flipH="1">
            <a:off x="2991773" y="2141558"/>
            <a:ext cx="346132"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851084B-4CA9-7EA8-A3A7-7DB9A9F5EB0A}"/>
              </a:ext>
            </a:extLst>
          </p:cNvPr>
          <p:cNvCxnSpPr>
            <a:cxnSpLocks/>
            <a:stCxn id="13" idx="3"/>
          </p:cNvCxnSpPr>
          <p:nvPr/>
        </p:nvCxnSpPr>
        <p:spPr>
          <a:xfrm>
            <a:off x="5634375" y="1382601"/>
            <a:ext cx="1514274"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18CEB5-A66C-18A2-1E50-DF7530825EF4}"/>
              </a:ext>
            </a:extLst>
          </p:cNvPr>
          <p:cNvCxnSpPr>
            <a:cxnSpLocks/>
            <a:endCxn id="32" idx="0"/>
          </p:cNvCxnSpPr>
          <p:nvPr/>
        </p:nvCxnSpPr>
        <p:spPr>
          <a:xfrm>
            <a:off x="7148649" y="1382601"/>
            <a:ext cx="1" cy="61887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43DD5C-1F08-D89F-7473-525D42500414}"/>
              </a:ext>
            </a:extLst>
          </p:cNvPr>
          <p:cNvCxnSpPr>
            <a:cxnSpLocks/>
            <a:endCxn id="12" idx="1"/>
          </p:cNvCxnSpPr>
          <p:nvPr/>
        </p:nvCxnSpPr>
        <p:spPr>
          <a:xfrm flipV="1">
            <a:off x="4926605" y="4749961"/>
            <a:ext cx="230656" cy="87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1C0B191-6508-AF43-9505-8BD34BAFBDDD}"/>
              </a:ext>
            </a:extLst>
          </p:cNvPr>
          <p:cNvSpPr txBox="1"/>
          <p:nvPr/>
        </p:nvSpPr>
        <p:spPr>
          <a:xfrm>
            <a:off x="6400800" y="3578660"/>
            <a:ext cx="2296470" cy="261610"/>
          </a:xfrm>
          <a:prstGeom prst="rect">
            <a:avLst/>
          </a:prstGeom>
          <a:noFill/>
          <a:ln w="76200">
            <a:solidFill>
              <a:srgbClr val="0070C0"/>
            </a:solidFill>
          </a:ln>
        </p:spPr>
        <p:txBody>
          <a:bodyPr wrap="square" rtlCol="0">
            <a:spAutoFit/>
          </a:bodyPr>
          <a:lstStyle/>
          <a:p>
            <a:pPr algn="ctr"/>
            <a:r>
              <a:rPr lang="en-US" sz="1100"/>
              <a:t>PX4 Pitot Tube (5V, I2C)</a:t>
            </a:r>
          </a:p>
        </p:txBody>
      </p:sp>
      <p:cxnSp>
        <p:nvCxnSpPr>
          <p:cNvPr id="45" name="Straight Arrow Connector 44">
            <a:extLst>
              <a:ext uri="{FF2B5EF4-FFF2-40B4-BE49-F238E27FC236}">
                <a16:creationId xmlns:a16="http://schemas.microsoft.com/office/drawing/2014/main" id="{3269F442-F661-B3DF-00C3-6F045D9C05D5}"/>
              </a:ext>
            </a:extLst>
          </p:cNvPr>
          <p:cNvCxnSpPr>
            <a:cxnSpLocks/>
            <a:endCxn id="44" idx="1"/>
          </p:cNvCxnSpPr>
          <p:nvPr/>
        </p:nvCxnSpPr>
        <p:spPr>
          <a:xfrm>
            <a:off x="5408908" y="3701596"/>
            <a:ext cx="991892" cy="786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CC4FC83-89BB-46A4-D627-D667378B68A4}"/>
              </a:ext>
            </a:extLst>
          </p:cNvPr>
          <p:cNvCxnSpPr>
            <a:cxnSpLocks/>
          </p:cNvCxnSpPr>
          <p:nvPr/>
        </p:nvCxnSpPr>
        <p:spPr>
          <a:xfrm>
            <a:off x="5408908" y="3330617"/>
            <a:ext cx="0" cy="37097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80C3D98-109C-FBC9-F948-35C60C6FF141}"/>
              </a:ext>
            </a:extLst>
          </p:cNvPr>
          <p:cNvCxnSpPr>
            <a:cxnSpLocks/>
            <a:stCxn id="5" idx="2"/>
          </p:cNvCxnSpPr>
          <p:nvPr/>
        </p:nvCxnSpPr>
        <p:spPr>
          <a:xfrm>
            <a:off x="4486140" y="3292728"/>
            <a:ext cx="0" cy="29483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595;p62">
            <a:extLst>
              <a:ext uri="{FF2B5EF4-FFF2-40B4-BE49-F238E27FC236}">
                <a16:creationId xmlns:a16="http://schemas.microsoft.com/office/drawing/2014/main" id="{B46EDEB5-3D4C-B5F1-354D-AEDD49CC938D}"/>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4" name="Google Shape;624;p6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68</a:t>
            </a:fld>
            <a:endParaRPr sz="1000" b="0" i="0" u="none" strike="noStrike" cap="none">
              <a:solidFill>
                <a:schemeClr val="dk1"/>
              </a:solidFill>
              <a:latin typeface="Arial"/>
              <a:ea typeface="Arial"/>
              <a:cs typeface="Arial"/>
              <a:sym typeface="Arial"/>
            </a:endParaRPr>
          </a:p>
        </p:txBody>
      </p:sp>
      <p:sp>
        <p:nvSpPr>
          <p:cNvPr id="625" name="Google Shape;625;p6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Power Budget</a:t>
            </a:r>
            <a:endParaRPr/>
          </a:p>
        </p:txBody>
      </p:sp>
      <p:sp>
        <p:nvSpPr>
          <p:cNvPr id="627" name="Google Shape;627;p6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ACE7A748-CF57-9C43-44CF-F850B27A4F5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24F2DE65-45F3-D221-9E36-0A3DE919C677}"/>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08B9B3DC-09A9-03B0-9826-6A6D7BC271AE}"/>
              </a:ext>
            </a:extLst>
          </p:cNvPr>
          <p:cNvGraphicFramePr>
            <a:graphicFrameLocks noGrp="1"/>
          </p:cNvGraphicFramePr>
          <p:nvPr>
            <p:extLst>
              <p:ext uri="{D42A27DB-BD31-4B8C-83A1-F6EECF244321}">
                <p14:modId xmlns:p14="http://schemas.microsoft.com/office/powerpoint/2010/main" val="1109256328"/>
              </p:ext>
            </p:extLst>
          </p:nvPr>
        </p:nvGraphicFramePr>
        <p:xfrm>
          <a:off x="217883" y="1482909"/>
          <a:ext cx="8708232" cy="4407328"/>
        </p:xfrm>
        <a:graphic>
          <a:graphicData uri="http://schemas.openxmlformats.org/drawingml/2006/table">
            <a:tbl>
              <a:tblPr/>
              <a:tblGrid>
                <a:gridCol w="1714407">
                  <a:extLst>
                    <a:ext uri="{9D8B030D-6E8A-4147-A177-3AD203B41FA5}">
                      <a16:colId xmlns:a16="http://schemas.microsoft.com/office/drawing/2014/main" val="2755858573"/>
                    </a:ext>
                  </a:extLst>
                </a:gridCol>
                <a:gridCol w="1297824">
                  <a:extLst>
                    <a:ext uri="{9D8B030D-6E8A-4147-A177-3AD203B41FA5}">
                      <a16:colId xmlns:a16="http://schemas.microsoft.com/office/drawing/2014/main" val="3318809728"/>
                    </a:ext>
                  </a:extLst>
                </a:gridCol>
                <a:gridCol w="1337880">
                  <a:extLst>
                    <a:ext uri="{9D8B030D-6E8A-4147-A177-3AD203B41FA5}">
                      <a16:colId xmlns:a16="http://schemas.microsoft.com/office/drawing/2014/main" val="763595232"/>
                    </a:ext>
                  </a:extLst>
                </a:gridCol>
                <a:gridCol w="1426003">
                  <a:extLst>
                    <a:ext uri="{9D8B030D-6E8A-4147-A177-3AD203B41FA5}">
                      <a16:colId xmlns:a16="http://schemas.microsoft.com/office/drawing/2014/main" val="1942400112"/>
                    </a:ext>
                  </a:extLst>
                </a:gridCol>
                <a:gridCol w="1466059">
                  <a:extLst>
                    <a:ext uri="{9D8B030D-6E8A-4147-A177-3AD203B41FA5}">
                      <a16:colId xmlns:a16="http://schemas.microsoft.com/office/drawing/2014/main" val="2719698006"/>
                    </a:ext>
                  </a:extLst>
                </a:gridCol>
                <a:gridCol w="1466059">
                  <a:extLst>
                    <a:ext uri="{9D8B030D-6E8A-4147-A177-3AD203B41FA5}">
                      <a16:colId xmlns:a16="http://schemas.microsoft.com/office/drawing/2014/main" val="534023171"/>
                    </a:ext>
                  </a:extLst>
                </a:gridCol>
              </a:tblGrid>
              <a:tr h="559305">
                <a:tc>
                  <a:txBody>
                    <a:bodyPr/>
                    <a:lstStyle/>
                    <a:p>
                      <a:pPr algn="ctr" fontAlgn="base"/>
                      <a:r>
                        <a:rPr lang="en-US" sz="1050" b="1" i="0" u="none" strike="noStrike">
                          <a:solidFill>
                            <a:srgbClr val="FFFFFF"/>
                          </a:solidFill>
                          <a:effectLst/>
                          <a:latin typeface="Arial"/>
                        </a:rPr>
                        <a:t>Component</a:t>
                      </a:r>
                      <a:r>
                        <a:rPr lang="en-US" sz="1050" b="1" i="0">
                          <a:solidFill>
                            <a:srgbClr val="FFFFFF"/>
                          </a:solidFill>
                          <a:effectLst/>
                          <a:latin typeface="Arial"/>
                        </a:rPr>
                        <a:t>​</a:t>
                      </a:r>
                      <a:endParaRPr lang="en-US" sz="1400" b="1" i="0">
                        <a:solidFill>
                          <a:srgbClr val="FFFFFF"/>
                        </a:solidFill>
                        <a:effectLst/>
                        <a:latin typeface="Arial"/>
                      </a:endParaRP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rPr>
                        <a:t>Voltage (V)</a:t>
                      </a:r>
                      <a:r>
                        <a:rPr lang="en-US" sz="1050" b="1" i="0">
                          <a:solidFill>
                            <a:srgbClr val="FFFFFF"/>
                          </a:solidFill>
                          <a:effectLst/>
                          <a:latin typeface="Arial"/>
                        </a:rPr>
                        <a:t>​</a:t>
                      </a:r>
                      <a:endParaRPr lang="en-US" sz="1400" b="1" i="0">
                        <a:solidFill>
                          <a:srgbClr val="FFFFFF"/>
                        </a:solidFill>
                        <a:effectLst/>
                        <a:latin typeface="Arial"/>
                      </a:endParaRP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rPr>
                        <a:t>Power per Unit (W)</a:t>
                      </a:r>
                      <a:r>
                        <a:rPr lang="en-US" sz="1050" b="1" i="0">
                          <a:solidFill>
                            <a:srgbClr val="FFFFFF"/>
                          </a:solidFill>
                          <a:effectLst/>
                          <a:latin typeface="Arial"/>
                        </a:rPr>
                        <a:t>​</a:t>
                      </a:r>
                      <a:endParaRPr lang="en-US" sz="1400" b="1" i="0">
                        <a:solidFill>
                          <a:srgbClr val="FFFFFF"/>
                        </a:solidFill>
                        <a:effectLst/>
                        <a:latin typeface="Arial"/>
                      </a:endParaRP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rPr>
                        <a:t>Duty Cycle (%)</a:t>
                      </a:r>
                      <a:r>
                        <a:rPr lang="en-US" sz="1050" b="1" i="0">
                          <a:solidFill>
                            <a:srgbClr val="FFFFFF"/>
                          </a:solidFill>
                          <a:effectLst/>
                          <a:latin typeface="Arial"/>
                        </a:rPr>
                        <a:t>​</a:t>
                      </a:r>
                      <a:endParaRPr lang="en-US" sz="1400" b="1" i="0">
                        <a:solidFill>
                          <a:srgbClr val="FFFFFF"/>
                        </a:solidFill>
                        <a:effectLst/>
                        <a:latin typeface="Arial"/>
                      </a:endParaRP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rPr>
                        <a:t>Power Consumption (</a:t>
                      </a:r>
                      <a:r>
                        <a:rPr lang="en-US" sz="1050" b="1" i="0" u="none" strike="noStrike" err="1">
                          <a:solidFill>
                            <a:srgbClr val="FFFFFF"/>
                          </a:solidFill>
                          <a:effectLst/>
                          <a:latin typeface="Arial"/>
                        </a:rPr>
                        <a:t>Wh</a:t>
                      </a:r>
                      <a:r>
                        <a:rPr lang="en-US" sz="1050" b="1" i="0" u="none" strike="noStrike">
                          <a:solidFill>
                            <a:srgbClr val="FFFFFF"/>
                          </a:solidFill>
                          <a:effectLst/>
                          <a:latin typeface="Arial"/>
                        </a:rPr>
                        <a:t>)</a:t>
                      </a:r>
                      <a:r>
                        <a:rPr lang="en-US" sz="1050" b="1" i="0">
                          <a:solidFill>
                            <a:srgbClr val="FFFFFF"/>
                          </a:solidFill>
                          <a:effectLst/>
                          <a:latin typeface="Arial"/>
                        </a:rPr>
                        <a:t>​</a:t>
                      </a:r>
                      <a:endParaRPr lang="en-US" sz="1400" b="1" i="0">
                        <a:solidFill>
                          <a:srgbClr val="FFFFFF"/>
                        </a:solidFill>
                        <a:effectLst/>
                        <a:latin typeface="Arial"/>
                      </a:endParaRP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lvl="0" algn="ctr">
                        <a:buNone/>
                      </a:pPr>
                      <a:r>
                        <a:rPr lang="en-US" sz="1050" b="1" i="0">
                          <a:solidFill>
                            <a:srgbClr val="FFFFFF"/>
                          </a:solidFill>
                          <a:effectLst/>
                          <a:latin typeface="Arial"/>
                        </a:rPr>
                        <a:t>Source</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extLst>
                  <a:ext uri="{0D108BD9-81ED-4DB2-BD59-A6C34878D82A}">
                    <a16:rowId xmlns:a16="http://schemas.microsoft.com/office/drawing/2014/main" val="3507719296"/>
                  </a:ext>
                </a:extLst>
              </a:tr>
              <a:tr h="559305">
                <a:tc>
                  <a:txBody>
                    <a:bodyPr/>
                    <a:lstStyle/>
                    <a:p>
                      <a:pPr algn="ctr" fontAlgn="base"/>
                      <a:r>
                        <a:rPr lang="en-US" sz="1000" b="0" i="0" u="none" strike="noStrike">
                          <a:solidFill>
                            <a:srgbClr val="000000"/>
                          </a:solidFill>
                          <a:effectLst/>
                          <a:latin typeface="Arial"/>
                        </a:rPr>
                        <a:t>Raspberry Pi Pico</a:t>
                      </a:r>
                      <a:endParaRPr lang="en-US" sz="1000" b="0" i="0">
                        <a:solidFill>
                          <a:srgbClr val="000000"/>
                        </a:solidFill>
                        <a:effectLst/>
                        <a:latin typeface="Arial"/>
                      </a:endParaRPr>
                    </a:p>
                    <a:p>
                      <a:pPr algn="ctr" fontAlgn="base"/>
                      <a:r>
                        <a:rPr lang="en-US" sz="1000" b="0" i="0" u="none" strike="noStrike">
                          <a:solidFill>
                            <a:srgbClr val="000000"/>
                          </a:solidFill>
                          <a:effectLst/>
                          <a:latin typeface="Arial"/>
                        </a:rPr>
                        <a:t>(Microcontroller)</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9V</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.1406</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100</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0.1406</a:t>
                      </a:r>
                      <a:endParaRPr lang="en-US" sz="1000" b="0" i="0">
                        <a:solidFill>
                          <a:srgbClr val="000000"/>
                        </a:solidFill>
                        <a:effectLst/>
                        <a:latin typeface="Arial"/>
                      </a:endParaRP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u="none" strike="noStrike">
                          <a:solidFill>
                            <a:srgbClr val="000000"/>
                          </a:solidFill>
                          <a:effectLst/>
                          <a:latin typeface="Arial"/>
                        </a:rPr>
                        <a:t>Datasheet</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50202806"/>
                  </a:ext>
                </a:extLst>
              </a:tr>
              <a:tr h="559305">
                <a:tc>
                  <a:txBody>
                    <a:bodyPr/>
                    <a:lstStyle/>
                    <a:p>
                      <a:pPr algn="ctr" fontAlgn="base"/>
                      <a:r>
                        <a:rPr lang="en-US" sz="1000" b="0" i="0" u="none" strike="noStrike">
                          <a:solidFill>
                            <a:srgbClr val="000000"/>
                          </a:solidFill>
                          <a:effectLst/>
                          <a:latin typeface="Arial"/>
                        </a:rPr>
                        <a:t>Adafruit Ultimate Breakout (GPS)</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5V</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100</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Datasheet</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088731724"/>
                  </a:ext>
                </a:extLst>
              </a:tr>
              <a:tr h="581678">
                <a:tc>
                  <a:txBody>
                    <a:bodyPr/>
                    <a:lstStyle/>
                    <a:p>
                      <a:pPr algn="ctr" fontAlgn="base"/>
                      <a:r>
                        <a:rPr lang="en-US" sz="1000" b="0" i="0" u="none" strike="noStrike">
                          <a:solidFill>
                            <a:srgbClr val="000000"/>
                          </a:solidFill>
                          <a:effectLst/>
                          <a:latin typeface="Arial"/>
                        </a:rPr>
                        <a:t>BMP280</a:t>
                      </a:r>
                      <a:r>
                        <a:rPr lang="en-US" sz="1000" b="0" i="0">
                          <a:solidFill>
                            <a:srgbClr val="000000"/>
                          </a:solidFill>
                          <a:effectLst/>
                          <a:latin typeface="Arial"/>
                        </a:rPr>
                        <a:t>​</a:t>
                      </a:r>
                    </a:p>
                    <a:p>
                      <a:pPr algn="ctr" fontAlgn="base"/>
                      <a:r>
                        <a:rPr lang="en-US" sz="1000" b="0" i="0" u="none" strike="noStrike">
                          <a:solidFill>
                            <a:srgbClr val="000000"/>
                          </a:solidFill>
                          <a:effectLst/>
                          <a:latin typeface="Arial"/>
                        </a:rPr>
                        <a:t>(Air Temperature/Pressure)</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5V</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0.00025</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100</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a:solidFill>
                            <a:srgbClr val="000000"/>
                          </a:solidFill>
                          <a:effectLst/>
                        </a:rPr>
                        <a:t>0.000025</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rPr>
                        <a:t>Datasheet</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21201657"/>
                  </a:ext>
                </a:extLst>
              </a:tr>
              <a:tr h="492189">
                <a:tc>
                  <a:txBody>
                    <a:bodyPr/>
                    <a:lstStyle/>
                    <a:p>
                      <a:pPr marL="0" lvl="0" indent="0" algn="ctr">
                        <a:lnSpc>
                          <a:spcPct val="100000"/>
                        </a:lnSpc>
                        <a:buNone/>
                      </a:pPr>
                      <a:r>
                        <a:rPr lang="en-US" sz="1000" b="0" i="0" u="none" strike="noStrike" baseline="0" noProof="0">
                          <a:solidFill>
                            <a:srgbClr val="000000"/>
                          </a:solidFill>
                          <a:effectLst/>
                          <a:latin typeface="+mn-lt"/>
                        </a:rPr>
                        <a:t>PX4 Differential </a:t>
                      </a:r>
                      <a:endParaRPr lang="en-US" sz="1000"/>
                    </a:p>
                    <a:p>
                      <a:pPr marL="0" lvl="0" indent="0" algn="ctr">
                        <a:lnSpc>
                          <a:spcPct val="100000"/>
                        </a:lnSpc>
                        <a:buNone/>
                      </a:pPr>
                      <a:r>
                        <a:rPr lang="en-US" sz="1000" b="0" i="0" u="none" strike="noStrike" baseline="0" noProof="0">
                          <a:solidFill>
                            <a:srgbClr val="000000"/>
                          </a:solidFill>
                          <a:effectLst/>
                          <a:latin typeface="+mn-lt"/>
                        </a:rPr>
                        <a:t>Air Speed</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a:solidFill>
                            <a:srgbClr val="000000"/>
                          </a:solidFill>
                          <a:effectLst/>
                          <a:latin typeface="Arial"/>
                        </a:rPr>
                        <a:t>5V</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a:solidFill>
                            <a:srgbClr val="000000"/>
                          </a:solidFill>
                          <a:effectLst/>
                          <a:latin typeface="Arial"/>
                        </a:rPr>
                        <a:t>3.6</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a:solidFill>
                            <a:srgbClr val="000000"/>
                          </a:solidFill>
                          <a:effectLst/>
                          <a:latin typeface="Arial"/>
                        </a:rPr>
                        <a:t>100</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a:solidFill>
                            <a:srgbClr val="000000"/>
                          </a:solidFill>
                          <a:effectLst/>
                          <a:latin typeface="Arial"/>
                        </a:rPr>
                        <a:t>3.6</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Datasheet</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55574435"/>
                  </a:ext>
                </a:extLst>
              </a:tr>
              <a:tr h="536934">
                <a:tc>
                  <a:txBody>
                    <a:bodyPr/>
                    <a:lstStyle/>
                    <a:p>
                      <a:pPr algn="ctr" fontAlgn="base"/>
                      <a:r>
                        <a:rPr lang="en-US" sz="1000" b="0" i="0" u="none" strike="noStrike" err="1">
                          <a:solidFill>
                            <a:srgbClr val="000000"/>
                          </a:solidFill>
                          <a:effectLst/>
                          <a:latin typeface="Arial"/>
                        </a:rPr>
                        <a:t>Xbee</a:t>
                      </a:r>
                      <a:r>
                        <a:rPr lang="en-US" sz="1000" b="0" i="0" u="none" strike="noStrike">
                          <a:solidFill>
                            <a:srgbClr val="000000"/>
                          </a:solidFill>
                          <a:effectLst/>
                          <a:latin typeface="Arial"/>
                        </a:rPr>
                        <a:t> Pro 900 HP</a:t>
                      </a:r>
                      <a:r>
                        <a:rPr lang="en-US" sz="1000" b="0" i="0">
                          <a:solidFill>
                            <a:srgbClr val="000000"/>
                          </a:solidFill>
                          <a:effectLst/>
                          <a:latin typeface="Arial"/>
                        </a:rPr>
                        <a:t>​</a:t>
                      </a:r>
                    </a:p>
                    <a:p>
                      <a:pPr algn="ctr" fontAlgn="base"/>
                      <a:r>
                        <a:rPr lang="en-US" sz="1000" b="0" i="0" u="none" strike="noStrike">
                          <a:solidFill>
                            <a:srgbClr val="000000"/>
                          </a:solidFill>
                          <a:effectLst/>
                          <a:latin typeface="Arial"/>
                        </a:rPr>
                        <a:t>(Radio Module)</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5V</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.0.95</a:t>
                      </a:r>
                      <a:endParaRPr lang="en-US" sz="1000" b="0" i="0">
                        <a:solidFill>
                          <a:srgbClr val="000000"/>
                        </a:solidFill>
                        <a:effectLst/>
                        <a:latin typeface="Arial"/>
                      </a:endParaRP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100</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.95</a:t>
                      </a:r>
                      <a:r>
                        <a:rPr lang="en-US" sz="1000" b="0" i="0">
                          <a:solidFill>
                            <a:srgbClr val="000000"/>
                          </a:solidFill>
                          <a:effectLst/>
                          <a:latin typeface="Arial"/>
                        </a:rPr>
                        <a:t>​</a:t>
                      </a:r>
                    </a:p>
                  </a:txBody>
                  <a:tcPr marL="83753" marR="83753"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Datasheet</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17085093"/>
                  </a:ext>
                </a:extLst>
              </a:tr>
              <a:tr h="536934">
                <a:tc>
                  <a:txBody>
                    <a:bodyPr/>
                    <a:lstStyle/>
                    <a:p>
                      <a:pPr lvl="0" algn="ctr">
                        <a:buNone/>
                      </a:pPr>
                      <a:r>
                        <a:rPr lang="en-US" sz="1000" b="0" i="0">
                          <a:solidFill>
                            <a:srgbClr val="000000"/>
                          </a:solidFill>
                          <a:effectLst/>
                          <a:latin typeface="Arial"/>
                        </a:rPr>
                        <a:t>ESP32</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3.3V</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1.65</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100</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1.65</a:t>
                      </a:r>
                    </a:p>
                  </a:txBody>
                  <a:tcPr marL="83752" marR="83752"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Datasheet</a:t>
                      </a:r>
                    </a:p>
                  </a:txBody>
                  <a:tcPr marL="83751" marR="83751"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432025482"/>
                  </a:ext>
                </a:extLst>
              </a:tr>
              <a:tr h="581678">
                <a:tc>
                  <a:txBody>
                    <a:bodyPr/>
                    <a:lstStyle/>
                    <a:p>
                      <a:pPr lvl="0" algn="ctr">
                        <a:buNone/>
                      </a:pPr>
                      <a:r>
                        <a:rPr lang="en-US" sz="1000" b="0" i="0">
                          <a:solidFill>
                            <a:srgbClr val="000000"/>
                          </a:solidFill>
                          <a:effectLst/>
                          <a:latin typeface="Arial"/>
                        </a:rPr>
                        <a:t>BNO 055</a:t>
                      </a:r>
                    </a:p>
                    <a:p>
                      <a:pPr lvl="0" algn="ctr">
                        <a:buNone/>
                      </a:pPr>
                      <a:r>
                        <a:rPr lang="en-US" sz="1000" b="0" i="0">
                          <a:solidFill>
                            <a:srgbClr val="000000"/>
                          </a:solidFill>
                          <a:effectLst/>
                          <a:latin typeface="Arial"/>
                        </a:rPr>
                        <a:t>(Temp/Rotational Sensor)</a:t>
                      </a:r>
                    </a:p>
                  </a:txBody>
                  <a:tcPr marL="83751" marR="83751"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1.7-3.6V</a:t>
                      </a:r>
                    </a:p>
                  </a:txBody>
                  <a:tcPr marL="83751" marR="83751"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0.0123</a:t>
                      </a:r>
                    </a:p>
                  </a:txBody>
                  <a:tcPr marL="83751" marR="83751"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100</a:t>
                      </a:r>
                    </a:p>
                  </a:txBody>
                  <a:tcPr marL="83751" marR="83751"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0.00155</a:t>
                      </a:r>
                    </a:p>
                  </a:txBody>
                  <a:tcPr marL="83751" marR="83751"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Datasheet</a:t>
                      </a:r>
                    </a:p>
                  </a:txBody>
                  <a:tcPr marL="83751" marR="83751" marT="41876" marB="4187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45618107"/>
                  </a:ext>
                </a:extLst>
              </a:tr>
            </a:tbl>
          </a:graphicData>
        </a:graphic>
      </p:graphicFrame>
      <p:sp>
        <p:nvSpPr>
          <p:cNvPr id="4" name="Google Shape;595;p62">
            <a:extLst>
              <a:ext uri="{FF2B5EF4-FFF2-40B4-BE49-F238E27FC236}">
                <a16:creationId xmlns:a16="http://schemas.microsoft.com/office/drawing/2014/main" id="{D6832EE1-CA51-188A-0EAB-F86B9D498BE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4"/>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Power</a:t>
            </a:r>
            <a:r>
              <a:rPr lang="en-US"/>
              <a:t> </a:t>
            </a:r>
            <a:r>
              <a:rPr lang="en-US" sz="2400" b="1" i="0" u="none" strike="noStrike" cap="none">
                <a:solidFill>
                  <a:schemeClr val="accent2"/>
                </a:solidFill>
                <a:latin typeface="Arial"/>
                <a:ea typeface="Arial"/>
                <a:cs typeface="Arial"/>
                <a:sym typeface="Arial"/>
              </a:rPr>
              <a:t>Trade &amp; Selection</a:t>
            </a:r>
            <a:endParaRPr/>
          </a:p>
        </p:txBody>
      </p:sp>
      <p:sp>
        <p:nvSpPr>
          <p:cNvPr id="614" name="Google Shape;614;p6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69</a:t>
            </a:fld>
            <a:endParaRPr sz="1000" b="0" i="0" u="none" strike="noStrike" cap="none">
              <a:solidFill>
                <a:schemeClr val="dk1"/>
              </a:solidFill>
              <a:latin typeface="Arial"/>
              <a:ea typeface="Arial"/>
              <a:cs typeface="Arial"/>
              <a:sym typeface="Arial"/>
            </a:endParaRPr>
          </a:p>
        </p:txBody>
      </p:sp>
      <p:sp>
        <p:nvSpPr>
          <p:cNvPr id="617" name="Google Shape;617;p6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2A39B979-AFC0-7469-1F4C-D33ECCF938C0}"/>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0731973B-1FD4-146C-C401-6A7CA682617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2">
            <a:extLst>
              <a:ext uri="{FF2B5EF4-FFF2-40B4-BE49-F238E27FC236}">
                <a16:creationId xmlns:a16="http://schemas.microsoft.com/office/drawing/2014/main" id="{66B5C6B3-7C64-D856-FB9A-9D521DC3D25D}"/>
              </a:ext>
            </a:extLst>
          </p:cNvPr>
          <p:cNvGraphicFramePr>
            <a:graphicFrameLocks noGrp="1"/>
          </p:cNvGraphicFramePr>
          <p:nvPr>
            <p:extLst>
              <p:ext uri="{D42A27DB-BD31-4B8C-83A1-F6EECF244321}">
                <p14:modId xmlns:p14="http://schemas.microsoft.com/office/powerpoint/2010/main" val="1380018596"/>
              </p:ext>
            </p:extLst>
          </p:nvPr>
        </p:nvGraphicFramePr>
        <p:xfrm>
          <a:off x="128280" y="1214575"/>
          <a:ext cx="8887440" cy="1906072"/>
        </p:xfrm>
        <a:graphic>
          <a:graphicData uri="http://schemas.openxmlformats.org/drawingml/2006/table">
            <a:tbl>
              <a:tblPr firstRow="1" bandRow="1">
                <a:tableStyleId>{5DA37D80-6434-44D0-A028-1B22A696006F}</a:tableStyleId>
              </a:tblPr>
              <a:tblGrid>
                <a:gridCol w="1110930">
                  <a:extLst>
                    <a:ext uri="{9D8B030D-6E8A-4147-A177-3AD203B41FA5}">
                      <a16:colId xmlns:a16="http://schemas.microsoft.com/office/drawing/2014/main" val="74728056"/>
                    </a:ext>
                  </a:extLst>
                </a:gridCol>
                <a:gridCol w="1110930">
                  <a:extLst>
                    <a:ext uri="{9D8B030D-6E8A-4147-A177-3AD203B41FA5}">
                      <a16:colId xmlns:a16="http://schemas.microsoft.com/office/drawing/2014/main" val="1660176836"/>
                    </a:ext>
                  </a:extLst>
                </a:gridCol>
                <a:gridCol w="1110930">
                  <a:extLst>
                    <a:ext uri="{9D8B030D-6E8A-4147-A177-3AD203B41FA5}">
                      <a16:colId xmlns:a16="http://schemas.microsoft.com/office/drawing/2014/main" val="2627264879"/>
                    </a:ext>
                  </a:extLst>
                </a:gridCol>
                <a:gridCol w="1110930">
                  <a:extLst>
                    <a:ext uri="{9D8B030D-6E8A-4147-A177-3AD203B41FA5}">
                      <a16:colId xmlns:a16="http://schemas.microsoft.com/office/drawing/2014/main" val="487516342"/>
                    </a:ext>
                  </a:extLst>
                </a:gridCol>
                <a:gridCol w="1110930">
                  <a:extLst>
                    <a:ext uri="{9D8B030D-6E8A-4147-A177-3AD203B41FA5}">
                      <a16:colId xmlns:a16="http://schemas.microsoft.com/office/drawing/2014/main" val="2072976569"/>
                    </a:ext>
                  </a:extLst>
                </a:gridCol>
                <a:gridCol w="1110930">
                  <a:extLst>
                    <a:ext uri="{9D8B030D-6E8A-4147-A177-3AD203B41FA5}">
                      <a16:colId xmlns:a16="http://schemas.microsoft.com/office/drawing/2014/main" val="2461997288"/>
                    </a:ext>
                  </a:extLst>
                </a:gridCol>
                <a:gridCol w="1110930">
                  <a:extLst>
                    <a:ext uri="{9D8B030D-6E8A-4147-A177-3AD203B41FA5}">
                      <a16:colId xmlns:a16="http://schemas.microsoft.com/office/drawing/2014/main" val="3669989343"/>
                    </a:ext>
                  </a:extLst>
                </a:gridCol>
                <a:gridCol w="1110930">
                  <a:extLst>
                    <a:ext uri="{9D8B030D-6E8A-4147-A177-3AD203B41FA5}">
                      <a16:colId xmlns:a16="http://schemas.microsoft.com/office/drawing/2014/main" val="1265498093"/>
                    </a:ext>
                  </a:extLst>
                </a:gridCol>
              </a:tblGrid>
              <a:tr h="465290">
                <a:tc>
                  <a:txBody>
                    <a:bodyPr/>
                    <a:lstStyle/>
                    <a:p>
                      <a:pPr algn="ctr"/>
                      <a:r>
                        <a:rPr lang="en-US">
                          <a:solidFill>
                            <a:schemeClr val="bg1"/>
                          </a:solidFill>
                        </a:rPr>
                        <a:t>Type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a:r>
                        <a:rPr lang="en-US">
                          <a:solidFill>
                            <a:schemeClr val="bg1"/>
                          </a:solidFill>
                        </a:rPr>
                        <a:t>Battery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a:r>
                        <a:rPr lang="en-US">
                          <a:solidFill>
                            <a:schemeClr val="bg1"/>
                          </a:solidFill>
                        </a:rPr>
                        <a:t>Voltage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a:r>
                        <a:rPr lang="en-US">
                          <a:solidFill>
                            <a:schemeClr val="bg1"/>
                          </a:solidFill>
                        </a:rPr>
                        <a:t>Capacity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a:r>
                        <a:rPr lang="en-US">
                          <a:solidFill>
                            <a:schemeClr val="bg1"/>
                          </a:solidFill>
                        </a:rPr>
                        <a:t>Weight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a:r>
                        <a:rPr lang="en-US">
                          <a:solidFill>
                            <a:schemeClr val="bg1"/>
                          </a:solidFill>
                        </a:rPr>
                        <a:t>Qty.</a:t>
                      </a:r>
                    </a:p>
                    <a:p>
                      <a:pPr lvl="0" algn="ctr">
                        <a:buNone/>
                      </a:pPr>
                      <a:r>
                        <a:rPr lang="en-US">
                          <a:solidFill>
                            <a:schemeClr val="bg1"/>
                          </a:solidFill>
                        </a:rPr>
                        <a:t>Needed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a:r>
                        <a:rPr lang="en-US">
                          <a:solidFill>
                            <a:schemeClr val="bg1"/>
                          </a:solidFill>
                        </a:rPr>
                        <a:t>Total</a:t>
                      </a:r>
                    </a:p>
                    <a:p>
                      <a:pPr lvl="0" algn="ctr">
                        <a:buNone/>
                      </a:pPr>
                      <a:r>
                        <a:rPr lang="en-US">
                          <a:solidFill>
                            <a:schemeClr val="bg1"/>
                          </a:solidFill>
                        </a:rPr>
                        <a:t>Voltage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tc>
                  <a:txBody>
                    <a:bodyPr/>
                    <a:lstStyle/>
                    <a:p>
                      <a:pPr algn="ctr"/>
                      <a:r>
                        <a:rPr lang="en-US">
                          <a:solidFill>
                            <a:schemeClr val="bg1"/>
                          </a:solidFill>
                        </a:rPr>
                        <a:t>Total </a:t>
                      </a:r>
                    </a:p>
                    <a:p>
                      <a:pPr lvl="0" algn="ctr">
                        <a:buNone/>
                      </a:pPr>
                      <a:r>
                        <a:rPr lang="en-US">
                          <a:solidFill>
                            <a:schemeClr val="bg1"/>
                          </a:solidFill>
                        </a:rPr>
                        <a:t>Weight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extLst>
                  <a:ext uri="{0D108BD9-81ED-4DB2-BD59-A6C34878D82A}">
                    <a16:rowId xmlns:a16="http://schemas.microsoft.com/office/drawing/2014/main" val="310966753"/>
                  </a:ext>
                </a:extLst>
              </a:tr>
              <a:tr h="656392">
                <a:tc>
                  <a:txBody>
                    <a:bodyPr/>
                    <a:lstStyle/>
                    <a:p>
                      <a:pPr algn="ctr"/>
                      <a:r>
                        <a:rPr lang="en-US">
                          <a:solidFill>
                            <a:schemeClr val="tx1"/>
                          </a:solidFill>
                        </a:rPr>
                        <a:t>Lithium LiCB</a:t>
                      </a:r>
                      <a:endParaRPr lang="en-US" err="1">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a:solidFill>
                            <a:schemeClr val="tx1"/>
                          </a:solidFill>
                        </a:rPr>
                        <a:t>CR2032</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a:solidFill>
                            <a:schemeClr val="tx1"/>
                          </a:solidFill>
                        </a:rPr>
                        <a:t>3.3V</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a:solidFill>
                            <a:schemeClr val="tx1"/>
                          </a:solidFill>
                        </a:rPr>
                        <a:t>236mAh</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a:solidFill>
                            <a:schemeClr val="tx1"/>
                          </a:solidFill>
                        </a:rPr>
                        <a:t>3.1g</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a:solidFill>
                            <a:schemeClr val="tx1"/>
                          </a:solidFill>
                        </a:rPr>
                        <a:t>2</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a:solidFill>
                            <a:schemeClr val="tx1"/>
                          </a:solidFill>
                        </a:rPr>
                        <a:t>6.6V</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a:solidFill>
                            <a:schemeClr val="tx1"/>
                          </a:solidFill>
                        </a:rPr>
                        <a:t>6.2g</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860886385"/>
                  </a:ext>
                </a:extLst>
              </a:tr>
              <a:tr h="465290">
                <a:tc>
                  <a:txBody>
                    <a:bodyPr/>
                    <a:lstStyle/>
                    <a:p>
                      <a:pPr algn="ctr"/>
                      <a:r>
                        <a:rPr lang="en-US" sz="1400" b="0" i="0" u="none" strike="noStrike" cap="none">
                          <a:solidFill>
                            <a:srgbClr val="FA4616"/>
                          </a:solidFill>
                          <a:latin typeface="+mn-lt"/>
                          <a:ea typeface="+mn-ea"/>
                          <a:cs typeface="+mn-cs"/>
                          <a:sym typeface="Arial"/>
                        </a:rPr>
                        <a:t>Alkaline Industrial Battery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sz="1400" b="0" i="0" u="none" strike="noStrike" cap="none">
                          <a:solidFill>
                            <a:srgbClr val="FA4616"/>
                          </a:solidFill>
                          <a:latin typeface="+mn-lt"/>
                          <a:ea typeface="+mn-ea"/>
                          <a:cs typeface="+mn-cs"/>
                          <a:sym typeface="Arial"/>
                        </a:rPr>
                        <a:t>9V</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sz="1400" b="0" i="0" u="none" strike="noStrike" cap="none">
                          <a:solidFill>
                            <a:srgbClr val="FA4616"/>
                          </a:solidFill>
                          <a:latin typeface="+mn-lt"/>
                          <a:ea typeface="+mn-ea"/>
                          <a:cs typeface="+mn-cs"/>
                          <a:sym typeface="Arial"/>
                        </a:rPr>
                        <a:t>9V</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lgn="ctr">
                        <a:buNone/>
                      </a:pPr>
                      <a:r>
                        <a:rPr lang="en-US" sz="1400" b="0" i="0" u="none" strike="noStrike" cap="none">
                          <a:solidFill>
                            <a:srgbClr val="FA4616"/>
                          </a:solidFill>
                          <a:latin typeface="+mn-lt"/>
                          <a:ea typeface="+mn-ea"/>
                          <a:cs typeface="+mn-cs"/>
                          <a:sym typeface="Arial"/>
                        </a:rPr>
                        <a:t>3.6mAh</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sz="1400" b="0" i="0" u="none" strike="noStrike" cap="none">
                          <a:solidFill>
                            <a:srgbClr val="FA4616"/>
                          </a:solidFill>
                          <a:latin typeface="+mn-lt"/>
                          <a:ea typeface="+mn-ea"/>
                          <a:cs typeface="+mn-cs"/>
                          <a:sym typeface="Arial"/>
                        </a:rPr>
                        <a:t>46g</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lgn="ctr">
                        <a:buNone/>
                      </a:pPr>
                      <a:r>
                        <a:rPr lang="en-US" sz="1400" b="0" i="0" u="none" strike="noStrike" cap="none">
                          <a:solidFill>
                            <a:srgbClr val="FA4616"/>
                          </a:solidFill>
                          <a:latin typeface="+mn-lt"/>
                          <a:ea typeface="+mn-ea"/>
                          <a:cs typeface="+mn-cs"/>
                          <a:sym typeface="Arial"/>
                        </a:rPr>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sz="1400" b="0" i="0" u="none" strike="noStrike" cap="none">
                          <a:solidFill>
                            <a:srgbClr val="FA4616"/>
                          </a:solidFill>
                          <a:latin typeface="+mn-lt"/>
                          <a:ea typeface="+mn-ea"/>
                          <a:cs typeface="+mn-cs"/>
                          <a:sym typeface="Arial"/>
                        </a:rPr>
                        <a:t>9V</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ctr"/>
                      <a:r>
                        <a:rPr lang="en-US" sz="1400" b="0" i="0" u="none" strike="noStrike" cap="none">
                          <a:solidFill>
                            <a:srgbClr val="FA4616"/>
                          </a:solidFill>
                          <a:latin typeface="+mn-lt"/>
                          <a:ea typeface="+mn-ea"/>
                          <a:cs typeface="+mn-cs"/>
                          <a:sym typeface="Arial"/>
                        </a:rPr>
                        <a:t>46g</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38447795"/>
                  </a:ext>
                </a:extLst>
              </a:tr>
            </a:tbl>
          </a:graphicData>
        </a:graphic>
      </p:graphicFrame>
      <p:graphicFrame>
        <p:nvGraphicFramePr>
          <p:cNvPr id="7" name="Table 4">
            <a:extLst>
              <a:ext uri="{FF2B5EF4-FFF2-40B4-BE49-F238E27FC236}">
                <a16:creationId xmlns:a16="http://schemas.microsoft.com/office/drawing/2014/main" id="{12B3C1E0-4F4D-C342-654D-72DE762F9151}"/>
              </a:ext>
            </a:extLst>
          </p:cNvPr>
          <p:cNvGraphicFramePr>
            <a:graphicFrameLocks noGrp="1"/>
          </p:cNvGraphicFramePr>
          <p:nvPr>
            <p:extLst>
              <p:ext uri="{D42A27DB-BD31-4B8C-83A1-F6EECF244321}">
                <p14:modId xmlns:p14="http://schemas.microsoft.com/office/powerpoint/2010/main" val="1382069920"/>
              </p:ext>
            </p:extLst>
          </p:nvPr>
        </p:nvGraphicFramePr>
        <p:xfrm>
          <a:off x="540818" y="4759219"/>
          <a:ext cx="5120640" cy="884206"/>
        </p:xfrm>
        <a:graphic>
          <a:graphicData uri="http://schemas.openxmlformats.org/drawingml/2006/table">
            <a:tbl>
              <a:tblPr firstRow="1" bandRow="1">
                <a:tableStyleId>{E8B1032C-EA38-4F05-BA0D-38AFFFC7BED3}</a:tableStyleId>
              </a:tblPr>
              <a:tblGrid>
                <a:gridCol w="5120640">
                  <a:extLst>
                    <a:ext uri="{9D8B030D-6E8A-4147-A177-3AD203B41FA5}">
                      <a16:colId xmlns:a16="http://schemas.microsoft.com/office/drawing/2014/main" val="1696782769"/>
                    </a:ext>
                  </a:extLst>
                </a:gridCol>
              </a:tblGrid>
              <a:tr h="442103">
                <a:tc>
                  <a:txBody>
                    <a:bodyPr/>
                    <a:lstStyle/>
                    <a:p>
                      <a:pPr algn="ctr"/>
                      <a:r>
                        <a:rPr lang="en-US">
                          <a:solidFill>
                            <a:schemeClr val="bg1"/>
                          </a:solidFill>
                        </a:rPr>
                        <a:t>Battery Configuration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solidFill>
                  </a:tcPr>
                </a:tc>
                <a:extLst>
                  <a:ext uri="{0D108BD9-81ED-4DB2-BD59-A6C34878D82A}">
                    <a16:rowId xmlns:a16="http://schemas.microsoft.com/office/drawing/2014/main" val="3868605384"/>
                  </a:ext>
                </a:extLst>
              </a:tr>
              <a:tr h="442103">
                <a:tc>
                  <a:txBody>
                    <a:bodyPr/>
                    <a:lstStyle/>
                    <a:p>
                      <a:pPr algn="ctr"/>
                      <a:r>
                        <a:rPr lang="en-US"/>
                        <a:t>Single 9V Battery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176871215"/>
                  </a:ext>
                </a:extLst>
              </a:tr>
            </a:tbl>
          </a:graphicData>
        </a:graphic>
      </p:graphicFrame>
      <p:graphicFrame>
        <p:nvGraphicFramePr>
          <p:cNvPr id="8" name="Table 3">
            <a:extLst>
              <a:ext uri="{FF2B5EF4-FFF2-40B4-BE49-F238E27FC236}">
                <a16:creationId xmlns:a16="http://schemas.microsoft.com/office/drawing/2014/main" id="{64EFC292-BF41-F204-DBA1-9852B4577B58}"/>
              </a:ext>
            </a:extLst>
          </p:cNvPr>
          <p:cNvGraphicFramePr>
            <a:graphicFrameLocks noGrp="1"/>
          </p:cNvGraphicFramePr>
          <p:nvPr>
            <p:extLst>
              <p:ext uri="{D42A27DB-BD31-4B8C-83A1-F6EECF244321}">
                <p14:modId xmlns:p14="http://schemas.microsoft.com/office/powerpoint/2010/main" val="2404401020"/>
              </p:ext>
            </p:extLst>
          </p:nvPr>
        </p:nvGraphicFramePr>
        <p:xfrm>
          <a:off x="236817" y="3557318"/>
          <a:ext cx="6163983" cy="889000"/>
        </p:xfrm>
        <a:graphic>
          <a:graphicData uri="http://schemas.openxmlformats.org/drawingml/2006/table">
            <a:tbl>
              <a:tblPr firstRow="1" bandRow="1">
                <a:tableStyleId>{5DA37D80-6434-44D0-A028-1B22A696006F}</a:tableStyleId>
              </a:tblPr>
              <a:tblGrid>
                <a:gridCol w="2591250">
                  <a:extLst>
                    <a:ext uri="{9D8B030D-6E8A-4147-A177-3AD203B41FA5}">
                      <a16:colId xmlns:a16="http://schemas.microsoft.com/office/drawing/2014/main" val="2880268183"/>
                    </a:ext>
                  </a:extLst>
                </a:gridCol>
                <a:gridCol w="3572733">
                  <a:extLst>
                    <a:ext uri="{9D8B030D-6E8A-4147-A177-3AD203B41FA5}">
                      <a16:colId xmlns:a16="http://schemas.microsoft.com/office/drawing/2014/main" val="3362727263"/>
                    </a:ext>
                  </a:extLst>
                </a:gridCol>
              </a:tblGrid>
              <a:tr h="370840">
                <a:tc>
                  <a:txBody>
                    <a:bodyPr/>
                    <a:lstStyle/>
                    <a:p>
                      <a:pPr algn="ctr"/>
                      <a:r>
                        <a:rPr lang="en-US">
                          <a:solidFill>
                            <a:schemeClr val="bg1"/>
                          </a:solidFill>
                        </a:rPr>
                        <a:t>Selection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A4616"/>
                    </a:solidFill>
                  </a:tcPr>
                </a:tc>
                <a:tc>
                  <a:txBody>
                    <a:bodyPr/>
                    <a:lstStyle/>
                    <a:p>
                      <a:pPr algn="ctr"/>
                      <a:r>
                        <a:rPr lang="en-US">
                          <a:solidFill>
                            <a:schemeClr val="bg1"/>
                          </a:solidFill>
                        </a:rPr>
                        <a:t>Reason for Selection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A4616"/>
                    </a:solidFill>
                  </a:tcPr>
                </a:tc>
                <a:extLst>
                  <a:ext uri="{0D108BD9-81ED-4DB2-BD59-A6C34878D82A}">
                    <a16:rowId xmlns:a16="http://schemas.microsoft.com/office/drawing/2014/main" val="323948236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t>Alkaline Industrial Battery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alpha val="20000"/>
                      </a:schemeClr>
                    </a:solidFill>
                  </a:tcPr>
                </a:tc>
                <a:tc>
                  <a:txBody>
                    <a:bodyPr/>
                    <a:lstStyle/>
                    <a:p>
                      <a:pPr algn="l"/>
                      <a:r>
                        <a:rPr lang="en-US"/>
                        <a:t>- Provides enough current to power the entire system.</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635996090"/>
                  </a:ext>
                </a:extLst>
              </a:tr>
            </a:tbl>
          </a:graphicData>
        </a:graphic>
      </p:graphicFrame>
      <p:pic>
        <p:nvPicPr>
          <p:cNvPr id="1026" name="Picture 2" descr="9 V Battery | OMNICONTROLS">
            <a:extLst>
              <a:ext uri="{FF2B5EF4-FFF2-40B4-BE49-F238E27FC236}">
                <a16:creationId xmlns:a16="http://schemas.microsoft.com/office/drawing/2014/main" id="{9B186BEB-9AAD-7799-90C4-AB5C5A86F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109" y="3557318"/>
            <a:ext cx="1292985" cy="239421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95;p62">
            <a:extLst>
              <a:ext uri="{FF2B5EF4-FFF2-40B4-BE49-F238E27FC236}">
                <a16:creationId xmlns:a16="http://schemas.microsoft.com/office/drawing/2014/main" id="{A2D3B72A-58E4-77DD-9BE6-B722FC1ED417}"/>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Jonathan (Yoni) Gutmann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19"/>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a:t>
            </a:fld>
            <a:endParaRPr sz="1000" b="0" i="0" u="none" strike="noStrike" cap="none">
              <a:solidFill>
                <a:schemeClr val="dk1"/>
              </a:solidFill>
              <a:latin typeface="Arial"/>
              <a:ea typeface="Arial"/>
              <a:cs typeface="Arial"/>
              <a:sym typeface="Arial"/>
            </a:endParaRPr>
          </a:p>
        </p:txBody>
      </p:sp>
      <p:sp>
        <p:nvSpPr>
          <p:cNvPr id="153" name="Google Shape;153;p19"/>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Mission Summary (2/2)</a:t>
            </a:r>
            <a:endParaRPr/>
          </a:p>
        </p:txBody>
      </p:sp>
      <p:sp>
        <p:nvSpPr>
          <p:cNvPr id="154" name="Google Shape;154;p19"/>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None/>
            </a:pPr>
            <a:r>
              <a:rPr lang="en-US" sz="2000"/>
              <a:t>Bonus Objective:</a:t>
            </a:r>
          </a:p>
          <a:p>
            <a:pPr marL="0" marR="0" lvl="0" indent="0" algn="l" rtl="0">
              <a:lnSpc>
                <a:spcPct val="100000"/>
              </a:lnSpc>
              <a:spcBef>
                <a:spcPts val="0"/>
              </a:spcBef>
              <a:spcAft>
                <a:spcPts val="0"/>
              </a:spcAft>
              <a:buClr>
                <a:schemeClr val="dk1"/>
              </a:buClr>
              <a:buSzPts val="2400"/>
              <a:buNone/>
            </a:pPr>
            <a:r>
              <a:rPr lang="en-US" sz="1600" b="0"/>
              <a:t>A video camera shall be integrated into the </a:t>
            </a:r>
            <a:r>
              <a:rPr lang="en-US" sz="1600" b="0" err="1"/>
              <a:t>CanSat</a:t>
            </a:r>
            <a:r>
              <a:rPr lang="en-US" sz="1600" b="0"/>
              <a:t> and point aft of the </a:t>
            </a:r>
            <a:r>
              <a:rPr lang="en-US" sz="1600" b="0" err="1"/>
              <a:t>CanSat</a:t>
            </a:r>
            <a:r>
              <a:rPr lang="en-US" sz="1600" b="0"/>
              <a:t>. The camera shall capture the </a:t>
            </a:r>
            <a:r>
              <a:rPr lang="en-US" sz="1600" b="0" err="1"/>
              <a:t>CanSat</a:t>
            </a:r>
            <a:r>
              <a:rPr lang="en-US" sz="1600" b="0"/>
              <a:t> being deployed from the rocket and the release of the parachute. Video shall be in color with a minimum resolution of 640x480 pixels and a minimum of 30 frames per second. The video shall be recorded and retrieved when the </a:t>
            </a:r>
            <a:r>
              <a:rPr lang="en-US" sz="1600" b="0" err="1"/>
              <a:t>CanSat</a:t>
            </a:r>
            <a:r>
              <a:rPr lang="en-US" sz="1600" b="0"/>
              <a:t> is retrieved. </a:t>
            </a:r>
          </a:p>
          <a:p>
            <a:pPr marL="0" marR="0" lvl="0" indent="0" algn="l" rtl="0">
              <a:lnSpc>
                <a:spcPct val="100000"/>
              </a:lnSpc>
              <a:spcBef>
                <a:spcPts val="0"/>
              </a:spcBef>
              <a:spcAft>
                <a:spcPts val="0"/>
              </a:spcAft>
              <a:buClr>
                <a:schemeClr val="dk1"/>
              </a:buClr>
              <a:buSzPts val="2400"/>
              <a:buNone/>
            </a:pPr>
            <a:endParaRPr lang="en-US" sz="1600" b="0"/>
          </a:p>
          <a:p>
            <a:pPr marL="285750" indent="-285750">
              <a:spcBef>
                <a:spcPts val="0"/>
              </a:spcBef>
            </a:pPr>
            <a:r>
              <a:rPr lang="en-US" sz="1600" b="0">
                <a:solidFill>
                  <a:srgbClr val="FF0000"/>
                </a:solidFill>
              </a:rPr>
              <a:t>We will not be attempting the bonus objective</a:t>
            </a:r>
          </a:p>
          <a:p>
            <a:pPr marL="0" marR="0" lvl="0" indent="0" algn="l" rtl="0">
              <a:lnSpc>
                <a:spcPct val="100000"/>
              </a:lnSpc>
              <a:spcBef>
                <a:spcPts val="0"/>
              </a:spcBef>
              <a:spcAft>
                <a:spcPts val="0"/>
              </a:spcAft>
              <a:buClr>
                <a:schemeClr val="dk1"/>
              </a:buClr>
              <a:buSzPts val="2400"/>
              <a:buNone/>
            </a:pPr>
            <a:endParaRPr lang="en-US" sz="160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None/>
            </a:pPr>
            <a:r>
              <a:rPr lang="en-US" sz="2000"/>
              <a:t>External Objectives:</a:t>
            </a:r>
          </a:p>
          <a:p>
            <a:pPr marL="342900" indent="-342900" algn="l" rtl="0" fontAlgn="base">
              <a:spcBef>
                <a:spcPts val="200"/>
              </a:spcBef>
              <a:spcAft>
                <a:spcPts val="200"/>
              </a:spcAft>
              <a:buFont typeface="Arial" panose="020B0604020202020204" pitchFamily="34" charset="0"/>
              <a:buChar char="•"/>
            </a:pPr>
            <a:r>
              <a:rPr lang="en-US" sz="1600" b="0" i="0">
                <a:solidFill>
                  <a:srgbClr val="000000"/>
                </a:solidFill>
                <a:effectLst/>
              </a:rPr>
              <a:t>To promote STEM engagement at the university level</a:t>
            </a:r>
          </a:p>
          <a:p>
            <a:pPr marL="342900" indent="-342900" algn="l" rtl="0" fontAlgn="base">
              <a:spcBef>
                <a:spcPts val="200"/>
              </a:spcBef>
              <a:spcAft>
                <a:spcPts val="200"/>
              </a:spcAft>
              <a:buFont typeface="Arial" panose="020B0604020202020204" pitchFamily="34" charset="0"/>
              <a:buChar char="•"/>
            </a:pPr>
            <a:r>
              <a:rPr lang="en-US" sz="1600" b="0" i="0" u="none" strike="noStrike">
                <a:solidFill>
                  <a:srgbClr val="000000"/>
                </a:solidFill>
                <a:effectLst/>
              </a:rPr>
              <a:t>To provide team members with valuable hands-on engineering project experience that includes designing, manufacturing and testing of an aerospace system</a:t>
            </a:r>
          </a:p>
          <a:p>
            <a:pPr marL="342900" indent="-342900" algn="l" rtl="0" fontAlgn="base">
              <a:spcBef>
                <a:spcPts val="200"/>
              </a:spcBef>
              <a:spcAft>
                <a:spcPts val="200"/>
              </a:spcAft>
              <a:buFont typeface="Arial" panose="020B0604020202020204" pitchFamily="34" charset="0"/>
              <a:buChar char="•"/>
            </a:pPr>
            <a:r>
              <a:rPr lang="en-US" sz="1600" b="0"/>
              <a:t>To challenge students with unique projects that require critical thinking</a:t>
            </a:r>
            <a:endParaRPr lang="en-US" sz="1600" b="0" i="0" u="none" strike="noStrike">
              <a:solidFill>
                <a:srgbClr val="000000"/>
              </a:solidFill>
              <a:effectLst/>
            </a:endParaRPr>
          </a:p>
          <a:p>
            <a:pPr marL="342900" indent="-342900" algn="l" rtl="0" fontAlgn="base">
              <a:spcBef>
                <a:spcPts val="200"/>
              </a:spcBef>
              <a:spcAft>
                <a:spcPts val="200"/>
              </a:spcAft>
              <a:buFont typeface="Arial" panose="020B0604020202020204" pitchFamily="34" charset="0"/>
              <a:buChar char="•"/>
            </a:pPr>
            <a:r>
              <a:rPr lang="en-US" sz="1600" b="0" i="0" u="none" strike="noStrike">
                <a:solidFill>
                  <a:srgbClr val="000000"/>
                </a:solidFill>
                <a:effectLst/>
              </a:rPr>
              <a:t>To inspire underclassmen to continue participating in the annual </a:t>
            </a:r>
            <a:r>
              <a:rPr lang="en-US" sz="1600" b="0" i="0" u="none" strike="noStrike" err="1">
                <a:solidFill>
                  <a:srgbClr val="000000"/>
                </a:solidFill>
                <a:effectLst/>
              </a:rPr>
              <a:t>CanSat</a:t>
            </a:r>
            <a:r>
              <a:rPr lang="en-US" sz="1600" b="0" i="0" u="none" strike="noStrike">
                <a:solidFill>
                  <a:srgbClr val="000000"/>
                </a:solidFill>
                <a:effectLst/>
              </a:rPr>
              <a:t> competition at UF</a:t>
            </a:r>
            <a:endParaRPr lang="en-US" sz="1600" b="0" i="0">
              <a:solidFill>
                <a:srgbClr val="000000"/>
              </a:solidFill>
              <a:effectLst/>
            </a:endParaRPr>
          </a:p>
          <a:p>
            <a:pPr marL="0" marR="0" lvl="0" indent="0" algn="l" rtl="0">
              <a:lnSpc>
                <a:spcPct val="100000"/>
              </a:lnSpc>
              <a:spcBef>
                <a:spcPts val="0"/>
              </a:spcBef>
              <a:spcAft>
                <a:spcPts val="0"/>
              </a:spcAft>
              <a:buClr>
                <a:schemeClr val="dk1"/>
              </a:buClr>
              <a:buSzPts val="2400"/>
              <a:buNone/>
            </a:pPr>
            <a:endParaRPr lang="en-US" sz="2000"/>
          </a:p>
          <a:p>
            <a:pPr marL="0" marR="0" lvl="0" indent="0" algn="l" rtl="0">
              <a:lnSpc>
                <a:spcPct val="100000"/>
              </a:lnSpc>
              <a:spcBef>
                <a:spcPts val="0"/>
              </a:spcBef>
              <a:spcAft>
                <a:spcPts val="0"/>
              </a:spcAft>
              <a:buClr>
                <a:schemeClr val="dk1"/>
              </a:buClr>
              <a:buSzPts val="2400"/>
              <a:buNone/>
            </a:pPr>
            <a:endParaRPr lang="en-US" sz="1600" i="0" u="none" strike="noStrike" cap="none">
              <a:solidFill>
                <a:schemeClr val="dk1"/>
              </a:solidFill>
              <a:latin typeface="Arial"/>
              <a:ea typeface="Arial"/>
              <a:cs typeface="Arial"/>
              <a:sym typeface="Arial"/>
            </a:endParaRPr>
          </a:p>
        </p:txBody>
      </p:sp>
      <p:sp>
        <p:nvSpPr>
          <p:cNvPr id="155" name="Google Shape;155;p19"/>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
        <p:nvSpPr>
          <p:cNvPr id="156" name="Google Shape;156;p1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AFB29BC-4B69-A9DD-4244-03AFECC2C0B2}"/>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3889C1A-8D28-D68C-C107-914324F5BBEF}"/>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extLst>
      <p:ext uri="{BB962C8B-B14F-4D97-AF65-F5344CB8AC3E}">
        <p14:creationId xmlns:p14="http://schemas.microsoft.com/office/powerpoint/2010/main" val="32148554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3" name="Google Shape;633;p66"/>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70</a:t>
            </a:fld>
            <a:endParaRPr sz="1000" b="0" i="0" u="none" strike="noStrike" cap="none">
              <a:solidFill>
                <a:schemeClr val="dk1"/>
              </a:solidFill>
              <a:latin typeface="Arial"/>
              <a:ea typeface="Arial"/>
              <a:cs typeface="Arial"/>
              <a:sym typeface="Arial"/>
            </a:endParaRPr>
          </a:p>
        </p:txBody>
      </p:sp>
      <p:sp>
        <p:nvSpPr>
          <p:cNvPr id="634" name="Google Shape;634;p66"/>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Flight Software (FSW) Design</a:t>
            </a:r>
            <a:endParaRPr/>
          </a:p>
        </p:txBody>
      </p:sp>
      <p:sp>
        <p:nvSpPr>
          <p:cNvPr id="635" name="Google Shape;635;p66"/>
          <p:cNvSpPr txBox="1">
            <a:spLocks noGrp="1"/>
          </p:cNvSpPr>
          <p:nvPr>
            <p:ph type="subTitle" idx="1"/>
          </p:nvPr>
        </p:nvSpPr>
        <p:spPr>
          <a:xfrm>
            <a:off x="1371600" y="4343400"/>
            <a:ext cx="6400799"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Evan (Steele) Elliott</a:t>
            </a:r>
            <a:endParaRPr/>
          </a:p>
        </p:txBody>
      </p:sp>
      <p:pic>
        <p:nvPicPr>
          <p:cNvPr id="2" name="Picture 1">
            <a:extLst>
              <a:ext uri="{FF2B5EF4-FFF2-40B4-BE49-F238E27FC236}">
                <a16:creationId xmlns:a16="http://schemas.microsoft.com/office/drawing/2014/main" id="{4643747E-4F57-0F72-43EE-C5C76C2C7680}"/>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1A4D8471-12CB-C241-0A9C-42AE6DF5BC5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7702-2EDB-B46F-C3F3-5F0667A95748}"/>
              </a:ext>
            </a:extLst>
          </p:cNvPr>
          <p:cNvSpPr>
            <a:spLocks noGrp="1"/>
          </p:cNvSpPr>
          <p:nvPr>
            <p:ph type="title"/>
          </p:nvPr>
        </p:nvSpPr>
        <p:spPr/>
        <p:txBody>
          <a:bodyPr/>
          <a:lstStyle/>
          <a:p>
            <a:r>
              <a:rPr lang="en-US"/>
              <a:t>FSW Overview (1/2)</a:t>
            </a:r>
          </a:p>
        </p:txBody>
      </p:sp>
      <p:sp>
        <p:nvSpPr>
          <p:cNvPr id="3" name="Text Placeholder 2">
            <a:extLst>
              <a:ext uri="{FF2B5EF4-FFF2-40B4-BE49-F238E27FC236}">
                <a16:creationId xmlns:a16="http://schemas.microsoft.com/office/drawing/2014/main" id="{B13FB92E-DBCA-5B77-C9BC-555C610DC1DC}"/>
              </a:ext>
            </a:extLst>
          </p:cNvPr>
          <p:cNvSpPr>
            <a:spLocks noGrp="1"/>
          </p:cNvSpPr>
          <p:nvPr>
            <p:ph type="body" idx="1"/>
          </p:nvPr>
        </p:nvSpPr>
        <p:spPr/>
        <p:txBody>
          <a:bodyPr/>
          <a:lstStyle/>
          <a:p>
            <a:pPr marL="76200" indent="0">
              <a:buNone/>
            </a:pPr>
            <a:r>
              <a:rPr lang="en-US"/>
              <a:t> Flowchart</a:t>
            </a:r>
          </a:p>
          <a:p>
            <a:pPr marL="76200" indent="0">
              <a:buNone/>
            </a:pPr>
            <a:endParaRPr lang="en-US"/>
          </a:p>
        </p:txBody>
      </p:sp>
      <p:sp>
        <p:nvSpPr>
          <p:cNvPr id="4" name="Slide Number Placeholder 3">
            <a:extLst>
              <a:ext uri="{FF2B5EF4-FFF2-40B4-BE49-F238E27FC236}">
                <a16:creationId xmlns:a16="http://schemas.microsoft.com/office/drawing/2014/main" id="{F5D597A0-CFB3-298F-FBAC-8EE42DCF19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71</a:t>
            </a:fld>
            <a:endParaRPr lang="en-US"/>
          </a:p>
        </p:txBody>
      </p:sp>
      <p:pic>
        <p:nvPicPr>
          <p:cNvPr id="6" name="Picture 5" descr="A logo of a globe&#10;&#10;Description automatically generated">
            <a:extLst>
              <a:ext uri="{FF2B5EF4-FFF2-40B4-BE49-F238E27FC236}">
                <a16:creationId xmlns:a16="http://schemas.microsoft.com/office/drawing/2014/main" id="{D7E084FA-0217-D512-B3A0-769E5DC2FD74}"/>
              </a:ext>
            </a:extLst>
          </p:cNvPr>
          <p:cNvPicPr>
            <a:picLocks noChangeAspect="1"/>
          </p:cNvPicPr>
          <p:nvPr/>
        </p:nvPicPr>
        <p:blipFill>
          <a:blip r:embed="rId2"/>
          <a:stretch>
            <a:fillRect/>
          </a:stretch>
        </p:blipFill>
        <p:spPr>
          <a:xfrm>
            <a:off x="66288" y="43797"/>
            <a:ext cx="1533912" cy="884099"/>
          </a:xfrm>
          <a:prstGeom prst="rect">
            <a:avLst/>
          </a:prstGeom>
        </p:spPr>
      </p:pic>
      <p:sp>
        <p:nvSpPr>
          <p:cNvPr id="7" name="TextBox 6">
            <a:extLst>
              <a:ext uri="{FF2B5EF4-FFF2-40B4-BE49-F238E27FC236}">
                <a16:creationId xmlns:a16="http://schemas.microsoft.com/office/drawing/2014/main" id="{0E7F15B1-8FBA-365D-4A1F-55D3F7D4E9CD}"/>
              </a:ext>
            </a:extLst>
          </p:cNvPr>
          <p:cNvSpPr txBox="1"/>
          <p:nvPr/>
        </p:nvSpPr>
        <p:spPr>
          <a:xfrm>
            <a:off x="719451" y="1659380"/>
            <a:ext cx="1125593" cy="307777"/>
          </a:xfrm>
          <a:prstGeom prst="rect">
            <a:avLst/>
          </a:prstGeom>
          <a:solidFill>
            <a:schemeClr val="accent5">
              <a:lumMod val="90000"/>
            </a:schemeClr>
          </a:solidFill>
          <a:ln>
            <a:solidFill>
              <a:schemeClr val="accent5">
                <a:lumMod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Boot up</a:t>
            </a:r>
          </a:p>
        </p:txBody>
      </p:sp>
      <p:sp>
        <p:nvSpPr>
          <p:cNvPr id="8" name="TextBox 7">
            <a:extLst>
              <a:ext uri="{FF2B5EF4-FFF2-40B4-BE49-F238E27FC236}">
                <a16:creationId xmlns:a16="http://schemas.microsoft.com/office/drawing/2014/main" id="{B7027F2A-7529-57EF-9AE9-9B5933A47745}"/>
              </a:ext>
            </a:extLst>
          </p:cNvPr>
          <p:cNvSpPr txBox="1"/>
          <p:nvPr/>
        </p:nvSpPr>
        <p:spPr>
          <a:xfrm>
            <a:off x="2725792" y="1303920"/>
            <a:ext cx="963137" cy="954107"/>
          </a:xfrm>
          <a:prstGeom prst="rect">
            <a:avLst/>
          </a:prstGeom>
          <a:solidFill>
            <a:schemeClr val="accent5">
              <a:lumMod val="90000"/>
            </a:schemeClr>
          </a:solidFill>
          <a:ln>
            <a:solidFill>
              <a:schemeClr val="accent5">
                <a:lumMod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Calibrate Sensors and Camera</a:t>
            </a:r>
          </a:p>
        </p:txBody>
      </p:sp>
      <p:sp>
        <p:nvSpPr>
          <p:cNvPr id="9" name="TextBox 8">
            <a:extLst>
              <a:ext uri="{FF2B5EF4-FFF2-40B4-BE49-F238E27FC236}">
                <a16:creationId xmlns:a16="http://schemas.microsoft.com/office/drawing/2014/main" id="{B313B2FE-E64B-A0E4-D721-195BA9BBF8CD}"/>
              </a:ext>
            </a:extLst>
          </p:cNvPr>
          <p:cNvSpPr txBox="1"/>
          <p:nvPr/>
        </p:nvSpPr>
        <p:spPr>
          <a:xfrm>
            <a:off x="4571999" y="1357674"/>
            <a:ext cx="1618767" cy="954107"/>
          </a:xfrm>
          <a:prstGeom prst="rect">
            <a:avLst/>
          </a:prstGeom>
          <a:solidFill>
            <a:schemeClr val="accent5">
              <a:lumMod val="90000"/>
            </a:schemeClr>
          </a:solidFill>
          <a:ln>
            <a:solidFill>
              <a:schemeClr val="accent5">
                <a:lumMod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 Communication between payload and GCS</a:t>
            </a:r>
          </a:p>
        </p:txBody>
      </p:sp>
      <p:sp>
        <p:nvSpPr>
          <p:cNvPr id="10" name="TextBox 9">
            <a:extLst>
              <a:ext uri="{FF2B5EF4-FFF2-40B4-BE49-F238E27FC236}">
                <a16:creationId xmlns:a16="http://schemas.microsoft.com/office/drawing/2014/main" id="{9A323719-7FF3-BF5B-3B04-DA120FF61ED2}"/>
              </a:ext>
            </a:extLst>
          </p:cNvPr>
          <p:cNvSpPr txBox="1"/>
          <p:nvPr/>
        </p:nvSpPr>
        <p:spPr>
          <a:xfrm>
            <a:off x="7043664" y="1572350"/>
            <a:ext cx="1479517" cy="523220"/>
          </a:xfrm>
          <a:prstGeom prst="rect">
            <a:avLst/>
          </a:prstGeom>
          <a:solidFill>
            <a:schemeClr val="accent5">
              <a:lumMod val="90000"/>
            </a:schemeClr>
          </a:solidFill>
          <a:ln>
            <a:solidFill>
              <a:schemeClr val="accent5">
                <a:lumMod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Process Live Altitude Data</a:t>
            </a:r>
          </a:p>
        </p:txBody>
      </p:sp>
      <p:sp>
        <p:nvSpPr>
          <p:cNvPr id="13" name="Arrow: Right 12">
            <a:extLst>
              <a:ext uri="{FF2B5EF4-FFF2-40B4-BE49-F238E27FC236}">
                <a16:creationId xmlns:a16="http://schemas.microsoft.com/office/drawing/2014/main" id="{A13A66B3-F5EF-D5FA-ABAC-CFC46198E1A0}"/>
              </a:ext>
            </a:extLst>
          </p:cNvPr>
          <p:cNvSpPr/>
          <p:nvPr/>
        </p:nvSpPr>
        <p:spPr>
          <a:xfrm>
            <a:off x="1914670" y="1676785"/>
            <a:ext cx="719452" cy="290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EEAF2B93-9CE0-7638-3DE6-9E1BCF6757E2}"/>
              </a:ext>
            </a:extLst>
          </p:cNvPr>
          <p:cNvSpPr/>
          <p:nvPr/>
        </p:nvSpPr>
        <p:spPr>
          <a:xfrm>
            <a:off x="3759715" y="1676784"/>
            <a:ext cx="719452" cy="290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A5D4D40-5B77-CE31-0CC6-35D8B414F856}"/>
              </a:ext>
            </a:extLst>
          </p:cNvPr>
          <p:cNvSpPr/>
          <p:nvPr/>
        </p:nvSpPr>
        <p:spPr>
          <a:xfrm>
            <a:off x="6254589" y="1699992"/>
            <a:ext cx="719452" cy="290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64D61BF-E0A3-4E48-249B-D4C6016B9312}"/>
              </a:ext>
            </a:extLst>
          </p:cNvPr>
          <p:cNvSpPr/>
          <p:nvPr/>
        </p:nvSpPr>
        <p:spPr>
          <a:xfrm rot="5400000">
            <a:off x="7303466" y="2579975"/>
            <a:ext cx="954108" cy="290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22BAF0B-3BAB-E333-BA99-A0629BD99393}"/>
              </a:ext>
            </a:extLst>
          </p:cNvPr>
          <p:cNvSpPr txBox="1"/>
          <p:nvPr/>
        </p:nvSpPr>
        <p:spPr>
          <a:xfrm>
            <a:off x="7055268" y="3390709"/>
            <a:ext cx="1450507" cy="523220"/>
          </a:xfrm>
          <a:prstGeom prst="rect">
            <a:avLst/>
          </a:prstGeom>
          <a:solidFill>
            <a:schemeClr val="accent5">
              <a:lumMod val="90000"/>
            </a:schemeClr>
          </a:solidFill>
          <a:ln>
            <a:solidFill>
              <a:schemeClr val="accent5">
                <a:lumMod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 Heat Shield Release</a:t>
            </a:r>
          </a:p>
        </p:txBody>
      </p:sp>
      <p:sp>
        <p:nvSpPr>
          <p:cNvPr id="18" name="Arrow: Right 17">
            <a:extLst>
              <a:ext uri="{FF2B5EF4-FFF2-40B4-BE49-F238E27FC236}">
                <a16:creationId xmlns:a16="http://schemas.microsoft.com/office/drawing/2014/main" id="{A4D9C971-168A-8021-6849-ED84B214A5A8}"/>
              </a:ext>
            </a:extLst>
          </p:cNvPr>
          <p:cNvSpPr/>
          <p:nvPr/>
        </p:nvSpPr>
        <p:spPr>
          <a:xfrm rot="10800000">
            <a:off x="6254587" y="3512549"/>
            <a:ext cx="719452" cy="290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ACFF714-5CFF-2ED9-DE73-64D261A932B0}"/>
              </a:ext>
            </a:extLst>
          </p:cNvPr>
          <p:cNvSpPr txBox="1"/>
          <p:nvPr/>
        </p:nvSpPr>
        <p:spPr>
          <a:xfrm>
            <a:off x="4571999" y="3280471"/>
            <a:ext cx="1612964" cy="523220"/>
          </a:xfrm>
          <a:prstGeom prst="rect">
            <a:avLst/>
          </a:prstGeom>
          <a:solidFill>
            <a:schemeClr val="accent5">
              <a:lumMod val="90000"/>
            </a:schemeClr>
          </a:solidFill>
          <a:ln>
            <a:solidFill>
              <a:schemeClr val="accent5">
                <a:lumMod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 Parachute Release</a:t>
            </a:r>
          </a:p>
        </p:txBody>
      </p:sp>
      <p:sp>
        <p:nvSpPr>
          <p:cNvPr id="20" name="Arrow: Right 19">
            <a:extLst>
              <a:ext uri="{FF2B5EF4-FFF2-40B4-BE49-F238E27FC236}">
                <a16:creationId xmlns:a16="http://schemas.microsoft.com/office/drawing/2014/main" id="{07843CAD-8673-B9C3-9BC4-0B3ADD43F1A7}"/>
              </a:ext>
            </a:extLst>
          </p:cNvPr>
          <p:cNvSpPr/>
          <p:nvPr/>
        </p:nvSpPr>
        <p:spPr>
          <a:xfrm rot="10800000">
            <a:off x="3759713" y="3512548"/>
            <a:ext cx="719452" cy="290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39E1B68-E594-EC77-FB42-1555374164D3}"/>
              </a:ext>
            </a:extLst>
          </p:cNvPr>
          <p:cNvSpPr txBox="1"/>
          <p:nvPr/>
        </p:nvSpPr>
        <p:spPr>
          <a:xfrm>
            <a:off x="2709545" y="3390709"/>
            <a:ext cx="968939" cy="523220"/>
          </a:xfrm>
          <a:prstGeom prst="rect">
            <a:avLst/>
          </a:prstGeom>
          <a:solidFill>
            <a:schemeClr val="accent5">
              <a:lumMod val="90000"/>
            </a:schemeClr>
          </a:solidFill>
          <a:ln>
            <a:solidFill>
              <a:schemeClr val="accent5">
                <a:lumMod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Detect landing</a:t>
            </a:r>
          </a:p>
        </p:txBody>
      </p:sp>
      <p:sp>
        <p:nvSpPr>
          <p:cNvPr id="24" name="Arrow: Right 23">
            <a:extLst>
              <a:ext uri="{FF2B5EF4-FFF2-40B4-BE49-F238E27FC236}">
                <a16:creationId xmlns:a16="http://schemas.microsoft.com/office/drawing/2014/main" id="{C95672BC-7734-55CA-1B25-7432F6887A6B}"/>
              </a:ext>
            </a:extLst>
          </p:cNvPr>
          <p:cNvSpPr/>
          <p:nvPr/>
        </p:nvSpPr>
        <p:spPr>
          <a:xfrm rot="10800000">
            <a:off x="1914667" y="3512548"/>
            <a:ext cx="719452" cy="290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53D0032-283A-371B-1D30-A86FB08F7F2E}"/>
              </a:ext>
            </a:extLst>
          </p:cNvPr>
          <p:cNvSpPr txBox="1"/>
          <p:nvPr/>
        </p:nvSpPr>
        <p:spPr>
          <a:xfrm>
            <a:off x="719451" y="3390709"/>
            <a:ext cx="1125592" cy="523220"/>
          </a:xfrm>
          <a:prstGeom prst="rect">
            <a:avLst/>
          </a:prstGeom>
          <a:solidFill>
            <a:schemeClr val="accent5">
              <a:lumMod val="90000"/>
            </a:schemeClr>
          </a:solidFill>
          <a:ln>
            <a:solidFill>
              <a:schemeClr val="accent5">
                <a:lumMod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Terminate Telemetry</a:t>
            </a:r>
          </a:p>
        </p:txBody>
      </p:sp>
      <p:sp>
        <p:nvSpPr>
          <p:cNvPr id="26" name="Arrow: Right 25">
            <a:extLst>
              <a:ext uri="{FF2B5EF4-FFF2-40B4-BE49-F238E27FC236}">
                <a16:creationId xmlns:a16="http://schemas.microsoft.com/office/drawing/2014/main" id="{D19085EA-602F-F7E3-6BCC-ACCF8BA5C181}"/>
              </a:ext>
            </a:extLst>
          </p:cNvPr>
          <p:cNvSpPr/>
          <p:nvPr/>
        </p:nvSpPr>
        <p:spPr>
          <a:xfrm rot="5400000">
            <a:off x="801161" y="4359164"/>
            <a:ext cx="973776" cy="290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17C0057-9058-972C-7D9E-2488B1F9B1AD}"/>
              </a:ext>
            </a:extLst>
          </p:cNvPr>
          <p:cNvSpPr txBox="1"/>
          <p:nvPr/>
        </p:nvSpPr>
        <p:spPr>
          <a:xfrm>
            <a:off x="800679" y="5143504"/>
            <a:ext cx="963136" cy="738664"/>
          </a:xfrm>
          <a:prstGeom prst="rect">
            <a:avLst/>
          </a:prstGeom>
          <a:solidFill>
            <a:schemeClr val="accent5">
              <a:lumMod val="90000"/>
            </a:schemeClr>
          </a:solidFill>
          <a:ln>
            <a:solidFill>
              <a:schemeClr val="accent5">
                <a:lumMod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Initiate Audio Beacon</a:t>
            </a:r>
          </a:p>
        </p:txBody>
      </p:sp>
      <p:sp>
        <p:nvSpPr>
          <p:cNvPr id="11" name="Google Shape;102;p14">
            <a:extLst>
              <a:ext uri="{FF2B5EF4-FFF2-40B4-BE49-F238E27FC236}">
                <a16:creationId xmlns:a16="http://schemas.microsoft.com/office/drawing/2014/main" id="{A640E6F0-6E2B-4A1E-1548-DDAAC0B15FA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12" name="Google Shape;568;p59">
            <a:extLst>
              <a:ext uri="{FF2B5EF4-FFF2-40B4-BE49-F238E27FC236}">
                <a16:creationId xmlns:a16="http://schemas.microsoft.com/office/drawing/2014/main" id="{B9955873-540E-721B-3DD0-D1856FA0725D}"/>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 name="Google Shape;567;p59">
            <a:extLst>
              <a:ext uri="{FF2B5EF4-FFF2-40B4-BE49-F238E27FC236}">
                <a16:creationId xmlns:a16="http://schemas.microsoft.com/office/drawing/2014/main" id="{112545F2-6C1B-FE0C-4200-8E3C4F06690A}"/>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Tree>
    <p:extLst>
      <p:ext uri="{BB962C8B-B14F-4D97-AF65-F5344CB8AC3E}">
        <p14:creationId xmlns:p14="http://schemas.microsoft.com/office/powerpoint/2010/main" val="696820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C06A-7E31-1B3F-D21D-3D200FFD36D5}"/>
              </a:ext>
            </a:extLst>
          </p:cNvPr>
          <p:cNvSpPr>
            <a:spLocks noGrp="1"/>
          </p:cNvSpPr>
          <p:nvPr>
            <p:ph type="title"/>
          </p:nvPr>
        </p:nvSpPr>
        <p:spPr/>
        <p:txBody>
          <a:bodyPr/>
          <a:lstStyle/>
          <a:p>
            <a:r>
              <a:rPr lang="en-US"/>
              <a:t>FSW Overview (2/2)</a:t>
            </a:r>
          </a:p>
        </p:txBody>
      </p:sp>
      <p:sp>
        <p:nvSpPr>
          <p:cNvPr id="4" name="Slide Number Placeholder 3">
            <a:extLst>
              <a:ext uri="{FF2B5EF4-FFF2-40B4-BE49-F238E27FC236}">
                <a16:creationId xmlns:a16="http://schemas.microsoft.com/office/drawing/2014/main" id="{3BF9D598-C57A-48A8-D863-A3DB566145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72</a:t>
            </a:fld>
            <a:endParaRPr lang="en-US"/>
          </a:p>
        </p:txBody>
      </p:sp>
      <p:pic>
        <p:nvPicPr>
          <p:cNvPr id="6" name="Picture 5" descr="A logo of a globe&#10;&#10;Description automatically generated">
            <a:extLst>
              <a:ext uri="{FF2B5EF4-FFF2-40B4-BE49-F238E27FC236}">
                <a16:creationId xmlns:a16="http://schemas.microsoft.com/office/drawing/2014/main" id="{8AD38558-5A4C-728A-6EDB-29D4F7D2771A}"/>
              </a:ext>
            </a:extLst>
          </p:cNvPr>
          <p:cNvPicPr>
            <a:picLocks noChangeAspect="1"/>
          </p:cNvPicPr>
          <p:nvPr/>
        </p:nvPicPr>
        <p:blipFill>
          <a:blip r:embed="rId2"/>
          <a:stretch>
            <a:fillRect/>
          </a:stretch>
        </p:blipFill>
        <p:spPr>
          <a:xfrm>
            <a:off x="66288" y="43797"/>
            <a:ext cx="1533912" cy="884099"/>
          </a:xfrm>
          <a:prstGeom prst="rect">
            <a:avLst/>
          </a:prstGeom>
        </p:spPr>
      </p:pic>
      <p:graphicFrame>
        <p:nvGraphicFramePr>
          <p:cNvPr id="10" name="Table 9">
            <a:extLst>
              <a:ext uri="{FF2B5EF4-FFF2-40B4-BE49-F238E27FC236}">
                <a16:creationId xmlns:a16="http://schemas.microsoft.com/office/drawing/2014/main" id="{117F7D8B-24B5-DFD1-CB1B-36B645D324C3}"/>
              </a:ext>
            </a:extLst>
          </p:cNvPr>
          <p:cNvGraphicFramePr>
            <a:graphicFrameLocks noGrp="1"/>
          </p:cNvGraphicFramePr>
          <p:nvPr>
            <p:extLst>
              <p:ext uri="{D42A27DB-BD31-4B8C-83A1-F6EECF244321}">
                <p14:modId xmlns:p14="http://schemas.microsoft.com/office/powerpoint/2010/main" val="1307325622"/>
              </p:ext>
            </p:extLst>
          </p:nvPr>
        </p:nvGraphicFramePr>
        <p:xfrm>
          <a:off x="514350" y="1600200"/>
          <a:ext cx="8115300" cy="3657600"/>
        </p:xfrm>
        <a:graphic>
          <a:graphicData uri="http://schemas.openxmlformats.org/drawingml/2006/table">
            <a:tbl>
              <a:tblPr firstRow="1" bandRow="1">
                <a:tableStyleId>{9F04E99A-474F-47B1-879B-63DCE3DC75A0}</a:tableStyleId>
              </a:tblPr>
              <a:tblGrid>
                <a:gridCol w="2628900">
                  <a:extLst>
                    <a:ext uri="{9D8B030D-6E8A-4147-A177-3AD203B41FA5}">
                      <a16:colId xmlns:a16="http://schemas.microsoft.com/office/drawing/2014/main" val="842472184"/>
                    </a:ext>
                  </a:extLst>
                </a:gridCol>
                <a:gridCol w="5486400">
                  <a:extLst>
                    <a:ext uri="{9D8B030D-6E8A-4147-A177-3AD203B41FA5}">
                      <a16:colId xmlns:a16="http://schemas.microsoft.com/office/drawing/2014/main" val="2951448440"/>
                    </a:ext>
                  </a:extLst>
                </a:gridCol>
              </a:tblGrid>
              <a:tr h="504825">
                <a:tc>
                  <a:txBody>
                    <a:bodyPr/>
                    <a:lstStyle/>
                    <a:p>
                      <a:pPr algn="l" fontAlgn="base"/>
                      <a:r>
                        <a:rPr lang="en-US" sz="1400" b="1" i="0" u="none" strike="noStrike">
                          <a:solidFill>
                            <a:srgbClr val="FFFFFF"/>
                          </a:solidFill>
                          <a:effectLst/>
                          <a:latin typeface="Arial"/>
                        </a:rPr>
                        <a:t>Programming Languages</a:t>
                      </a:r>
                      <a:endParaRPr lang="en-US" b="1"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tc>
                  <a:txBody>
                    <a:bodyPr/>
                    <a:lstStyle/>
                    <a:p>
                      <a:pPr algn="l" fontAlgn="base"/>
                      <a:r>
                        <a:rPr lang="en-US" sz="1400" b="0" i="0" u="none" strike="noStrike">
                          <a:solidFill>
                            <a:srgbClr val="000000"/>
                          </a:solidFill>
                          <a:effectLst/>
                          <a:latin typeface="Arial"/>
                        </a:rPr>
                        <a:t>Python / C</a:t>
                      </a:r>
                      <a:endParaRPr lang="en-US" b="1" i="0">
                        <a:solidFill>
                          <a:srgbClr val="000000"/>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64570398"/>
                  </a:ext>
                </a:extLst>
              </a:tr>
              <a:tr h="447675">
                <a:tc>
                  <a:txBody>
                    <a:bodyPr/>
                    <a:lstStyle/>
                    <a:p>
                      <a:pPr algn="l" fontAlgn="base"/>
                      <a:r>
                        <a:rPr lang="en-US" sz="1400" b="1" i="0" u="none" strike="noStrike">
                          <a:solidFill>
                            <a:srgbClr val="FFFFFF"/>
                          </a:solidFill>
                          <a:effectLst/>
                          <a:latin typeface="Arial"/>
                        </a:rPr>
                        <a:t>Development Environments</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tc>
                  <a:txBody>
                    <a:bodyPr/>
                    <a:lstStyle/>
                    <a:p>
                      <a:pPr algn="l" fontAlgn="base"/>
                      <a:r>
                        <a:rPr lang="en-US" sz="1400" b="0" i="0" u="none" strike="noStrike">
                          <a:solidFill>
                            <a:srgbClr val="000000"/>
                          </a:solidFill>
                          <a:effectLst/>
                          <a:latin typeface="Arial"/>
                        </a:rPr>
                        <a:t>Visual Studio Code &amp; Arduino IDE</a:t>
                      </a:r>
                      <a:endParaRPr lang="en-US" b="0" i="0">
                        <a:solidFill>
                          <a:srgbClr val="000000"/>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3558603"/>
                  </a:ext>
                </a:extLst>
              </a:tr>
              <a:tr h="1714500">
                <a:tc>
                  <a:txBody>
                    <a:bodyPr/>
                    <a:lstStyle/>
                    <a:p>
                      <a:pPr algn="l" fontAlgn="base"/>
                      <a:r>
                        <a:rPr lang="en-US" sz="1400" b="1" i="0" u="none" strike="noStrike">
                          <a:solidFill>
                            <a:srgbClr val="FFFFFF"/>
                          </a:solidFill>
                          <a:effectLst/>
                          <a:latin typeface="Arial"/>
                        </a:rPr>
                        <a:t>FSW Tasks</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tc>
                  <a:txBody>
                    <a:bodyPr/>
                    <a:lstStyle/>
                    <a:p>
                      <a:pPr algn="l" fontAlgn="base"/>
                      <a:r>
                        <a:rPr lang="en-US" sz="1400" b="0" i="0" u="none" strike="noStrike">
                          <a:solidFill>
                            <a:srgbClr val="000000"/>
                          </a:solidFill>
                          <a:effectLst/>
                          <a:latin typeface="Arial"/>
                        </a:rPr>
                        <a:t>- Boot up and collect sensor data in the correct units required by CanSat.</a:t>
                      </a:r>
                      <a:endParaRPr lang="en-US" b="0" i="0">
                        <a:solidFill>
                          <a:srgbClr val="000000"/>
                        </a:solidFill>
                        <a:effectLst/>
                        <a:latin typeface="Arial"/>
                      </a:endParaRPr>
                    </a:p>
                    <a:p>
                      <a:pPr algn="l" fontAlgn="base"/>
                      <a:r>
                        <a:rPr lang="en-US" sz="1400" b="0" i="0" u="none" strike="noStrike">
                          <a:solidFill>
                            <a:srgbClr val="000000"/>
                          </a:solidFill>
                          <a:effectLst/>
                          <a:latin typeface="Arial"/>
                        </a:rPr>
                        <a:t>- Communicate telemetry from the payload to the GCS to store data.</a:t>
                      </a:r>
                      <a:endParaRPr lang="en-US" b="0" i="0">
                        <a:solidFill>
                          <a:srgbClr val="000000"/>
                        </a:solidFill>
                        <a:effectLst/>
                        <a:latin typeface="Arial"/>
                      </a:endParaRPr>
                    </a:p>
                    <a:p>
                      <a:pPr algn="l" fontAlgn="base"/>
                      <a:r>
                        <a:rPr lang="en-US" sz="1400" b="0" i="0" u="none" strike="noStrike">
                          <a:solidFill>
                            <a:srgbClr val="000000"/>
                          </a:solidFill>
                          <a:effectLst/>
                          <a:latin typeface="Arial"/>
                        </a:rPr>
                        <a:t>- Keep track of altitude and release the heat shield and parachute when needed.</a:t>
                      </a:r>
                      <a:endParaRPr lang="en-US" b="0" i="0">
                        <a:solidFill>
                          <a:srgbClr val="000000"/>
                        </a:solidFill>
                        <a:effectLst/>
                        <a:latin typeface="Arial"/>
                      </a:endParaRPr>
                    </a:p>
                    <a:p>
                      <a:pPr algn="l" fontAlgn="base"/>
                      <a:r>
                        <a:rPr lang="en-US" sz="1400" b="0" i="0" u="none" strike="noStrike">
                          <a:solidFill>
                            <a:srgbClr val="000000"/>
                          </a:solidFill>
                          <a:effectLst/>
                          <a:latin typeface="Arial"/>
                        </a:rPr>
                        <a:t>- Trigger audio beacon after landing.</a:t>
                      </a:r>
                      <a:endParaRPr lang="en-US" b="0" i="0">
                        <a:solidFill>
                          <a:srgbClr val="000000"/>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6584118"/>
                  </a:ext>
                </a:extLst>
              </a:tr>
              <a:tr h="990600">
                <a:tc>
                  <a:txBody>
                    <a:bodyPr/>
                    <a:lstStyle/>
                    <a:p>
                      <a:pPr algn="l" fontAlgn="base"/>
                      <a:r>
                        <a:rPr lang="en-US" sz="1400" b="1" i="0" u="none" strike="noStrike">
                          <a:solidFill>
                            <a:srgbClr val="FFFFFF"/>
                          </a:solidFill>
                          <a:effectLst/>
                          <a:latin typeface="Arial"/>
                        </a:rPr>
                        <a:t>Payload FSW</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tc>
                  <a:txBody>
                    <a:bodyPr/>
                    <a:lstStyle/>
                    <a:p>
                      <a:pPr algn="l" fontAlgn="base"/>
                      <a:r>
                        <a:rPr lang="en-US" sz="1400" b="0" i="0" u="none" strike="noStrike">
                          <a:solidFill>
                            <a:srgbClr val="000000"/>
                          </a:solidFill>
                          <a:effectLst/>
                          <a:latin typeface="Arial"/>
                        </a:rPr>
                        <a:t>- Payload communication</a:t>
                      </a:r>
                      <a:endParaRPr lang="en-US" b="0" i="0">
                        <a:solidFill>
                          <a:srgbClr val="000000"/>
                        </a:solidFill>
                        <a:effectLst/>
                        <a:latin typeface="Arial"/>
                      </a:endParaRPr>
                    </a:p>
                    <a:p>
                      <a:pPr algn="l" fontAlgn="base"/>
                      <a:r>
                        <a:rPr lang="en-US" sz="1400" b="0" i="0" u="none" strike="noStrike">
                          <a:solidFill>
                            <a:srgbClr val="000000"/>
                          </a:solidFill>
                          <a:effectLst/>
                          <a:latin typeface="Arial"/>
                        </a:rPr>
                        <a:t>- In charge of collecting data with sensors</a:t>
                      </a:r>
                      <a:endParaRPr lang="en-US" b="0" i="0">
                        <a:solidFill>
                          <a:srgbClr val="000000"/>
                        </a:solidFill>
                        <a:effectLst/>
                        <a:latin typeface="Arial"/>
                      </a:endParaRPr>
                    </a:p>
                    <a:p>
                      <a:pPr algn="l" fontAlgn="base"/>
                      <a:r>
                        <a:rPr lang="en-US" sz="1400" b="0" i="0" u="none" strike="noStrike">
                          <a:solidFill>
                            <a:srgbClr val="000000"/>
                          </a:solidFill>
                          <a:effectLst/>
                          <a:latin typeface="Arial"/>
                        </a:rPr>
                        <a:t>- Contains temperature sensor, pressure sensor, rotational sensor, camera</a:t>
                      </a:r>
                      <a:endParaRPr lang="en-US" b="0" i="0">
                        <a:solidFill>
                          <a:srgbClr val="000000"/>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13384592"/>
                  </a:ext>
                </a:extLst>
              </a:tr>
            </a:tbl>
          </a:graphicData>
        </a:graphic>
      </p:graphicFrame>
      <p:sp>
        <p:nvSpPr>
          <p:cNvPr id="5" name="Google Shape;102;p14">
            <a:extLst>
              <a:ext uri="{FF2B5EF4-FFF2-40B4-BE49-F238E27FC236}">
                <a16:creationId xmlns:a16="http://schemas.microsoft.com/office/drawing/2014/main" id="{4C30B6AF-DA42-FBAE-A5D4-FF33EF3B2ABD}"/>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7" name="Google Shape;568;p59">
            <a:extLst>
              <a:ext uri="{FF2B5EF4-FFF2-40B4-BE49-F238E27FC236}">
                <a16:creationId xmlns:a16="http://schemas.microsoft.com/office/drawing/2014/main" id="{BB67E466-A1C3-636F-58E0-479621A7AFC7}"/>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Google Shape;567;p59">
            <a:extLst>
              <a:ext uri="{FF2B5EF4-FFF2-40B4-BE49-F238E27FC236}">
                <a16:creationId xmlns:a16="http://schemas.microsoft.com/office/drawing/2014/main" id="{A2121183-55C4-EF88-F657-3548B26EA6C8}"/>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Tree>
    <p:extLst>
      <p:ext uri="{BB962C8B-B14F-4D97-AF65-F5344CB8AC3E}">
        <p14:creationId xmlns:p14="http://schemas.microsoft.com/office/powerpoint/2010/main" val="2230768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D85-9BE6-2A83-4B39-BE84F8F1BEAF}"/>
              </a:ext>
            </a:extLst>
          </p:cNvPr>
          <p:cNvSpPr>
            <a:spLocks noGrp="1"/>
          </p:cNvSpPr>
          <p:nvPr>
            <p:ph type="title"/>
          </p:nvPr>
        </p:nvSpPr>
        <p:spPr/>
        <p:txBody>
          <a:bodyPr/>
          <a:lstStyle/>
          <a:p>
            <a:r>
              <a:rPr lang="en-US"/>
              <a:t>Payload FSW State Diagram (1/4)</a:t>
            </a:r>
            <a:endParaRPr lang="en-US" b="0"/>
          </a:p>
        </p:txBody>
      </p:sp>
      <p:sp>
        <p:nvSpPr>
          <p:cNvPr id="4" name="Slide Number Placeholder 3">
            <a:extLst>
              <a:ext uri="{FF2B5EF4-FFF2-40B4-BE49-F238E27FC236}">
                <a16:creationId xmlns:a16="http://schemas.microsoft.com/office/drawing/2014/main" id="{1B55A8A1-1965-C162-56F2-645991DC3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73</a:t>
            </a:fld>
            <a:endParaRPr lang="en-US"/>
          </a:p>
        </p:txBody>
      </p:sp>
      <p:pic>
        <p:nvPicPr>
          <p:cNvPr id="6" name="Picture 5" descr="A logo of a globe&#10;&#10;Description automatically generated">
            <a:extLst>
              <a:ext uri="{FF2B5EF4-FFF2-40B4-BE49-F238E27FC236}">
                <a16:creationId xmlns:a16="http://schemas.microsoft.com/office/drawing/2014/main" id="{6D236DB5-CE57-ED59-AB68-ED65340617A3}"/>
              </a:ext>
            </a:extLst>
          </p:cNvPr>
          <p:cNvPicPr>
            <a:picLocks noChangeAspect="1"/>
          </p:cNvPicPr>
          <p:nvPr/>
        </p:nvPicPr>
        <p:blipFill>
          <a:blip r:embed="rId2"/>
          <a:stretch>
            <a:fillRect/>
          </a:stretch>
        </p:blipFill>
        <p:spPr>
          <a:xfrm>
            <a:off x="66288" y="43797"/>
            <a:ext cx="1533912" cy="884099"/>
          </a:xfrm>
          <a:prstGeom prst="rect">
            <a:avLst/>
          </a:prstGeom>
        </p:spPr>
      </p:pic>
      <p:pic>
        <p:nvPicPr>
          <p:cNvPr id="3" name="Picture 2" descr="A diagram of a system&#10;&#10;Description automatically generated">
            <a:extLst>
              <a:ext uri="{FF2B5EF4-FFF2-40B4-BE49-F238E27FC236}">
                <a16:creationId xmlns:a16="http://schemas.microsoft.com/office/drawing/2014/main" id="{84C50D69-E2BC-AEE7-65E3-A8444E1457DD}"/>
              </a:ext>
            </a:extLst>
          </p:cNvPr>
          <p:cNvPicPr>
            <a:picLocks noChangeAspect="1"/>
          </p:cNvPicPr>
          <p:nvPr/>
        </p:nvPicPr>
        <p:blipFill>
          <a:blip r:embed="rId3"/>
          <a:stretch>
            <a:fillRect/>
          </a:stretch>
        </p:blipFill>
        <p:spPr>
          <a:xfrm>
            <a:off x="752475" y="2490788"/>
            <a:ext cx="7315200" cy="1876425"/>
          </a:xfrm>
          <a:prstGeom prst="rect">
            <a:avLst/>
          </a:prstGeom>
        </p:spPr>
      </p:pic>
      <p:sp>
        <p:nvSpPr>
          <p:cNvPr id="7" name="Google Shape;102;p14">
            <a:extLst>
              <a:ext uri="{FF2B5EF4-FFF2-40B4-BE49-F238E27FC236}">
                <a16:creationId xmlns:a16="http://schemas.microsoft.com/office/drawing/2014/main" id="{4DD95F04-E6FD-1939-9E2E-52F706630F83}"/>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8" name="Google Shape;568;p59">
            <a:extLst>
              <a:ext uri="{FF2B5EF4-FFF2-40B4-BE49-F238E27FC236}">
                <a16:creationId xmlns:a16="http://schemas.microsoft.com/office/drawing/2014/main" id="{16E57A15-E091-8ACB-33CC-9672693391BD}"/>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567;p59">
            <a:extLst>
              <a:ext uri="{FF2B5EF4-FFF2-40B4-BE49-F238E27FC236}">
                <a16:creationId xmlns:a16="http://schemas.microsoft.com/office/drawing/2014/main" id="{023E8D83-B4A8-9DB2-C77F-7F4FFCCADDD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Tree>
    <p:extLst>
      <p:ext uri="{BB962C8B-B14F-4D97-AF65-F5344CB8AC3E}">
        <p14:creationId xmlns:p14="http://schemas.microsoft.com/office/powerpoint/2010/main" val="2378687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05C9A-0617-FC2D-5831-29C0D75CEF22}"/>
              </a:ext>
            </a:extLst>
          </p:cNvPr>
          <p:cNvSpPr>
            <a:spLocks noGrp="1"/>
          </p:cNvSpPr>
          <p:nvPr>
            <p:ph type="title"/>
          </p:nvPr>
        </p:nvSpPr>
        <p:spPr/>
        <p:txBody>
          <a:bodyPr/>
          <a:lstStyle/>
          <a:p>
            <a:r>
              <a:rPr lang="en-US"/>
              <a:t>Payload FSW State Diagram (2/4)</a:t>
            </a:r>
          </a:p>
        </p:txBody>
      </p:sp>
      <p:sp>
        <p:nvSpPr>
          <p:cNvPr id="4" name="Slide Number Placeholder 3">
            <a:extLst>
              <a:ext uri="{FF2B5EF4-FFF2-40B4-BE49-F238E27FC236}">
                <a16:creationId xmlns:a16="http://schemas.microsoft.com/office/drawing/2014/main" id="{D1BE9993-185C-3936-703E-03CF3B401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74</a:t>
            </a:fld>
            <a:endParaRPr lang="en-US"/>
          </a:p>
        </p:txBody>
      </p:sp>
      <p:pic>
        <p:nvPicPr>
          <p:cNvPr id="6" name="Picture 5" descr="A logo of a globe&#10;&#10;Description automatically generated">
            <a:extLst>
              <a:ext uri="{FF2B5EF4-FFF2-40B4-BE49-F238E27FC236}">
                <a16:creationId xmlns:a16="http://schemas.microsoft.com/office/drawing/2014/main" id="{EC0C4DA6-80C9-2F71-4F3F-A6D65DCC1565}"/>
              </a:ext>
            </a:extLst>
          </p:cNvPr>
          <p:cNvPicPr>
            <a:picLocks noChangeAspect="1"/>
          </p:cNvPicPr>
          <p:nvPr/>
        </p:nvPicPr>
        <p:blipFill>
          <a:blip r:embed="rId2"/>
          <a:stretch>
            <a:fillRect/>
          </a:stretch>
        </p:blipFill>
        <p:spPr>
          <a:xfrm>
            <a:off x="66288" y="43797"/>
            <a:ext cx="1533912" cy="884099"/>
          </a:xfrm>
          <a:prstGeom prst="rect">
            <a:avLst/>
          </a:prstGeom>
        </p:spPr>
      </p:pic>
      <p:pic>
        <p:nvPicPr>
          <p:cNvPr id="7" name="Picture 6" descr="A diagram of a software system&#10;&#10;Description automatically generated">
            <a:extLst>
              <a:ext uri="{FF2B5EF4-FFF2-40B4-BE49-F238E27FC236}">
                <a16:creationId xmlns:a16="http://schemas.microsoft.com/office/drawing/2014/main" id="{D34F62D7-78F0-67EB-A84E-86209583F0FF}"/>
              </a:ext>
            </a:extLst>
          </p:cNvPr>
          <p:cNvPicPr>
            <a:picLocks noChangeAspect="1"/>
          </p:cNvPicPr>
          <p:nvPr/>
        </p:nvPicPr>
        <p:blipFill>
          <a:blip r:embed="rId3"/>
          <a:stretch>
            <a:fillRect/>
          </a:stretch>
        </p:blipFill>
        <p:spPr>
          <a:xfrm>
            <a:off x="300038" y="1928813"/>
            <a:ext cx="8543925" cy="3000375"/>
          </a:xfrm>
          <a:prstGeom prst="rect">
            <a:avLst/>
          </a:prstGeom>
        </p:spPr>
      </p:pic>
      <p:sp>
        <p:nvSpPr>
          <p:cNvPr id="5" name="Google Shape;102;p14">
            <a:extLst>
              <a:ext uri="{FF2B5EF4-FFF2-40B4-BE49-F238E27FC236}">
                <a16:creationId xmlns:a16="http://schemas.microsoft.com/office/drawing/2014/main" id="{E4A766D4-1ABD-BC24-4D25-9017F47D7868}"/>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8" name="Google Shape;568;p59">
            <a:extLst>
              <a:ext uri="{FF2B5EF4-FFF2-40B4-BE49-F238E27FC236}">
                <a16:creationId xmlns:a16="http://schemas.microsoft.com/office/drawing/2014/main" id="{58C4CE07-C5C9-65BC-2E28-98F3CB7E5B0E}"/>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Google Shape;567;p59">
            <a:extLst>
              <a:ext uri="{FF2B5EF4-FFF2-40B4-BE49-F238E27FC236}">
                <a16:creationId xmlns:a16="http://schemas.microsoft.com/office/drawing/2014/main" id="{1DC75011-92B1-8AC0-17D4-48659FF6863B}"/>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Tree>
    <p:extLst>
      <p:ext uri="{BB962C8B-B14F-4D97-AF65-F5344CB8AC3E}">
        <p14:creationId xmlns:p14="http://schemas.microsoft.com/office/powerpoint/2010/main" val="3465541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8695EA-8FA3-02C2-9475-B6C2EFA75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75</a:t>
            </a:fld>
            <a:endParaRPr lang="en-US"/>
          </a:p>
        </p:txBody>
      </p:sp>
      <p:pic>
        <p:nvPicPr>
          <p:cNvPr id="6" name="Picture 5" descr="A logo of a globe&#10;&#10;Description automatically generated">
            <a:extLst>
              <a:ext uri="{FF2B5EF4-FFF2-40B4-BE49-F238E27FC236}">
                <a16:creationId xmlns:a16="http://schemas.microsoft.com/office/drawing/2014/main" id="{A59DBE7D-E106-34C3-375D-4C145F0BE26F}"/>
              </a:ext>
            </a:extLst>
          </p:cNvPr>
          <p:cNvPicPr>
            <a:picLocks noChangeAspect="1"/>
          </p:cNvPicPr>
          <p:nvPr/>
        </p:nvPicPr>
        <p:blipFill>
          <a:blip r:embed="rId2"/>
          <a:stretch>
            <a:fillRect/>
          </a:stretch>
        </p:blipFill>
        <p:spPr>
          <a:xfrm>
            <a:off x="66288" y="43797"/>
            <a:ext cx="1533912" cy="884099"/>
          </a:xfrm>
          <a:prstGeom prst="rect">
            <a:avLst/>
          </a:prstGeom>
        </p:spPr>
      </p:pic>
      <p:pic>
        <p:nvPicPr>
          <p:cNvPr id="7" name="Picture 6" descr="A diagram of software&#10;&#10;Description automatically generated">
            <a:extLst>
              <a:ext uri="{FF2B5EF4-FFF2-40B4-BE49-F238E27FC236}">
                <a16:creationId xmlns:a16="http://schemas.microsoft.com/office/drawing/2014/main" id="{02C444AB-4F54-2F44-6713-89125060FA4F}"/>
              </a:ext>
            </a:extLst>
          </p:cNvPr>
          <p:cNvPicPr>
            <a:picLocks noChangeAspect="1"/>
          </p:cNvPicPr>
          <p:nvPr/>
        </p:nvPicPr>
        <p:blipFill>
          <a:blip r:embed="rId3"/>
          <a:stretch>
            <a:fillRect/>
          </a:stretch>
        </p:blipFill>
        <p:spPr>
          <a:xfrm>
            <a:off x="1075638" y="2603662"/>
            <a:ext cx="6992725" cy="2200784"/>
          </a:xfrm>
          <a:prstGeom prst="rect">
            <a:avLst/>
          </a:prstGeom>
        </p:spPr>
      </p:pic>
      <p:sp>
        <p:nvSpPr>
          <p:cNvPr id="9" name="Title 1">
            <a:extLst>
              <a:ext uri="{FF2B5EF4-FFF2-40B4-BE49-F238E27FC236}">
                <a16:creationId xmlns:a16="http://schemas.microsoft.com/office/drawing/2014/main" id="{F19A94E8-44BE-CAE4-10E6-1703BD28D264}"/>
              </a:ext>
            </a:extLst>
          </p:cNvPr>
          <p:cNvSpPr>
            <a:spLocks noGrp="1"/>
          </p:cNvSpPr>
          <p:nvPr>
            <p:ph type="title"/>
          </p:nvPr>
        </p:nvSpPr>
        <p:spPr>
          <a:xfrm>
            <a:off x="1600200" y="76200"/>
            <a:ext cx="5943599" cy="838199"/>
          </a:xfrm>
        </p:spPr>
        <p:txBody>
          <a:bodyPr/>
          <a:lstStyle/>
          <a:p>
            <a:r>
              <a:rPr lang="en-US"/>
              <a:t>Payload FSW State Diagram (3/4)</a:t>
            </a:r>
          </a:p>
        </p:txBody>
      </p:sp>
      <p:sp>
        <p:nvSpPr>
          <p:cNvPr id="3" name="Google Shape;102;p14">
            <a:extLst>
              <a:ext uri="{FF2B5EF4-FFF2-40B4-BE49-F238E27FC236}">
                <a16:creationId xmlns:a16="http://schemas.microsoft.com/office/drawing/2014/main" id="{B3610F85-D991-1A05-C812-DF968F8BF37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5" name="Google Shape;568;p59">
            <a:extLst>
              <a:ext uri="{FF2B5EF4-FFF2-40B4-BE49-F238E27FC236}">
                <a16:creationId xmlns:a16="http://schemas.microsoft.com/office/drawing/2014/main" id="{7E06019D-78AF-D31C-92E8-2848B534F233}"/>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Google Shape;567;p59">
            <a:extLst>
              <a:ext uri="{FF2B5EF4-FFF2-40B4-BE49-F238E27FC236}">
                <a16:creationId xmlns:a16="http://schemas.microsoft.com/office/drawing/2014/main" id="{6747CB71-F1D8-DC62-4D6C-B2B10118A615}"/>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Tree>
    <p:extLst>
      <p:ext uri="{BB962C8B-B14F-4D97-AF65-F5344CB8AC3E}">
        <p14:creationId xmlns:p14="http://schemas.microsoft.com/office/powerpoint/2010/main" val="43035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6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76</a:t>
            </a:fld>
            <a:endParaRPr sz="1000" b="0" i="0" u="none" strike="noStrike" cap="none">
              <a:solidFill>
                <a:schemeClr val="dk1"/>
              </a:solidFill>
              <a:latin typeface="Arial"/>
              <a:ea typeface="Arial"/>
              <a:cs typeface="Arial"/>
              <a:sym typeface="Arial"/>
            </a:endParaRPr>
          </a:p>
        </p:txBody>
      </p:sp>
      <p:sp>
        <p:nvSpPr>
          <p:cNvPr id="652" name="Google Shape;652;p68"/>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FSW State Diagram (4/4)</a:t>
            </a:r>
            <a:endParaRPr/>
          </a:p>
        </p:txBody>
      </p:sp>
      <p:sp>
        <p:nvSpPr>
          <p:cNvPr id="653" name="Google Shape;653;p68"/>
          <p:cNvSpPr txBox="1">
            <a:spLocks noGrp="1"/>
          </p:cNvSpPr>
          <p:nvPr>
            <p:ph type="body" idx="1"/>
          </p:nvPr>
        </p:nvSpPr>
        <p:spPr>
          <a:xfrm>
            <a:off x="228600" y="1229257"/>
            <a:ext cx="8686800" cy="2605499"/>
          </a:xfrm>
          <a:prstGeom prst="rect">
            <a:avLst/>
          </a:prstGeom>
          <a:noFill/>
          <a:ln>
            <a:noFill/>
          </a:ln>
        </p:spPr>
        <p:txBody>
          <a:bodyPr spcFirstLastPara="1" wrap="square" lIns="91425" tIns="45700" rIns="91425" bIns="45700" anchor="t" anchorCtr="0">
            <a:noAutofit/>
          </a:bodyPr>
          <a:lstStyle/>
          <a:p>
            <a:pPr marL="76200" indent="0">
              <a:spcBef>
                <a:spcPts val="0"/>
              </a:spcBef>
              <a:buNone/>
            </a:pPr>
            <a:r>
              <a:rPr lang="en-US" sz="2000"/>
              <a:t>FSW Recovery from Reset</a:t>
            </a:r>
            <a:endParaRPr lang="en-US" sz="2000" b="0"/>
          </a:p>
          <a:p>
            <a:pPr>
              <a:spcBef>
                <a:spcPts val="0"/>
              </a:spcBef>
            </a:pPr>
            <a:endParaRPr lang="en-US" sz="2000" b="0"/>
          </a:p>
          <a:p>
            <a:pPr marL="76200" indent="0">
              <a:spcBef>
                <a:spcPts val="0"/>
              </a:spcBef>
              <a:buNone/>
            </a:pPr>
            <a:r>
              <a:rPr lang="en-US" sz="2000"/>
              <a:t>What is used to recover:</a:t>
            </a:r>
            <a:endParaRPr lang="en-US" sz="2000" b="0"/>
          </a:p>
          <a:p>
            <a:pPr marL="742950" lvl="1" indent="-285750">
              <a:spcBef>
                <a:spcPts val="400"/>
              </a:spcBef>
            </a:pPr>
            <a:r>
              <a:rPr lang="en-US" sz="2000"/>
              <a:t>Mission Time</a:t>
            </a:r>
          </a:p>
          <a:p>
            <a:pPr marL="742950" lvl="1" indent="-285750">
              <a:spcBef>
                <a:spcPts val="400"/>
              </a:spcBef>
            </a:pPr>
            <a:r>
              <a:rPr lang="en-US" sz="2000"/>
              <a:t>GPS Time</a:t>
            </a:r>
          </a:p>
          <a:p>
            <a:pPr marL="742950" lvl="1" indent="-285750">
              <a:spcBef>
                <a:spcPts val="400"/>
              </a:spcBef>
            </a:pPr>
            <a:r>
              <a:rPr lang="en-US" sz="2000"/>
              <a:t>Software State</a:t>
            </a:r>
          </a:p>
          <a:p>
            <a:pPr marL="742950" marR="0" lvl="1" indent="-285750" algn="l">
              <a:lnSpc>
                <a:spcPct val="100000"/>
              </a:lnSpc>
              <a:spcBef>
                <a:spcPts val="400"/>
              </a:spcBef>
              <a:spcAft>
                <a:spcPts val="0"/>
              </a:spcAft>
              <a:buClr>
                <a:schemeClr val="dk1"/>
              </a:buClr>
              <a:buSzPts val="2400"/>
            </a:pPr>
            <a:r>
              <a:rPr lang="en-US" sz="2000"/>
              <a:t>Altitude</a:t>
            </a:r>
            <a:endParaRPr lang="en-US"/>
          </a:p>
          <a:p>
            <a:pPr marL="342900" lvl="0" indent="0" algn="l" rtl="0">
              <a:spcBef>
                <a:spcPts val="400"/>
              </a:spcBef>
              <a:spcAft>
                <a:spcPts val="0"/>
              </a:spcAft>
              <a:buNone/>
            </a:pPr>
            <a:endParaRPr sz="2000" b="1"/>
          </a:p>
        </p:txBody>
      </p:sp>
      <p:pic>
        <p:nvPicPr>
          <p:cNvPr id="2" name="Picture 1">
            <a:extLst>
              <a:ext uri="{FF2B5EF4-FFF2-40B4-BE49-F238E27FC236}">
                <a16:creationId xmlns:a16="http://schemas.microsoft.com/office/drawing/2014/main" id="{F207EF68-08E2-491F-CD52-03EBDBDA2AD2}"/>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2A801C0C-D40E-9753-5B99-06D5CFE2D58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4" name="TextBox 3">
            <a:extLst>
              <a:ext uri="{FF2B5EF4-FFF2-40B4-BE49-F238E27FC236}">
                <a16:creationId xmlns:a16="http://schemas.microsoft.com/office/drawing/2014/main" id="{66DEEE38-C26D-7368-8358-17FC0CBCE355}"/>
              </a:ext>
            </a:extLst>
          </p:cNvPr>
          <p:cNvSpPr txBox="1"/>
          <p:nvPr/>
        </p:nvSpPr>
        <p:spPr>
          <a:xfrm>
            <a:off x="208872" y="3829340"/>
            <a:ext cx="866823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Causes that call for reset:</a:t>
            </a:r>
            <a:endParaRPr lang="en-US" sz="2000"/>
          </a:p>
          <a:p>
            <a:pPr marL="742950" lvl="1" indent="-285750">
              <a:spcBef>
                <a:spcPts val="400"/>
              </a:spcBef>
              <a:buFont typeface="Arial,Sans-Serif"/>
              <a:buChar char="•"/>
            </a:pPr>
            <a:r>
              <a:rPr lang="en-US" sz="2000"/>
              <a:t>Power loss (power supply)</a:t>
            </a:r>
          </a:p>
          <a:p>
            <a:pPr marL="742950" lvl="1" indent="-285750">
              <a:spcBef>
                <a:spcPts val="400"/>
              </a:spcBef>
              <a:buFont typeface="Arial,Sans-Serif"/>
              <a:buChar char="•"/>
            </a:pPr>
            <a:r>
              <a:rPr lang="en-US" sz="2000"/>
              <a:t>Physical damage</a:t>
            </a:r>
          </a:p>
          <a:p>
            <a:pPr marL="742950" lvl="1" indent="-285750">
              <a:spcBef>
                <a:spcPts val="400"/>
              </a:spcBef>
              <a:buFont typeface="Arial,Sans-Serif"/>
              <a:buChar char="•"/>
            </a:pPr>
            <a:r>
              <a:rPr lang="en-US" sz="2000"/>
              <a:t>Processor failure</a:t>
            </a:r>
            <a:endParaRPr lang="en-US"/>
          </a:p>
        </p:txBody>
      </p:sp>
      <p:sp>
        <p:nvSpPr>
          <p:cNvPr id="5" name="Google Shape;568;p59">
            <a:extLst>
              <a:ext uri="{FF2B5EF4-FFF2-40B4-BE49-F238E27FC236}">
                <a16:creationId xmlns:a16="http://schemas.microsoft.com/office/drawing/2014/main" id="{0B47CC1A-00F9-41B6-70D6-2602242A9335}"/>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 name="Google Shape;567;p59">
            <a:extLst>
              <a:ext uri="{FF2B5EF4-FFF2-40B4-BE49-F238E27FC236}">
                <a16:creationId xmlns:a16="http://schemas.microsoft.com/office/drawing/2014/main" id="{074ED191-C682-E02A-CDEC-BDEF587438F5}"/>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9"/>
          <p:cNvSpPr txBox="1">
            <a:spLocks noGrp="1"/>
          </p:cNvSpPr>
          <p:nvPr>
            <p:ph type="title"/>
          </p:nvPr>
        </p:nvSpPr>
        <p:spPr>
          <a:xfrm>
            <a:off x="1600200" y="76200"/>
            <a:ext cx="59436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Mode Software</a:t>
            </a:r>
            <a:endParaRPr/>
          </a:p>
        </p:txBody>
      </p:sp>
      <p:sp>
        <p:nvSpPr>
          <p:cNvPr id="662" name="Google Shape;662;p69"/>
          <p:cNvSpPr txBox="1">
            <a:spLocks noGrp="1"/>
          </p:cNvSpPr>
          <p:nvPr>
            <p:ph type="body" idx="1"/>
          </p:nvPr>
        </p:nvSpPr>
        <p:spPr>
          <a:xfrm>
            <a:off x="228600" y="1066800"/>
            <a:ext cx="8686800" cy="5181600"/>
          </a:xfrm>
          <a:prstGeom prst="rect">
            <a:avLst/>
          </a:prstGeom>
        </p:spPr>
        <p:txBody>
          <a:bodyPr spcFirstLastPara="1" wrap="square" lIns="91425" tIns="91425" rIns="91425" bIns="91425" anchor="t" anchorCtr="0">
            <a:noAutofit/>
          </a:bodyPr>
          <a:lstStyle/>
          <a:p>
            <a:pPr marL="342900" indent="-342900">
              <a:spcBef>
                <a:spcPts val="0"/>
              </a:spcBef>
            </a:pPr>
            <a:r>
              <a:rPr lang="en-US" sz="2000"/>
              <a:t>Sensor changes</a:t>
            </a:r>
            <a:endParaRPr lang="en-US" sz="2000" b="0"/>
          </a:p>
          <a:p>
            <a:pPr lvl="1">
              <a:spcBef>
                <a:spcPts val="0"/>
              </a:spcBef>
              <a:buFont typeface="Arial"/>
              <a:buChar char="•"/>
            </a:pPr>
            <a:r>
              <a:rPr lang="en-US" sz="2000"/>
              <a:t>All air pressure sensors disabled</a:t>
            </a:r>
          </a:p>
          <a:p>
            <a:pPr lvl="1">
              <a:spcBef>
                <a:spcPts val="0"/>
              </a:spcBef>
              <a:buFont typeface="Arial"/>
              <a:buChar char="•"/>
            </a:pPr>
            <a:endParaRPr lang="en-US" sz="2000"/>
          </a:p>
          <a:p>
            <a:pPr marL="342900" indent="-342900">
              <a:spcBef>
                <a:spcPts val="0"/>
              </a:spcBef>
            </a:pPr>
            <a:r>
              <a:rPr lang="en-US" sz="2000"/>
              <a:t>Simulation mode commands</a:t>
            </a:r>
            <a:endParaRPr lang="en-US" sz="2000" b="0"/>
          </a:p>
          <a:p>
            <a:pPr lvl="1">
              <a:spcBef>
                <a:spcPts val="0"/>
              </a:spcBef>
              <a:buFont typeface="Arial"/>
              <a:buChar char="•"/>
            </a:pPr>
            <a:r>
              <a:rPr lang="en-US" sz="2000"/>
              <a:t>&lt;MODE&gt; switches from 'F' (Flight) to 'S' (Simulation)</a:t>
            </a:r>
          </a:p>
          <a:p>
            <a:pPr lvl="1">
              <a:spcBef>
                <a:spcPts val="0"/>
              </a:spcBef>
              <a:buFont typeface="Arial"/>
              <a:buChar char="•"/>
            </a:pPr>
            <a:endParaRPr lang="en-US" sz="2000"/>
          </a:p>
          <a:p>
            <a:pPr marL="342900" indent="-342900">
              <a:spcBef>
                <a:spcPts val="0"/>
              </a:spcBef>
            </a:pPr>
            <a:r>
              <a:rPr lang="en-US" sz="2000"/>
              <a:t>How is simulated sensor data substituted with real data?</a:t>
            </a:r>
            <a:endParaRPr lang="en-US" sz="2000" b="0"/>
          </a:p>
          <a:p>
            <a:pPr lvl="1">
              <a:spcBef>
                <a:spcPts val="0"/>
              </a:spcBef>
              <a:buFont typeface="Arial"/>
              <a:buChar char="•"/>
            </a:pPr>
            <a:r>
              <a:rPr lang="en-US" sz="2000"/>
              <a:t>External data from text file fed into certain fields instead of air pressure sensor readings</a:t>
            </a:r>
          </a:p>
          <a:p>
            <a:pPr lvl="2">
              <a:spcBef>
                <a:spcPts val="0"/>
              </a:spcBef>
            </a:pPr>
            <a:r>
              <a:rPr lang="en-US" sz="1600"/>
              <a:t> &lt;ALTITUDE&gt;, &lt;PRESSURE&gt; </a:t>
            </a:r>
          </a:p>
          <a:p>
            <a:pPr lvl="1">
              <a:spcBef>
                <a:spcPts val="0"/>
              </a:spcBef>
              <a:buFont typeface="Arial"/>
              <a:buChar char="•"/>
            </a:pPr>
            <a:r>
              <a:rPr lang="en-US" sz="2000"/>
              <a:t>All other sensor readings &amp; telemetry remain the same</a:t>
            </a:r>
            <a:endParaRPr lang="en-US"/>
          </a:p>
        </p:txBody>
      </p:sp>
      <p:sp>
        <p:nvSpPr>
          <p:cNvPr id="663" name="Google Shape;663;p69"/>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77</a:t>
            </a:fld>
            <a:endParaRPr/>
          </a:p>
        </p:txBody>
      </p:sp>
      <p:pic>
        <p:nvPicPr>
          <p:cNvPr id="2" name="Picture 1">
            <a:extLst>
              <a:ext uri="{FF2B5EF4-FFF2-40B4-BE49-F238E27FC236}">
                <a16:creationId xmlns:a16="http://schemas.microsoft.com/office/drawing/2014/main" id="{67A3965A-B554-C542-5109-214C596995A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DEDB73D-4F37-E69E-A8D7-C7DE9BE12CB5}"/>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4" name="Google Shape;568;p59">
            <a:extLst>
              <a:ext uri="{FF2B5EF4-FFF2-40B4-BE49-F238E27FC236}">
                <a16:creationId xmlns:a16="http://schemas.microsoft.com/office/drawing/2014/main" id="{B7DC68D4-68CE-2B94-5057-CAB78CB41602}"/>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 name="Google Shape;567;p59">
            <a:extLst>
              <a:ext uri="{FF2B5EF4-FFF2-40B4-BE49-F238E27FC236}">
                <a16:creationId xmlns:a16="http://schemas.microsoft.com/office/drawing/2014/main" id="{650A4FF6-BA9D-964F-6772-CB3D60391A0D}"/>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2" name="Google Shape;672;p7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78</a:t>
            </a:fld>
            <a:endParaRPr sz="1000" b="0" i="0" u="none" strike="noStrike" cap="none">
              <a:solidFill>
                <a:schemeClr val="dk1"/>
              </a:solidFill>
              <a:latin typeface="Arial"/>
              <a:ea typeface="Arial"/>
              <a:cs typeface="Arial"/>
              <a:sym typeface="Arial"/>
            </a:endParaRPr>
          </a:p>
        </p:txBody>
      </p:sp>
      <p:sp>
        <p:nvSpPr>
          <p:cNvPr id="673" name="Google Shape;673;p7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Software Development Plan</a:t>
            </a:r>
            <a:r>
              <a:rPr lang="en-US"/>
              <a:t> (1/2)</a:t>
            </a:r>
          </a:p>
        </p:txBody>
      </p:sp>
      <p:sp>
        <p:nvSpPr>
          <p:cNvPr id="674" name="Google Shape;674;p70"/>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000"/>
              <a:t>Prototyping and Prototyping Environments</a:t>
            </a:r>
            <a:endParaRPr lang="en-US" sz="2000" b="0"/>
          </a:p>
          <a:p>
            <a:pPr marL="342900" indent="-342900">
              <a:spcBef>
                <a:spcPts val="0"/>
              </a:spcBef>
            </a:pPr>
            <a:r>
              <a:rPr lang="en-US" sz="2000" b="0"/>
              <a:t>Environment in Visual Studio Code and Arduino IDE</a:t>
            </a:r>
          </a:p>
          <a:p>
            <a:pPr marL="342900" indent="-342900">
              <a:spcBef>
                <a:spcPts val="0"/>
              </a:spcBef>
            </a:pPr>
            <a:r>
              <a:rPr lang="en-US" sz="2000" b="0"/>
              <a:t>Modular code parts</a:t>
            </a:r>
          </a:p>
          <a:p>
            <a:pPr marL="342900" indent="-342900">
              <a:spcBef>
                <a:spcPts val="0"/>
              </a:spcBef>
            </a:pPr>
            <a:endParaRPr lang="en-US" sz="2000" b="0"/>
          </a:p>
          <a:p>
            <a:pPr marL="0" indent="0">
              <a:spcBef>
                <a:spcPts val="0"/>
              </a:spcBef>
              <a:buNone/>
            </a:pPr>
            <a:r>
              <a:rPr lang="en-US" sz="2000"/>
              <a:t>Development Team</a:t>
            </a:r>
            <a:endParaRPr lang="en-US" sz="2000" b="0"/>
          </a:p>
          <a:p>
            <a:pPr marL="342900" indent="-342900">
              <a:spcBef>
                <a:spcPts val="0"/>
              </a:spcBef>
            </a:pPr>
            <a:r>
              <a:rPr lang="en-US" sz="2000" b="0"/>
              <a:t>Steele Elliott</a:t>
            </a:r>
          </a:p>
          <a:p>
            <a:pPr marL="342900" indent="-342900">
              <a:spcBef>
                <a:spcPts val="0"/>
              </a:spcBef>
            </a:pPr>
            <a:r>
              <a:rPr lang="en-US" sz="2000" b="0"/>
              <a:t>Max Epstein</a:t>
            </a:r>
          </a:p>
          <a:p>
            <a:pPr marL="0" indent="0">
              <a:spcBef>
                <a:spcPts val="0"/>
              </a:spcBef>
              <a:buNone/>
            </a:pPr>
            <a:endParaRPr lang="en-US" sz="2000" b="0"/>
          </a:p>
          <a:p>
            <a:pPr marL="0" indent="0">
              <a:spcBef>
                <a:spcPts val="0"/>
              </a:spcBef>
              <a:buNone/>
            </a:pPr>
            <a:r>
              <a:rPr lang="en-US" sz="2000"/>
              <a:t>Test Methodology</a:t>
            </a:r>
            <a:endParaRPr lang="en-US" sz="2000" b="0"/>
          </a:p>
          <a:p>
            <a:pPr marL="342900" indent="-342900">
              <a:spcBef>
                <a:spcPts val="0"/>
              </a:spcBef>
            </a:pPr>
            <a:r>
              <a:rPr lang="en-US" sz="2000" b="0"/>
              <a:t>Simulation mode with varying datasets</a:t>
            </a:r>
          </a:p>
          <a:p>
            <a:pPr marL="342900" indent="-342900">
              <a:spcBef>
                <a:spcPts val="0"/>
              </a:spcBef>
            </a:pPr>
            <a:r>
              <a:rPr lang="en-US" sz="2000" b="0"/>
              <a:t>Freefall sensor testing</a:t>
            </a:r>
            <a:endParaRPr lang="en-US"/>
          </a:p>
          <a:p>
            <a:pPr marL="342900" marR="0" lvl="0" indent="0" algn="l" rtl="0">
              <a:lnSpc>
                <a:spcPct val="100000"/>
              </a:lnSpc>
              <a:spcBef>
                <a:spcPts val="480"/>
              </a:spcBef>
              <a:spcAft>
                <a:spcPts val="0"/>
              </a:spcAft>
              <a:buNone/>
            </a:pPr>
            <a:endParaRPr/>
          </a:p>
          <a:p>
            <a:pPr marL="0" marR="0" lvl="0" indent="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16EC9CEB-8B6A-E286-FD00-63881EAFC740}"/>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836AC881-02AA-6B3A-E059-18E7733D8F38}"/>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4" name="Google Shape;568;p59">
            <a:extLst>
              <a:ext uri="{FF2B5EF4-FFF2-40B4-BE49-F238E27FC236}">
                <a16:creationId xmlns:a16="http://schemas.microsoft.com/office/drawing/2014/main" id="{28FB07FB-4A33-D299-5BAC-EA9D79292750}"/>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 name="Google Shape;567;p59">
            <a:extLst>
              <a:ext uri="{FF2B5EF4-FFF2-40B4-BE49-F238E27FC236}">
                <a16:creationId xmlns:a16="http://schemas.microsoft.com/office/drawing/2014/main" id="{025958F4-FF56-4DCD-5EDB-E3EB612D446C}"/>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9555D-5A0C-B744-1630-98C68BF285AE}"/>
              </a:ext>
            </a:extLst>
          </p:cNvPr>
          <p:cNvSpPr>
            <a:spLocks noGrp="1"/>
          </p:cNvSpPr>
          <p:nvPr>
            <p:ph type="title"/>
          </p:nvPr>
        </p:nvSpPr>
        <p:spPr/>
        <p:txBody>
          <a:bodyPr/>
          <a:lstStyle/>
          <a:p>
            <a:r>
              <a:rPr lang="en-US"/>
              <a:t>Software Development Plan (2/2)</a:t>
            </a:r>
          </a:p>
        </p:txBody>
      </p:sp>
      <p:sp>
        <p:nvSpPr>
          <p:cNvPr id="4" name="Slide Number Placeholder 3">
            <a:extLst>
              <a:ext uri="{FF2B5EF4-FFF2-40B4-BE49-F238E27FC236}">
                <a16:creationId xmlns:a16="http://schemas.microsoft.com/office/drawing/2014/main" id="{44FA2436-F6C0-4271-218F-2D006B3F8C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79</a:t>
            </a:fld>
            <a:endParaRPr lang="en-US"/>
          </a:p>
        </p:txBody>
      </p:sp>
      <p:pic>
        <p:nvPicPr>
          <p:cNvPr id="6" name="Picture 5" descr="A logo of a globe&#10;&#10;Description automatically generated">
            <a:extLst>
              <a:ext uri="{FF2B5EF4-FFF2-40B4-BE49-F238E27FC236}">
                <a16:creationId xmlns:a16="http://schemas.microsoft.com/office/drawing/2014/main" id="{934CB07E-CF62-3EEF-A034-D98824F12302}"/>
              </a:ext>
            </a:extLst>
          </p:cNvPr>
          <p:cNvPicPr>
            <a:picLocks noChangeAspect="1"/>
          </p:cNvPicPr>
          <p:nvPr/>
        </p:nvPicPr>
        <p:blipFill>
          <a:blip r:embed="rId2"/>
          <a:stretch>
            <a:fillRect/>
          </a:stretch>
        </p:blipFill>
        <p:spPr>
          <a:xfrm>
            <a:off x="66288" y="43797"/>
            <a:ext cx="1533912" cy="884099"/>
          </a:xfrm>
          <a:prstGeom prst="rect">
            <a:avLst/>
          </a:prstGeom>
        </p:spPr>
      </p:pic>
      <p:graphicFrame>
        <p:nvGraphicFramePr>
          <p:cNvPr id="8" name="Table 7">
            <a:extLst>
              <a:ext uri="{FF2B5EF4-FFF2-40B4-BE49-F238E27FC236}">
                <a16:creationId xmlns:a16="http://schemas.microsoft.com/office/drawing/2014/main" id="{00C7BE44-1A6F-60C4-3A07-82E56B7E87DD}"/>
              </a:ext>
            </a:extLst>
          </p:cNvPr>
          <p:cNvGraphicFramePr>
            <a:graphicFrameLocks noGrp="1"/>
          </p:cNvGraphicFramePr>
          <p:nvPr>
            <p:extLst>
              <p:ext uri="{D42A27DB-BD31-4B8C-83A1-F6EECF244321}">
                <p14:modId xmlns:p14="http://schemas.microsoft.com/office/powerpoint/2010/main" val="468886312"/>
              </p:ext>
            </p:extLst>
          </p:nvPr>
        </p:nvGraphicFramePr>
        <p:xfrm>
          <a:off x="266699" y="1155382"/>
          <a:ext cx="8610600" cy="5080635"/>
        </p:xfrm>
        <a:graphic>
          <a:graphicData uri="http://schemas.openxmlformats.org/drawingml/2006/table">
            <a:tbl>
              <a:tblPr firstRow="1" bandRow="1">
                <a:tableStyleId>{9F04E99A-474F-47B1-879B-63DCE3DC75A0}</a:tableStyleId>
              </a:tblPr>
              <a:tblGrid>
                <a:gridCol w="2009775">
                  <a:extLst>
                    <a:ext uri="{9D8B030D-6E8A-4147-A177-3AD203B41FA5}">
                      <a16:colId xmlns:a16="http://schemas.microsoft.com/office/drawing/2014/main" val="1912451875"/>
                    </a:ext>
                  </a:extLst>
                </a:gridCol>
                <a:gridCol w="6600825">
                  <a:extLst>
                    <a:ext uri="{9D8B030D-6E8A-4147-A177-3AD203B41FA5}">
                      <a16:colId xmlns:a16="http://schemas.microsoft.com/office/drawing/2014/main" val="4228405460"/>
                    </a:ext>
                  </a:extLst>
                </a:gridCol>
              </a:tblGrid>
              <a:tr h="390525">
                <a:tc>
                  <a:txBody>
                    <a:bodyPr/>
                    <a:lstStyle/>
                    <a:p>
                      <a:pPr algn="ctr" fontAlgn="base"/>
                      <a:r>
                        <a:rPr lang="en-US" sz="1600" b="1">
                          <a:solidFill>
                            <a:srgbClr val="FFFFFF"/>
                          </a:solidFill>
                          <a:effectLst/>
                          <a:latin typeface="Arial"/>
                        </a:rPr>
                        <a:t>Subsystem</a:t>
                      </a:r>
                      <a:endParaRPr lang="en-US" sz="1100">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600" b="1">
                          <a:solidFill>
                            <a:srgbClr val="FFFFFF"/>
                          </a:solidFill>
                          <a:effectLst/>
                          <a:latin typeface="Arial"/>
                        </a:rPr>
                        <a:t>Development Sequence</a:t>
                      </a:r>
                      <a:endParaRPr lang="en-US" sz="1100">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499342027"/>
                  </a:ext>
                </a:extLst>
              </a:tr>
              <a:tr h="657225">
                <a:tc>
                  <a:txBody>
                    <a:bodyPr/>
                    <a:lstStyle/>
                    <a:p>
                      <a:pPr algn="ctr" fontAlgn="base"/>
                      <a:r>
                        <a:rPr lang="en-US" sz="1400">
                          <a:effectLst/>
                          <a:latin typeface="Arial"/>
                        </a:rPr>
                        <a:t>Sensors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400">
                          <a:effectLst/>
                          <a:latin typeface="Arial"/>
                        </a:rPr>
                        <a:t>Sensor trade and selection compare and select the best</a:t>
                      </a:r>
                      <a:endParaRPr lang="en-US" sz="1120">
                        <a:effectLst/>
                        <a:latin typeface="Arial" panose="020B0604020202020204" pitchFamily="34" charset="0"/>
                      </a:endParaRPr>
                    </a:p>
                    <a:p>
                      <a:pPr marL="342900" lvl="0" indent="-342900" fontAlgn="base">
                        <a:buFont typeface="+mj-lt"/>
                        <a:buAutoNum type="arabicPeriod"/>
                      </a:pPr>
                      <a:r>
                        <a:rPr lang="en-US" sz="1400">
                          <a:effectLst/>
                          <a:latin typeface="Arial"/>
                        </a:rPr>
                        <a:t>Program each individual sensor in Arduino</a:t>
                      </a:r>
                      <a:endParaRPr lang="en-US" sz="1120">
                        <a:effectLst/>
                        <a:latin typeface="Arial" panose="020B0604020202020204" pitchFamily="34" charset="0"/>
                      </a:endParaRPr>
                    </a:p>
                    <a:p>
                      <a:pPr marL="342900" lvl="0" indent="-342900" fontAlgn="base">
                        <a:buFont typeface="+mj-lt"/>
                        <a:buAutoNum type="arabicPeriod"/>
                      </a:pPr>
                      <a:r>
                        <a:rPr lang="en-US" sz="1400">
                          <a:effectLst/>
                          <a:latin typeface="Arial"/>
                        </a:rPr>
                        <a:t>Integrate and conglomerate all programs, make sure it still functions</a:t>
                      </a:r>
                      <a:endParaRPr lang="en-US" sz="1120">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0896781"/>
                  </a:ext>
                </a:extLst>
              </a:tr>
              <a:tr h="657225">
                <a:tc>
                  <a:txBody>
                    <a:bodyPr/>
                    <a:lstStyle/>
                    <a:p>
                      <a:pPr algn="ctr" fontAlgn="base"/>
                      <a:r>
                        <a:rPr lang="en-US" sz="1400">
                          <a:effectLst/>
                          <a:latin typeface="Arial"/>
                        </a:rPr>
                        <a:t>Xbee Radio</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400">
                          <a:effectLst/>
                          <a:latin typeface="Arial"/>
                        </a:rPr>
                        <a:t>Configure and test point to point communication for the radio (controller and GCS port)</a:t>
                      </a:r>
                      <a:endParaRPr lang="en-US" sz="1120">
                        <a:effectLst/>
                        <a:latin typeface="Arial" panose="020B0604020202020204" pitchFamily="34" charset="0"/>
                      </a:endParaRPr>
                    </a:p>
                    <a:p>
                      <a:pPr marL="342900" lvl="0" indent="-342900" fontAlgn="base">
                        <a:buFont typeface="+mj-lt"/>
                        <a:buAutoNum type="arabicPeriod"/>
                      </a:pPr>
                      <a:r>
                        <a:rPr lang="en-US" sz="1400">
                          <a:effectLst/>
                          <a:latin typeface="Arial"/>
                        </a:rPr>
                        <a:t>Integrate sensors with Xbee for data transmission</a:t>
                      </a:r>
                      <a:endParaRPr lang="en-US" sz="1120">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9797741"/>
                  </a:ext>
                </a:extLst>
              </a:tr>
              <a:tr h="514350">
                <a:tc>
                  <a:txBody>
                    <a:bodyPr/>
                    <a:lstStyle/>
                    <a:p>
                      <a:pPr algn="ctr" fontAlgn="base"/>
                      <a:r>
                        <a:rPr lang="en-US" sz="1400">
                          <a:effectLst/>
                          <a:latin typeface="Arial"/>
                        </a:rPr>
                        <a:t>Flight Control</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400">
                          <a:effectLst/>
                          <a:latin typeface="Arial"/>
                        </a:rPr>
                        <a:t>Program feedback system with servos connected to flight mechanisms</a:t>
                      </a:r>
                      <a:endParaRPr lang="en-US" sz="1120">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2891489"/>
                  </a:ext>
                </a:extLst>
              </a:tr>
              <a:tr h="657225">
                <a:tc>
                  <a:txBody>
                    <a:bodyPr/>
                    <a:lstStyle/>
                    <a:p>
                      <a:pPr algn="ctr" fontAlgn="base"/>
                      <a:r>
                        <a:rPr lang="en-US" sz="1400">
                          <a:effectLst/>
                          <a:latin typeface="Arial"/>
                        </a:rPr>
                        <a:t>Release </a:t>
                      </a:r>
                      <a:endParaRPr lang="en-US" sz="1400">
                        <a:effectLst/>
                      </a:endParaRPr>
                    </a:p>
                    <a:p>
                      <a:pPr algn="ctr" fontAlgn="base"/>
                      <a:r>
                        <a:rPr lang="en-US" sz="1400">
                          <a:effectLst/>
                          <a:latin typeface="Arial"/>
                        </a:rPr>
                        <a:t>Mechanisms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400">
                          <a:effectLst/>
                          <a:latin typeface="Arial"/>
                        </a:rPr>
                        <a:t>Program release mechanisms such as linear actuators and servos</a:t>
                      </a:r>
                      <a:endParaRPr lang="en-US" sz="1120">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6793534"/>
                  </a:ext>
                </a:extLst>
              </a:tr>
              <a:tr h="666750">
                <a:tc>
                  <a:txBody>
                    <a:bodyPr/>
                    <a:lstStyle/>
                    <a:p>
                      <a:pPr algn="ctr" fontAlgn="base"/>
                      <a:r>
                        <a:rPr lang="en-US" sz="1400">
                          <a:effectLst/>
                          <a:latin typeface="Arial"/>
                        </a:rPr>
                        <a:t>Software State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400">
                          <a:effectLst/>
                          <a:latin typeface="Arial"/>
                        </a:rPr>
                        <a:t>Use the data from sensors to change the states</a:t>
                      </a:r>
                      <a:endParaRPr lang="en-US" sz="1120">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977549"/>
                  </a:ext>
                </a:extLst>
              </a:tr>
              <a:tr h="657225">
                <a:tc>
                  <a:txBody>
                    <a:bodyPr/>
                    <a:lstStyle/>
                    <a:p>
                      <a:pPr algn="ctr" fontAlgn="base"/>
                      <a:r>
                        <a:rPr lang="en-US" sz="1400">
                          <a:effectLst/>
                          <a:latin typeface="Arial"/>
                        </a:rPr>
                        <a:t>Audio Beacon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400">
                          <a:effectLst/>
                          <a:latin typeface="Arial"/>
                        </a:rPr>
                        <a:t>Program locator audio beacon</a:t>
                      </a:r>
                      <a:endParaRPr lang="en-US" sz="1120">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75306"/>
                  </a:ext>
                </a:extLst>
              </a:tr>
              <a:tr h="657225">
                <a:tc>
                  <a:txBody>
                    <a:bodyPr/>
                    <a:lstStyle/>
                    <a:p>
                      <a:pPr algn="ctr" fontAlgn="base"/>
                      <a:r>
                        <a:rPr lang="en-US" sz="1400">
                          <a:effectLst/>
                          <a:latin typeface="Arial"/>
                        </a:rPr>
                        <a:t>Integration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342900" lvl="0" indent="-342900" fontAlgn="base">
                        <a:buFont typeface="+mj-lt"/>
                        <a:buAutoNum type="arabicPeriod"/>
                      </a:pPr>
                      <a:r>
                        <a:rPr lang="en-US" sz="1400">
                          <a:effectLst/>
                          <a:latin typeface="Arial"/>
                        </a:rPr>
                        <a:t>Integrate all software subsystem and ensure 1Hz data transmission from payload. Also, to make sure the software states match up with what is occurring.</a:t>
                      </a:r>
                      <a:endParaRPr lang="en-US" sz="1120">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475309"/>
                  </a:ext>
                </a:extLst>
              </a:tr>
            </a:tbl>
          </a:graphicData>
        </a:graphic>
      </p:graphicFrame>
      <p:sp>
        <p:nvSpPr>
          <p:cNvPr id="5" name="Google Shape;102;p14">
            <a:extLst>
              <a:ext uri="{FF2B5EF4-FFF2-40B4-BE49-F238E27FC236}">
                <a16:creationId xmlns:a16="http://schemas.microsoft.com/office/drawing/2014/main" id="{94D79BA5-A319-6C26-6431-DE461ED74D1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7" name="Google Shape;568;p59">
            <a:extLst>
              <a:ext uri="{FF2B5EF4-FFF2-40B4-BE49-F238E27FC236}">
                <a16:creationId xmlns:a16="http://schemas.microsoft.com/office/drawing/2014/main" id="{4F0B6D6E-5836-1EC5-71D8-CF6C2972D856}"/>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567;p59">
            <a:extLst>
              <a:ext uri="{FF2B5EF4-FFF2-40B4-BE49-F238E27FC236}">
                <a16:creationId xmlns:a16="http://schemas.microsoft.com/office/drawing/2014/main" id="{89A8DA25-5B1A-B777-1CD7-B27A28E3F1DF}"/>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Tree>
    <p:extLst>
      <p:ext uri="{BB962C8B-B14F-4D97-AF65-F5344CB8AC3E}">
        <p14:creationId xmlns:p14="http://schemas.microsoft.com/office/powerpoint/2010/main" val="395072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(1/7)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3125811495"/>
              </p:ext>
            </p:extLst>
          </p:nvPr>
        </p:nvGraphicFramePr>
        <p:xfrm>
          <a:off x="482352" y="1169962"/>
          <a:ext cx="8179294" cy="4938230"/>
        </p:xfrm>
        <a:graphic>
          <a:graphicData uri="http://schemas.openxmlformats.org/drawingml/2006/table">
            <a:tbl>
              <a:tblPr firstRow="1" bandRow="1">
                <a:tableStyleId>{9F04E99A-474F-47B1-879B-63DCE3DC75A0}</a:tableStyleId>
              </a:tblPr>
              <a:tblGrid>
                <a:gridCol w="2911404">
                  <a:extLst>
                    <a:ext uri="{9D8B030D-6E8A-4147-A177-3AD203B41FA5}">
                      <a16:colId xmlns:a16="http://schemas.microsoft.com/office/drawing/2014/main" val="2149998631"/>
                    </a:ext>
                  </a:extLst>
                </a:gridCol>
                <a:gridCol w="5267890">
                  <a:extLst>
                    <a:ext uri="{9D8B030D-6E8A-4147-A177-3AD203B41FA5}">
                      <a16:colId xmlns:a16="http://schemas.microsoft.com/office/drawing/2014/main" val="3344805926"/>
                    </a:ext>
                  </a:extLst>
                </a:gridCol>
              </a:tblGrid>
              <a:tr h="313136">
                <a:tc>
                  <a:txBody>
                    <a:bodyPr/>
                    <a:lstStyle/>
                    <a:p>
                      <a:r>
                        <a:rPr lang="en-US" sz="1100" b="1">
                          <a:solidFill>
                            <a:schemeClr val="bg1"/>
                          </a:solidFill>
                        </a:rPr>
                        <a:t>Requirement Number</a:t>
                      </a:r>
                    </a:p>
                  </a:txBody>
                  <a:tcPr>
                    <a:solidFill>
                      <a:schemeClr val="accent2"/>
                    </a:solidFill>
                  </a:tcPr>
                </a:tc>
                <a:tc>
                  <a:txBody>
                    <a:bodyPr/>
                    <a:lstStyle/>
                    <a:p>
                      <a:r>
                        <a:rPr lang="en-US" sz="1100" b="1">
                          <a:solidFill>
                            <a:schemeClr val="bg1"/>
                          </a:solidFill>
                        </a:rPr>
                        <a:t>Description</a:t>
                      </a:r>
                    </a:p>
                  </a:txBody>
                  <a:tcPr>
                    <a:solidFill>
                      <a:schemeClr val="accent2"/>
                    </a:solidFill>
                  </a:tcPr>
                </a:tc>
                <a:extLst>
                  <a:ext uri="{0D108BD9-81ED-4DB2-BD59-A6C34878D82A}">
                    <a16:rowId xmlns:a16="http://schemas.microsoft.com/office/drawing/2014/main" val="611849538"/>
                  </a:ext>
                </a:extLst>
              </a:tr>
              <a:tr h="303921">
                <a:tc>
                  <a:txBody>
                    <a:bodyPr/>
                    <a:lstStyle/>
                    <a:p>
                      <a:r>
                        <a:rPr lang="en-US" sz="1050">
                          <a:solidFill>
                            <a:schemeClr val="tx1"/>
                          </a:solidFill>
                        </a:rPr>
                        <a:t>C1</a:t>
                      </a:r>
                    </a:p>
                  </a:txBody>
                  <a:tcPr/>
                </a:tc>
                <a:tc>
                  <a:txBody>
                    <a:bodyPr/>
                    <a:lstStyle/>
                    <a:p>
                      <a:pPr lvl="0">
                        <a:buNone/>
                      </a:pPr>
                      <a:r>
                        <a:rPr lang="en-US" sz="1050">
                          <a:solidFill>
                            <a:schemeClr val="tx1"/>
                          </a:solidFill>
                        </a:rPr>
                        <a:t>The CanSat will act as the nose cone during the rocket’s ascent portion of the flight.</a:t>
                      </a:r>
                    </a:p>
                  </a:txBody>
                  <a:tcPr/>
                </a:tc>
                <a:extLst>
                  <a:ext uri="{0D108BD9-81ED-4DB2-BD59-A6C34878D82A}">
                    <a16:rowId xmlns:a16="http://schemas.microsoft.com/office/drawing/2014/main" val="2807679756"/>
                  </a:ext>
                </a:extLst>
              </a:tr>
              <a:tr h="303921">
                <a:tc>
                  <a:txBody>
                    <a:bodyPr/>
                    <a:lstStyle/>
                    <a:p>
                      <a:pPr lvl="0">
                        <a:buNone/>
                      </a:pPr>
                      <a:r>
                        <a:rPr lang="en-US" sz="1050">
                          <a:solidFill>
                            <a:schemeClr val="tx1"/>
                          </a:solidFill>
                        </a:rPr>
                        <a:t>C2</a:t>
                      </a:r>
                      <a:endParaRPr lang="en-US" sz="1050"/>
                    </a:p>
                  </a:txBody>
                  <a:tcPr/>
                </a:tc>
                <a:tc>
                  <a:txBody>
                    <a:bodyPr/>
                    <a:lstStyle/>
                    <a:p>
                      <a:r>
                        <a:rPr lang="en-US" sz="1050">
                          <a:solidFill>
                            <a:schemeClr val="tx1"/>
                          </a:solidFill>
                        </a:rPr>
                        <a:t>The CanSat shall be deployed when the ejection charge fires.</a:t>
                      </a:r>
                    </a:p>
                  </a:txBody>
                  <a:tcPr/>
                </a:tc>
                <a:extLst>
                  <a:ext uri="{0D108BD9-81ED-4DB2-BD59-A6C34878D82A}">
                    <a16:rowId xmlns:a16="http://schemas.microsoft.com/office/drawing/2014/main" val="469455501"/>
                  </a:ext>
                </a:extLst>
              </a:tr>
              <a:tr h="303921">
                <a:tc>
                  <a:txBody>
                    <a:bodyPr/>
                    <a:lstStyle/>
                    <a:p>
                      <a:r>
                        <a:rPr lang="en-US" sz="1050">
                          <a:solidFill>
                            <a:schemeClr val="tx1"/>
                          </a:solidFill>
                        </a:rPr>
                        <a:t>C3</a:t>
                      </a:r>
                    </a:p>
                  </a:txBody>
                  <a:tcPr/>
                </a:tc>
                <a:tc>
                  <a:txBody>
                    <a:bodyPr/>
                    <a:lstStyle/>
                    <a:p>
                      <a:r>
                        <a:rPr lang="en-US" sz="1050">
                          <a:solidFill>
                            <a:schemeClr val="tx1"/>
                          </a:solidFill>
                        </a:rPr>
                        <a:t>After deployment, the </a:t>
                      </a:r>
                      <a:r>
                        <a:rPr lang="en-US" sz="1050" err="1">
                          <a:solidFill>
                            <a:schemeClr val="tx1"/>
                          </a:solidFill>
                        </a:rPr>
                        <a:t>CanSat</a:t>
                      </a:r>
                      <a:r>
                        <a:rPr lang="en-US" sz="1050">
                          <a:solidFill>
                            <a:schemeClr val="tx1"/>
                          </a:solidFill>
                        </a:rPr>
                        <a:t> shall deploy its heat shield/aerobraking mechanism.</a:t>
                      </a:r>
                    </a:p>
                  </a:txBody>
                  <a:tcPr/>
                </a:tc>
                <a:extLst>
                  <a:ext uri="{0D108BD9-81ED-4DB2-BD59-A6C34878D82A}">
                    <a16:rowId xmlns:a16="http://schemas.microsoft.com/office/drawing/2014/main" val="381220804"/>
                  </a:ext>
                </a:extLst>
              </a:tr>
              <a:tr h="621572">
                <a:tc>
                  <a:txBody>
                    <a:bodyPr/>
                    <a:lstStyle/>
                    <a:p>
                      <a:pPr lvl="0">
                        <a:buNone/>
                      </a:pPr>
                      <a:r>
                        <a:rPr lang="en-US" sz="1050">
                          <a:solidFill>
                            <a:schemeClr val="tx1"/>
                          </a:solidFill>
                        </a:rPr>
                        <a:t>C4</a:t>
                      </a:r>
                    </a:p>
                  </a:txBody>
                  <a:tcPr/>
                </a:tc>
                <a:tc>
                  <a:txBody>
                    <a:bodyPr/>
                    <a:lstStyle/>
                    <a:p>
                      <a:pPr lvl="0">
                        <a:buNone/>
                      </a:pPr>
                      <a:r>
                        <a:rPr lang="en-US" sz="1050">
                          <a:solidFill>
                            <a:schemeClr val="tx1"/>
                          </a:solidFill>
                        </a:rPr>
                        <a:t>A silver or gold mylar streamer of 50 mm width and 1.5 meters in length shall be connected to the </a:t>
                      </a:r>
                      <a:r>
                        <a:rPr lang="en-US" sz="1050" err="1">
                          <a:solidFill>
                            <a:schemeClr val="tx1"/>
                          </a:solidFill>
                        </a:rPr>
                        <a:t>CanSat</a:t>
                      </a:r>
                      <a:r>
                        <a:rPr lang="en-US" sz="1050">
                          <a:solidFill>
                            <a:schemeClr val="tx1"/>
                          </a:solidFill>
                        </a:rPr>
                        <a:t> and released at deployment, used to locate and identify the </a:t>
                      </a:r>
                      <a:r>
                        <a:rPr lang="en-US" sz="1050" err="1">
                          <a:solidFill>
                            <a:schemeClr val="tx1"/>
                          </a:solidFill>
                        </a:rPr>
                        <a:t>CanSat</a:t>
                      </a:r>
                      <a:r>
                        <a:rPr lang="en-US" sz="1050">
                          <a:solidFill>
                            <a:schemeClr val="tx1"/>
                          </a:solidFill>
                        </a:rPr>
                        <a:t>.</a:t>
                      </a:r>
                    </a:p>
                  </a:txBody>
                  <a:tcPr/>
                </a:tc>
                <a:extLst>
                  <a:ext uri="{0D108BD9-81ED-4DB2-BD59-A6C34878D82A}">
                    <a16:rowId xmlns:a16="http://schemas.microsoft.com/office/drawing/2014/main" val="522957897"/>
                  </a:ext>
                </a:extLst>
              </a:tr>
              <a:tr h="303921">
                <a:tc>
                  <a:txBody>
                    <a:bodyPr/>
                    <a:lstStyle/>
                    <a:p>
                      <a:r>
                        <a:rPr lang="en-US" sz="1050">
                          <a:solidFill>
                            <a:schemeClr val="tx1"/>
                          </a:solidFill>
                        </a:rPr>
                        <a:t>C5</a:t>
                      </a:r>
                    </a:p>
                  </a:txBody>
                  <a:tcPr/>
                </a:tc>
                <a:tc>
                  <a:txBody>
                    <a:bodyPr/>
                    <a:lstStyle/>
                    <a:p>
                      <a:r>
                        <a:rPr lang="en-US" sz="1050">
                          <a:solidFill>
                            <a:schemeClr val="tx1"/>
                          </a:solidFill>
                        </a:rPr>
                        <a:t>At 100 meters, the </a:t>
                      </a:r>
                      <a:r>
                        <a:rPr lang="en-US" sz="1050" err="1">
                          <a:solidFill>
                            <a:schemeClr val="tx1"/>
                          </a:solidFill>
                        </a:rPr>
                        <a:t>CanSat</a:t>
                      </a:r>
                      <a:r>
                        <a:rPr lang="en-US" sz="1050">
                          <a:solidFill>
                            <a:schemeClr val="tx1"/>
                          </a:solidFill>
                        </a:rPr>
                        <a:t> shall deploy a parachute and release the heat shield.</a:t>
                      </a:r>
                    </a:p>
                  </a:txBody>
                  <a:tcPr/>
                </a:tc>
                <a:extLst>
                  <a:ext uri="{0D108BD9-81ED-4DB2-BD59-A6C34878D82A}">
                    <a16:rowId xmlns:a16="http://schemas.microsoft.com/office/drawing/2014/main" val="3938391041"/>
                  </a:ext>
                </a:extLst>
              </a:tr>
              <a:tr h="303921">
                <a:tc>
                  <a:txBody>
                    <a:bodyPr/>
                    <a:lstStyle/>
                    <a:p>
                      <a:r>
                        <a:rPr lang="en-US" sz="1050">
                          <a:solidFill>
                            <a:schemeClr val="tx1"/>
                          </a:solidFill>
                        </a:rPr>
                        <a:t>C6</a:t>
                      </a:r>
                    </a:p>
                  </a:txBody>
                  <a:tcPr/>
                </a:tc>
                <a:tc>
                  <a:txBody>
                    <a:bodyPr/>
                    <a:lstStyle/>
                    <a:p>
                      <a:r>
                        <a:rPr lang="en-US" sz="1050">
                          <a:solidFill>
                            <a:schemeClr val="tx1"/>
                          </a:solidFill>
                        </a:rPr>
                        <a:t>Upon landing, the CanSat shall stop transmitting data.</a:t>
                      </a:r>
                    </a:p>
                  </a:txBody>
                  <a:tcPr/>
                </a:tc>
                <a:extLst>
                  <a:ext uri="{0D108BD9-81ED-4DB2-BD59-A6C34878D82A}">
                    <a16:rowId xmlns:a16="http://schemas.microsoft.com/office/drawing/2014/main" val="3494010540"/>
                  </a:ext>
                </a:extLst>
              </a:tr>
              <a:tr h="303921">
                <a:tc>
                  <a:txBody>
                    <a:bodyPr/>
                    <a:lstStyle/>
                    <a:p>
                      <a:pPr lvl="0">
                        <a:buNone/>
                      </a:pPr>
                      <a:r>
                        <a:rPr lang="en-US" sz="1050">
                          <a:solidFill>
                            <a:schemeClr val="tx1"/>
                          </a:solidFill>
                        </a:rPr>
                        <a:t>C7</a:t>
                      </a:r>
                    </a:p>
                  </a:txBody>
                  <a:tcPr/>
                </a:tc>
                <a:tc>
                  <a:txBody>
                    <a:bodyPr/>
                    <a:lstStyle/>
                    <a:p>
                      <a:pPr lvl="0">
                        <a:buNone/>
                      </a:pPr>
                      <a:r>
                        <a:rPr lang="en-US" sz="1050">
                          <a:solidFill>
                            <a:schemeClr val="tx1"/>
                          </a:solidFill>
                        </a:rPr>
                        <a:t>Upon landing, the </a:t>
                      </a:r>
                      <a:r>
                        <a:rPr lang="en-US" sz="1050" err="1">
                          <a:solidFill>
                            <a:schemeClr val="tx1"/>
                          </a:solidFill>
                        </a:rPr>
                        <a:t>CanSat</a:t>
                      </a:r>
                      <a:r>
                        <a:rPr lang="en-US" sz="1050">
                          <a:solidFill>
                            <a:schemeClr val="tx1"/>
                          </a:solidFill>
                        </a:rPr>
                        <a:t> shall activate and audio beacon.</a:t>
                      </a:r>
                    </a:p>
                  </a:txBody>
                  <a:tcPr/>
                </a:tc>
                <a:extLst>
                  <a:ext uri="{0D108BD9-81ED-4DB2-BD59-A6C34878D82A}">
                    <a16:rowId xmlns:a16="http://schemas.microsoft.com/office/drawing/2014/main" val="3824507875"/>
                  </a:ext>
                </a:extLst>
              </a:tr>
              <a:tr h="497330">
                <a:tc>
                  <a:txBody>
                    <a:bodyPr/>
                    <a:lstStyle/>
                    <a:p>
                      <a:pPr lvl="0">
                        <a:buNone/>
                      </a:pPr>
                      <a:r>
                        <a:rPr lang="en-US" sz="1050">
                          <a:solidFill>
                            <a:schemeClr val="tx1"/>
                          </a:solidFill>
                        </a:rPr>
                        <a:t>C8</a:t>
                      </a:r>
                    </a:p>
                  </a:txBody>
                  <a:tcPr/>
                </a:tc>
                <a:tc>
                  <a:txBody>
                    <a:bodyPr/>
                    <a:lstStyle/>
                    <a:p>
                      <a:pPr lvl="0">
                        <a:buNone/>
                      </a:pPr>
                      <a:r>
                        <a:rPr lang="en-US" sz="1050">
                          <a:solidFill>
                            <a:schemeClr val="tx1"/>
                          </a:solidFill>
                        </a:rPr>
                        <a:t>The </a:t>
                      </a:r>
                      <a:r>
                        <a:rPr lang="en-US" sz="1050" err="1">
                          <a:solidFill>
                            <a:schemeClr val="tx1"/>
                          </a:solidFill>
                        </a:rPr>
                        <a:t>CanSat</a:t>
                      </a:r>
                      <a:r>
                        <a:rPr lang="en-US" sz="1050">
                          <a:solidFill>
                            <a:schemeClr val="tx1"/>
                          </a:solidFill>
                        </a:rPr>
                        <a:t> shall carry a provided large hen’s egg with a weight between 51 and 65 grams.</a:t>
                      </a:r>
                    </a:p>
                  </a:txBody>
                  <a:tcPr/>
                </a:tc>
                <a:extLst>
                  <a:ext uri="{0D108BD9-81ED-4DB2-BD59-A6C34878D82A}">
                    <a16:rowId xmlns:a16="http://schemas.microsoft.com/office/drawing/2014/main" val="809328955"/>
                  </a:ext>
                </a:extLst>
              </a:tr>
              <a:tr h="303921">
                <a:tc>
                  <a:txBody>
                    <a:bodyPr/>
                    <a:lstStyle/>
                    <a:p>
                      <a:pPr lvl="0">
                        <a:buNone/>
                      </a:pPr>
                      <a:r>
                        <a:rPr lang="en-US" sz="1050">
                          <a:solidFill>
                            <a:schemeClr val="tx1"/>
                          </a:solidFill>
                        </a:rPr>
                        <a:t>C9</a:t>
                      </a:r>
                    </a:p>
                  </a:txBody>
                  <a:tcPr/>
                </a:tc>
                <a:tc>
                  <a:txBody>
                    <a:bodyPr/>
                    <a:lstStyle/>
                    <a:p>
                      <a:pPr lvl="0">
                        <a:buNone/>
                      </a:pPr>
                      <a:r>
                        <a:rPr lang="en-US" sz="1050">
                          <a:solidFill>
                            <a:schemeClr val="tx1"/>
                          </a:solidFill>
                        </a:rPr>
                        <a:t>0 altitude reference shall be at the launch pad</a:t>
                      </a:r>
                    </a:p>
                  </a:txBody>
                  <a:tcPr/>
                </a:tc>
                <a:extLst>
                  <a:ext uri="{0D108BD9-81ED-4DB2-BD59-A6C34878D82A}">
                    <a16:rowId xmlns:a16="http://schemas.microsoft.com/office/drawing/2014/main" val="327403139"/>
                  </a:ext>
                </a:extLst>
              </a:tr>
              <a:tr h="497330">
                <a:tc>
                  <a:txBody>
                    <a:bodyPr/>
                    <a:lstStyle/>
                    <a:p>
                      <a:r>
                        <a:rPr lang="en-US" sz="1050">
                          <a:solidFill>
                            <a:schemeClr val="tx1"/>
                          </a:solidFill>
                        </a:rPr>
                        <a:t>C10</a:t>
                      </a:r>
                    </a:p>
                  </a:txBody>
                  <a:tcPr/>
                </a:tc>
                <a:tc>
                  <a:txBody>
                    <a:bodyPr/>
                    <a:lstStyle/>
                    <a:p>
                      <a:r>
                        <a:rPr lang="en-US" sz="1050">
                          <a:solidFill>
                            <a:schemeClr val="tx1"/>
                          </a:solidFill>
                        </a:rPr>
                        <a:t>During descent with the heat shield deployed, the descent rate shall be between 10 and 30 m/s.</a:t>
                      </a:r>
                    </a:p>
                  </a:txBody>
                  <a:tcPr/>
                </a:tc>
                <a:extLst>
                  <a:ext uri="{0D108BD9-81ED-4DB2-BD59-A6C34878D82A}">
                    <a16:rowId xmlns:a16="http://schemas.microsoft.com/office/drawing/2014/main" val="3581176908"/>
                  </a:ext>
                </a:extLst>
              </a:tr>
              <a:tr h="303921">
                <a:tc>
                  <a:txBody>
                    <a:bodyPr/>
                    <a:lstStyle/>
                    <a:p>
                      <a:r>
                        <a:rPr lang="en-US" sz="1050">
                          <a:solidFill>
                            <a:schemeClr val="tx1"/>
                          </a:solidFill>
                        </a:rPr>
                        <a:t>C11</a:t>
                      </a:r>
                    </a:p>
                  </a:txBody>
                  <a:tcPr/>
                </a:tc>
                <a:tc>
                  <a:txBody>
                    <a:bodyPr/>
                    <a:lstStyle/>
                    <a:p>
                      <a:pPr lvl="0">
                        <a:buNone/>
                      </a:pPr>
                      <a:r>
                        <a:rPr lang="en-US" sz="1050">
                          <a:solidFill>
                            <a:schemeClr val="tx1"/>
                          </a:solidFill>
                        </a:rPr>
                        <a:t>At 100 meters, the </a:t>
                      </a:r>
                      <a:r>
                        <a:rPr lang="en-US" sz="1050" err="1">
                          <a:solidFill>
                            <a:schemeClr val="tx1"/>
                          </a:solidFill>
                        </a:rPr>
                        <a:t>CanSat</a:t>
                      </a:r>
                      <a:r>
                        <a:rPr lang="en-US" sz="1050">
                          <a:solidFill>
                            <a:schemeClr val="tx1"/>
                          </a:solidFill>
                        </a:rPr>
                        <a:t> shall have a descent rate of less than 5 m/s.</a:t>
                      </a:r>
                    </a:p>
                  </a:txBody>
                  <a:tcPr/>
                </a:tc>
                <a:extLst>
                  <a:ext uri="{0D108BD9-81ED-4DB2-BD59-A6C34878D82A}">
                    <a16:rowId xmlns:a16="http://schemas.microsoft.com/office/drawing/2014/main" val="2827702404"/>
                  </a:ext>
                </a:extLst>
              </a:tr>
              <a:tr h="577494">
                <a:tc>
                  <a:txBody>
                    <a:bodyPr/>
                    <a:lstStyle/>
                    <a:p>
                      <a:pPr lvl="0">
                        <a:buNone/>
                      </a:pPr>
                      <a:r>
                        <a:rPr lang="en-US" sz="1050">
                          <a:solidFill>
                            <a:schemeClr val="tx1"/>
                          </a:solidFill>
                        </a:rPr>
                        <a:t>C12</a:t>
                      </a:r>
                      <a:endParaRPr lang="en-US" sz="1050"/>
                    </a:p>
                  </a:txBody>
                  <a:tcPr/>
                </a:tc>
                <a:tc>
                  <a:txBody>
                    <a:bodyPr/>
                    <a:lstStyle/>
                    <a:p>
                      <a:r>
                        <a:rPr lang="en-US" sz="1050">
                          <a:solidFill>
                            <a:schemeClr val="tx1"/>
                          </a:solidFill>
                        </a:rPr>
                        <a:t>Total cost of the </a:t>
                      </a:r>
                      <a:r>
                        <a:rPr lang="en-US" sz="1050" err="1">
                          <a:solidFill>
                            <a:schemeClr val="tx1"/>
                          </a:solidFill>
                        </a:rPr>
                        <a:t>CanSat</a:t>
                      </a:r>
                      <a:r>
                        <a:rPr lang="en-US" sz="1050">
                          <a:solidFill>
                            <a:schemeClr val="tx1"/>
                          </a:solidFill>
                        </a:rPr>
                        <a:t> shall be below $1000. Ground support and analysis equipment are not included in this cost. Equipment from previous years shall be included at current market price.</a:t>
                      </a:r>
                    </a:p>
                  </a:txBody>
                  <a:tcPr/>
                </a:tc>
                <a:extLst>
                  <a:ext uri="{0D108BD9-81ED-4DB2-BD59-A6C34878D82A}">
                    <a16:rowId xmlns:a16="http://schemas.microsoft.com/office/drawing/2014/main" val="2415889930"/>
                  </a:ext>
                </a:extLst>
              </a:tr>
            </a:tbl>
          </a:graphicData>
        </a:graphic>
      </p:graphicFrame>
    </p:spTree>
    <p:extLst>
      <p:ext uri="{BB962C8B-B14F-4D97-AF65-F5344CB8AC3E}">
        <p14:creationId xmlns:p14="http://schemas.microsoft.com/office/powerpoint/2010/main" val="27274194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71"/>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80</a:t>
            </a:fld>
            <a:endParaRPr sz="1000" b="0" i="0" u="none" strike="noStrike" cap="none">
              <a:solidFill>
                <a:schemeClr val="dk1"/>
              </a:solidFill>
              <a:latin typeface="Arial"/>
              <a:ea typeface="Arial"/>
              <a:cs typeface="Arial"/>
              <a:sym typeface="Arial"/>
            </a:endParaRPr>
          </a:p>
        </p:txBody>
      </p:sp>
      <p:sp>
        <p:nvSpPr>
          <p:cNvPr id="684" name="Google Shape;684;p71"/>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Ground Control System (GCS) Design</a:t>
            </a:r>
            <a:endParaRPr/>
          </a:p>
        </p:txBody>
      </p:sp>
      <p:sp>
        <p:nvSpPr>
          <p:cNvPr id="685" name="Google Shape;685;p71"/>
          <p:cNvSpPr txBox="1">
            <a:spLocks noGrp="1"/>
          </p:cNvSpPr>
          <p:nvPr>
            <p:ph type="subTitle" idx="1"/>
          </p:nvPr>
        </p:nvSpPr>
        <p:spPr>
          <a:xfrm>
            <a:off x="1371600" y="4343400"/>
            <a:ext cx="6400799"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Evan (Steele) Elliott, Sanat Konda</a:t>
            </a:r>
            <a:endParaRPr/>
          </a:p>
        </p:txBody>
      </p:sp>
      <p:pic>
        <p:nvPicPr>
          <p:cNvPr id="2" name="Picture 1">
            <a:extLst>
              <a:ext uri="{FF2B5EF4-FFF2-40B4-BE49-F238E27FC236}">
                <a16:creationId xmlns:a16="http://schemas.microsoft.com/office/drawing/2014/main" id="{FA373842-228A-CDD6-B747-51AF867288DE}"/>
              </a:ext>
            </a:extLst>
          </p:cNvPr>
          <p:cNvPicPr>
            <a:picLocks noChangeAspect="1"/>
          </p:cNvPicPr>
          <p:nvPr/>
        </p:nvPicPr>
        <p:blipFill>
          <a:blip r:embed="rId3"/>
          <a:stretch>
            <a:fillRect/>
          </a:stretch>
        </p:blipFill>
        <p:spPr>
          <a:xfrm>
            <a:off x="66288" y="43797"/>
            <a:ext cx="1533912" cy="884099"/>
          </a:xfrm>
          <a:prstGeom prst="rect">
            <a:avLst/>
          </a:prstGeom>
        </p:spPr>
      </p:pic>
      <p:sp>
        <p:nvSpPr>
          <p:cNvPr id="5" name="Google Shape;102;p14">
            <a:extLst>
              <a:ext uri="{FF2B5EF4-FFF2-40B4-BE49-F238E27FC236}">
                <a16:creationId xmlns:a16="http://schemas.microsoft.com/office/drawing/2014/main" id="{13750EE6-50A8-4DA8-7784-0350E4B40A0F}"/>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7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81</a:t>
            </a:fld>
            <a:endParaRPr sz="1000" b="0" i="0" u="none" strike="noStrike" cap="none">
              <a:solidFill>
                <a:schemeClr val="dk1"/>
              </a:solidFill>
              <a:latin typeface="Arial"/>
              <a:ea typeface="Arial"/>
              <a:cs typeface="Arial"/>
              <a:sym typeface="Arial"/>
            </a:endParaRPr>
          </a:p>
        </p:txBody>
      </p:sp>
      <p:sp>
        <p:nvSpPr>
          <p:cNvPr id="692" name="Google Shape;692;p72"/>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Overview</a:t>
            </a:r>
            <a:endParaRPr/>
          </a:p>
        </p:txBody>
      </p:sp>
      <p:sp>
        <p:nvSpPr>
          <p:cNvPr id="694" name="Google Shape;694;p7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Sanat Konda</a:t>
            </a:r>
            <a:endParaRPr/>
          </a:p>
        </p:txBody>
      </p:sp>
      <p:sp>
        <p:nvSpPr>
          <p:cNvPr id="695" name="Google Shape;695;p7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8B088C8-69EA-4040-FEAD-FE2B5107D6B9}"/>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A7F0E80C-0BD6-CE32-3C83-132D4D46F4C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6" name="Picture 2" descr="Long Range 900 MHz OEM RF Module | Digi XBee-PRO 900HP | Digi International">
            <a:extLst>
              <a:ext uri="{FF2B5EF4-FFF2-40B4-BE49-F238E27FC236}">
                <a16:creationId xmlns:a16="http://schemas.microsoft.com/office/drawing/2014/main" id="{1ADBA715-2931-4FD4-06EF-7B13D9383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857" y="1289736"/>
            <a:ext cx="1712068" cy="1712068"/>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FBBD562-E8FD-0C40-ED0D-61B7593F29FF}"/>
              </a:ext>
            </a:extLst>
          </p:cNvPr>
          <p:cNvSpPr/>
          <p:nvPr/>
        </p:nvSpPr>
        <p:spPr>
          <a:xfrm>
            <a:off x="2351895" y="1974852"/>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AA4341-58D4-66D8-6F25-548D062363A3}"/>
              </a:ext>
            </a:extLst>
          </p:cNvPr>
          <p:cNvPicPr>
            <a:picLocks noChangeAspect="1"/>
          </p:cNvPicPr>
          <p:nvPr/>
        </p:nvPicPr>
        <p:blipFill rotWithShape="1">
          <a:blip r:embed="rId5"/>
          <a:srcRect t="8669" r="8156" b="6537"/>
          <a:stretch/>
        </p:blipFill>
        <p:spPr>
          <a:xfrm>
            <a:off x="3871372" y="1548539"/>
            <a:ext cx="1500962" cy="1295944"/>
          </a:xfrm>
          <a:prstGeom prst="rect">
            <a:avLst/>
          </a:prstGeom>
        </p:spPr>
      </p:pic>
      <p:sp>
        <p:nvSpPr>
          <p:cNvPr id="9" name="Arrow: Right 8">
            <a:extLst>
              <a:ext uri="{FF2B5EF4-FFF2-40B4-BE49-F238E27FC236}">
                <a16:creationId xmlns:a16="http://schemas.microsoft.com/office/drawing/2014/main" id="{E83753D9-4C00-CA89-966B-688DEE2585DD}"/>
              </a:ext>
            </a:extLst>
          </p:cNvPr>
          <p:cNvSpPr/>
          <p:nvPr/>
        </p:nvSpPr>
        <p:spPr>
          <a:xfrm>
            <a:off x="5629306" y="1974852"/>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Long Range 900 MHz OEM RF Module | Digi XBee-PRO 900HP | Digi International">
            <a:extLst>
              <a:ext uri="{FF2B5EF4-FFF2-40B4-BE49-F238E27FC236}">
                <a16:creationId xmlns:a16="http://schemas.microsoft.com/office/drawing/2014/main" id="{B6661FA9-0F14-BBE0-3721-BDB58E1DB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366" y="1362871"/>
            <a:ext cx="1712068" cy="1712068"/>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8B66B34-74AB-1374-0F7A-BDE3C7F830D7}"/>
              </a:ext>
            </a:extLst>
          </p:cNvPr>
          <p:cNvSpPr/>
          <p:nvPr/>
        </p:nvSpPr>
        <p:spPr>
          <a:xfrm rot="5400000">
            <a:off x="7192793" y="3569891"/>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SparkFun XBee Explorer USB">
            <a:extLst>
              <a:ext uri="{FF2B5EF4-FFF2-40B4-BE49-F238E27FC236}">
                <a16:creationId xmlns:a16="http://schemas.microsoft.com/office/drawing/2014/main" id="{764FE0F1-3AC7-5627-A1B6-0CBA95261A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29" t="12801" r="4192" b="12238"/>
          <a:stretch/>
        </p:blipFill>
        <p:spPr bwMode="auto">
          <a:xfrm>
            <a:off x="6952844" y="4490658"/>
            <a:ext cx="1391055" cy="115759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6E00A232-4076-326A-9058-A185C82ABC3A}"/>
              </a:ext>
            </a:extLst>
          </p:cNvPr>
          <p:cNvSpPr/>
          <p:nvPr/>
        </p:nvSpPr>
        <p:spPr>
          <a:xfrm rot="10800000">
            <a:off x="5729302" y="5001576"/>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omputer | History, Parts, Networking, Operating Systems, &amp; Facts |  Britannica">
            <a:extLst>
              <a:ext uri="{FF2B5EF4-FFF2-40B4-BE49-F238E27FC236}">
                <a16:creationId xmlns:a16="http://schemas.microsoft.com/office/drawing/2014/main" id="{8C49197D-B5D4-E441-6B9F-52B77FF4B2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775" r="9043"/>
          <a:stretch/>
        </p:blipFill>
        <p:spPr bwMode="auto">
          <a:xfrm>
            <a:off x="3460812" y="4155852"/>
            <a:ext cx="2150190" cy="17530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C12EEB6A-CACE-7FEF-A9D5-912A8991B8C8}"/>
              </a:ext>
            </a:extLst>
          </p:cNvPr>
          <p:cNvSpPr/>
          <p:nvPr/>
        </p:nvSpPr>
        <p:spPr>
          <a:xfrm rot="10800000">
            <a:off x="2179489" y="5001576"/>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FF55540-5BB2-C267-A894-CDE07DA8E51D}"/>
              </a:ext>
            </a:extLst>
          </p:cNvPr>
          <p:cNvSpPr txBox="1"/>
          <p:nvPr/>
        </p:nvSpPr>
        <p:spPr>
          <a:xfrm>
            <a:off x="309642" y="4646759"/>
            <a:ext cx="1712068" cy="954107"/>
          </a:xfrm>
          <a:prstGeom prst="rect">
            <a:avLst/>
          </a:prstGeom>
          <a:noFill/>
        </p:spPr>
        <p:txBody>
          <a:bodyPr wrap="square" rtlCol="0">
            <a:spAutoFit/>
          </a:bodyPr>
          <a:lstStyle/>
          <a:p>
            <a:pPr algn="ctr"/>
            <a:r>
              <a:rPr lang="en-US" sz="2800" b="1"/>
              <a:t>Flight Software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3"/>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Design</a:t>
            </a:r>
            <a:endParaRPr/>
          </a:p>
        </p:txBody>
      </p:sp>
      <p:sp>
        <p:nvSpPr>
          <p:cNvPr id="703" name="Google Shape;703;p7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82</a:t>
            </a:fld>
            <a:endParaRPr b="0" i="0" u="none" strike="noStrike" cap="none">
              <a:solidFill>
                <a:srgbClr val="000000"/>
              </a:solidFill>
              <a:latin typeface="Arial"/>
              <a:ea typeface="Arial"/>
              <a:cs typeface="Arial"/>
              <a:sym typeface="Arial"/>
            </a:endParaRPr>
          </a:p>
        </p:txBody>
      </p:sp>
      <p:sp>
        <p:nvSpPr>
          <p:cNvPr id="705" name="Google Shape;705;p7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Sanat Konda</a:t>
            </a:r>
            <a:endParaRPr/>
          </a:p>
        </p:txBody>
      </p:sp>
      <p:sp>
        <p:nvSpPr>
          <p:cNvPr id="706" name="Google Shape;706;p7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50BD6407-DAB2-A60B-BE7E-8B905A4084C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637092CA-4D75-29EC-1C68-3E5EDD309063}"/>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pic>
        <p:nvPicPr>
          <p:cNvPr id="6" name="Picture 5">
            <a:extLst>
              <a:ext uri="{FF2B5EF4-FFF2-40B4-BE49-F238E27FC236}">
                <a16:creationId xmlns:a16="http://schemas.microsoft.com/office/drawing/2014/main" id="{13E72AA5-354A-B7CE-C8E0-279746B04A08}"/>
              </a:ext>
            </a:extLst>
          </p:cNvPr>
          <p:cNvPicPr>
            <a:picLocks noChangeAspect="1"/>
          </p:cNvPicPr>
          <p:nvPr/>
        </p:nvPicPr>
        <p:blipFill rotWithShape="1">
          <a:blip r:embed="rId4"/>
          <a:srcRect t="8669" r="8156" b="6537"/>
          <a:stretch/>
        </p:blipFill>
        <p:spPr>
          <a:xfrm>
            <a:off x="1780010" y="1423981"/>
            <a:ext cx="1199403" cy="1035575"/>
          </a:xfrm>
          <a:prstGeom prst="rect">
            <a:avLst/>
          </a:prstGeom>
        </p:spPr>
      </p:pic>
      <p:graphicFrame>
        <p:nvGraphicFramePr>
          <p:cNvPr id="8" name="Table 7">
            <a:extLst>
              <a:ext uri="{FF2B5EF4-FFF2-40B4-BE49-F238E27FC236}">
                <a16:creationId xmlns:a16="http://schemas.microsoft.com/office/drawing/2014/main" id="{CB9B5A74-3F2D-3F9E-B465-D6A9B58A9B21}"/>
              </a:ext>
            </a:extLst>
          </p:cNvPr>
          <p:cNvGraphicFramePr>
            <a:graphicFrameLocks noGrp="1"/>
          </p:cNvGraphicFramePr>
          <p:nvPr>
            <p:extLst>
              <p:ext uri="{D42A27DB-BD31-4B8C-83A1-F6EECF244321}">
                <p14:modId xmlns:p14="http://schemas.microsoft.com/office/powerpoint/2010/main" val="137900604"/>
              </p:ext>
            </p:extLst>
          </p:nvPr>
        </p:nvGraphicFramePr>
        <p:xfrm>
          <a:off x="1270448" y="3607617"/>
          <a:ext cx="6603101" cy="1581390"/>
        </p:xfrm>
        <a:graphic>
          <a:graphicData uri="http://schemas.openxmlformats.org/drawingml/2006/table">
            <a:tbl>
              <a:tblPr/>
              <a:tblGrid>
                <a:gridCol w="3306468">
                  <a:extLst>
                    <a:ext uri="{9D8B030D-6E8A-4147-A177-3AD203B41FA5}">
                      <a16:colId xmlns:a16="http://schemas.microsoft.com/office/drawing/2014/main" val="1155941942"/>
                    </a:ext>
                  </a:extLst>
                </a:gridCol>
                <a:gridCol w="3296633">
                  <a:extLst>
                    <a:ext uri="{9D8B030D-6E8A-4147-A177-3AD203B41FA5}">
                      <a16:colId xmlns:a16="http://schemas.microsoft.com/office/drawing/2014/main" val="2628082237"/>
                    </a:ext>
                  </a:extLst>
                </a:gridCol>
              </a:tblGrid>
              <a:tr h="225201">
                <a:tc gridSpan="2">
                  <a:txBody>
                    <a:bodyPr/>
                    <a:lstStyle/>
                    <a:p>
                      <a:pPr algn="ctr" fontAlgn="base"/>
                      <a:r>
                        <a:rPr lang="en-US" sz="1200" b="1" i="0" u="none" strike="noStrike">
                          <a:solidFill>
                            <a:srgbClr val="FFFFFF"/>
                          </a:solidFill>
                          <a:effectLst/>
                          <a:latin typeface="Arial"/>
                        </a:rPr>
                        <a:t>Specifications</a:t>
                      </a:r>
                      <a:r>
                        <a:rPr lang="en-US" sz="1200" b="1" i="0">
                          <a:solidFill>
                            <a:srgbClr val="000000"/>
                          </a:solidFill>
                          <a:effectLst/>
                          <a:latin typeface="Arial"/>
                        </a:rPr>
                        <a:t>​</a:t>
                      </a: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hMerge="1">
                  <a:txBody>
                    <a:bodyPr/>
                    <a:lstStyle/>
                    <a:p>
                      <a:pPr algn="ctr" fontAlgn="base"/>
                      <a:endParaRPr lang="en-US" sz="1200" b="0" i="0">
                        <a:solidFill>
                          <a:srgbClr val="000000"/>
                        </a:solidFill>
                        <a:effectLst/>
                        <a:latin typeface="Arial" panose="020B0604020202020204" pitchFamily="34" charset="0"/>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435690">
                <a:tc>
                  <a:txBody>
                    <a:bodyPr/>
                    <a:lstStyle/>
                    <a:p>
                      <a:pPr algn="ctr" fontAlgn="base"/>
                      <a:r>
                        <a:rPr lang="en-US" sz="1200" b="0" i="0">
                          <a:solidFill>
                            <a:srgbClr val="000000"/>
                          </a:solidFill>
                          <a:effectLst/>
                          <a:latin typeface="Arial"/>
                          <a:cs typeface="Arial"/>
                        </a:rPr>
                        <a:t>Laptop Battery</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0" i="0">
                          <a:solidFill>
                            <a:srgbClr val="000000"/>
                          </a:solidFill>
                          <a:effectLst/>
                          <a:latin typeface="Arial"/>
                        </a:rPr>
                        <a:t>4 Hours</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r h="435690">
                <a:tc>
                  <a:txBody>
                    <a:bodyPr/>
                    <a:lstStyle/>
                    <a:p>
                      <a:pPr algn="ctr" fontAlgn="base"/>
                      <a:r>
                        <a:rPr lang="en-US" sz="1200" b="0" i="0">
                          <a:solidFill>
                            <a:srgbClr val="000000"/>
                          </a:solidFill>
                          <a:effectLst/>
                          <a:latin typeface="Arial"/>
                          <a:cs typeface="Arial"/>
                        </a:rPr>
                        <a:t>Overheating Mitigation</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0" i="0">
                          <a:solidFill>
                            <a:srgbClr val="000000"/>
                          </a:solidFill>
                          <a:effectLst/>
                          <a:latin typeface="Arial"/>
                        </a:rPr>
                        <a:t>Umbrella, Laptop Cooler, and Jacket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777125"/>
                  </a:ext>
                </a:extLst>
              </a:tr>
              <a:tr h="435690">
                <a:tc>
                  <a:txBody>
                    <a:bodyPr/>
                    <a:lstStyle/>
                    <a:p>
                      <a:pPr algn="ctr" fontAlgn="base"/>
                      <a:r>
                        <a:rPr lang="en-US" sz="1200" b="0" i="0">
                          <a:solidFill>
                            <a:srgbClr val="000000"/>
                          </a:solidFill>
                          <a:effectLst/>
                          <a:latin typeface="Arial"/>
                          <a:cs typeface="Arial"/>
                        </a:rPr>
                        <a:t>Auto update Mitigation</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0" i="0">
                          <a:solidFill>
                            <a:srgbClr val="000000"/>
                          </a:solidFill>
                          <a:effectLst/>
                          <a:latin typeface="Arial"/>
                        </a:rPr>
                        <a:t>Disable Auto-Update</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049294"/>
                  </a:ext>
                </a:extLst>
              </a:tr>
            </a:tbl>
          </a:graphicData>
        </a:graphic>
      </p:graphicFrame>
      <p:sp>
        <p:nvSpPr>
          <p:cNvPr id="9" name="Arrow: Right 8">
            <a:extLst>
              <a:ext uri="{FF2B5EF4-FFF2-40B4-BE49-F238E27FC236}">
                <a16:creationId xmlns:a16="http://schemas.microsoft.com/office/drawing/2014/main" id="{40567ABA-A146-9B42-3C37-974C4C8FEC84}"/>
              </a:ext>
            </a:extLst>
          </p:cNvPr>
          <p:cNvSpPr/>
          <p:nvPr/>
        </p:nvSpPr>
        <p:spPr>
          <a:xfrm>
            <a:off x="4624062" y="1825982"/>
            <a:ext cx="610481" cy="177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SparkFun XBee Explorer USB">
            <a:extLst>
              <a:ext uri="{FF2B5EF4-FFF2-40B4-BE49-F238E27FC236}">
                <a16:creationId xmlns:a16="http://schemas.microsoft.com/office/drawing/2014/main" id="{3CD02EF2-0B23-C938-214B-C0FB1A1EF1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29" t="12801" r="4192" b="12238"/>
          <a:stretch/>
        </p:blipFill>
        <p:spPr bwMode="auto">
          <a:xfrm>
            <a:off x="5295506" y="1376112"/>
            <a:ext cx="1391055" cy="115759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F85A0B1E-DA78-CEA9-E1B0-DCFD09E99967}"/>
              </a:ext>
            </a:extLst>
          </p:cNvPr>
          <p:cNvSpPr/>
          <p:nvPr/>
        </p:nvSpPr>
        <p:spPr>
          <a:xfrm>
            <a:off x="3048113" y="1829849"/>
            <a:ext cx="601163" cy="169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descr="Radio Waves Clip Art At Clker - Sound Wave Clip Art PNG Image | Transparent  PNG Free Download on SeekPNG">
            <a:extLst>
              <a:ext uri="{FF2B5EF4-FFF2-40B4-BE49-F238E27FC236}">
                <a16:creationId xmlns:a16="http://schemas.microsoft.com/office/drawing/2014/main" id="{CB859D11-22E1-6B93-8E0A-E9E4B6F516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601" r="30191"/>
          <a:stretch/>
        </p:blipFill>
        <p:spPr bwMode="auto">
          <a:xfrm>
            <a:off x="139107" y="1341369"/>
            <a:ext cx="721631" cy="1119236"/>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F44A75A0-5549-FD59-AA37-4FE5049B700F}"/>
              </a:ext>
            </a:extLst>
          </p:cNvPr>
          <p:cNvSpPr/>
          <p:nvPr/>
        </p:nvSpPr>
        <p:spPr>
          <a:xfrm>
            <a:off x="958940" y="1822119"/>
            <a:ext cx="721632" cy="185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artoon Laptop Images, Stock Photos &amp;amp; Vectors | Shutterstock">
            <a:extLst>
              <a:ext uri="{FF2B5EF4-FFF2-40B4-BE49-F238E27FC236}">
                <a16:creationId xmlns:a16="http://schemas.microsoft.com/office/drawing/2014/main" id="{CC3D41B4-EB66-2E50-1139-730DF010EB1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425" r="2294" b="16808"/>
          <a:stretch/>
        </p:blipFill>
        <p:spPr bwMode="auto">
          <a:xfrm>
            <a:off x="7281065" y="1320651"/>
            <a:ext cx="1692759" cy="1357646"/>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BEA71563-B88D-EA80-8BC7-9BCE069D48F4}"/>
              </a:ext>
            </a:extLst>
          </p:cNvPr>
          <p:cNvSpPr/>
          <p:nvPr/>
        </p:nvSpPr>
        <p:spPr>
          <a:xfrm>
            <a:off x="6765402" y="1830363"/>
            <a:ext cx="605452" cy="177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Long Range 900 MHz OEM RF Module | Digi XBee-PRO 900HP | Digi International">
            <a:extLst>
              <a:ext uri="{FF2B5EF4-FFF2-40B4-BE49-F238E27FC236}">
                <a16:creationId xmlns:a16="http://schemas.microsoft.com/office/drawing/2014/main" id="{C0FCA84A-86EE-DF19-37AC-62031CDAA3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7761" y="1569215"/>
            <a:ext cx="838200" cy="838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2" name="Google Shape;712;p7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83</a:t>
            </a:fld>
            <a:endParaRPr sz="1000" b="0" i="0" u="none" strike="noStrike" cap="none">
              <a:solidFill>
                <a:schemeClr val="dk1"/>
              </a:solidFill>
              <a:latin typeface="Arial"/>
              <a:ea typeface="Arial"/>
              <a:cs typeface="Arial"/>
              <a:sym typeface="Arial"/>
            </a:endParaRPr>
          </a:p>
        </p:txBody>
      </p:sp>
      <p:sp>
        <p:nvSpPr>
          <p:cNvPr id="713" name="Google Shape;713;p74"/>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Antenna Trade &amp; Selection</a:t>
            </a:r>
            <a:endParaRPr/>
          </a:p>
        </p:txBody>
      </p:sp>
      <p:sp>
        <p:nvSpPr>
          <p:cNvPr id="715" name="Google Shape;715;p7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Sanat Konda</a:t>
            </a:r>
            <a:endParaRPr/>
          </a:p>
        </p:txBody>
      </p:sp>
      <p:sp>
        <p:nvSpPr>
          <p:cNvPr id="716" name="Google Shape;716;p7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CE9FB281-32F4-C85B-21A9-EEEBC911B18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200A3D0-2B4B-FC3D-34C7-B6000AF0101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A63706D3-B621-E1A6-63F2-E364BDDD7AF8}"/>
              </a:ext>
            </a:extLst>
          </p:cNvPr>
          <p:cNvGraphicFramePr>
            <a:graphicFrameLocks noGrp="1"/>
          </p:cNvGraphicFramePr>
          <p:nvPr>
            <p:extLst>
              <p:ext uri="{D42A27DB-BD31-4B8C-83A1-F6EECF244321}">
                <p14:modId xmlns:p14="http://schemas.microsoft.com/office/powerpoint/2010/main" val="476530200"/>
              </p:ext>
            </p:extLst>
          </p:nvPr>
        </p:nvGraphicFramePr>
        <p:xfrm>
          <a:off x="660038" y="1127611"/>
          <a:ext cx="7823921" cy="1991851"/>
        </p:xfrm>
        <a:graphic>
          <a:graphicData uri="http://schemas.openxmlformats.org/drawingml/2006/table">
            <a:tbl>
              <a:tblPr/>
              <a:tblGrid>
                <a:gridCol w="1068432">
                  <a:extLst>
                    <a:ext uri="{9D8B030D-6E8A-4147-A177-3AD203B41FA5}">
                      <a16:colId xmlns:a16="http://schemas.microsoft.com/office/drawing/2014/main" val="400320109"/>
                    </a:ext>
                  </a:extLst>
                </a:gridCol>
                <a:gridCol w="1027339">
                  <a:extLst>
                    <a:ext uri="{9D8B030D-6E8A-4147-A177-3AD203B41FA5}">
                      <a16:colId xmlns:a16="http://schemas.microsoft.com/office/drawing/2014/main" val="643627774"/>
                    </a:ext>
                  </a:extLst>
                </a:gridCol>
                <a:gridCol w="1130687">
                  <a:extLst>
                    <a:ext uri="{9D8B030D-6E8A-4147-A177-3AD203B41FA5}">
                      <a16:colId xmlns:a16="http://schemas.microsoft.com/office/drawing/2014/main" val="3264189467"/>
                    </a:ext>
                  </a:extLst>
                </a:gridCol>
                <a:gridCol w="923992">
                  <a:extLst>
                    <a:ext uri="{9D8B030D-6E8A-4147-A177-3AD203B41FA5}">
                      <a16:colId xmlns:a16="http://schemas.microsoft.com/office/drawing/2014/main" val="850364955"/>
                    </a:ext>
                  </a:extLst>
                </a:gridCol>
                <a:gridCol w="995952">
                  <a:extLst>
                    <a:ext uri="{9D8B030D-6E8A-4147-A177-3AD203B41FA5}">
                      <a16:colId xmlns:a16="http://schemas.microsoft.com/office/drawing/2014/main" val="3596988665"/>
                    </a:ext>
                  </a:extLst>
                </a:gridCol>
                <a:gridCol w="920345">
                  <a:extLst>
                    <a:ext uri="{9D8B030D-6E8A-4147-A177-3AD203B41FA5}">
                      <a16:colId xmlns:a16="http://schemas.microsoft.com/office/drawing/2014/main" val="3254720210"/>
                    </a:ext>
                  </a:extLst>
                </a:gridCol>
                <a:gridCol w="878587">
                  <a:extLst>
                    <a:ext uri="{9D8B030D-6E8A-4147-A177-3AD203B41FA5}">
                      <a16:colId xmlns:a16="http://schemas.microsoft.com/office/drawing/2014/main" val="1865449590"/>
                    </a:ext>
                  </a:extLst>
                </a:gridCol>
                <a:gridCol w="878587">
                  <a:extLst>
                    <a:ext uri="{9D8B030D-6E8A-4147-A177-3AD203B41FA5}">
                      <a16:colId xmlns:a16="http://schemas.microsoft.com/office/drawing/2014/main" val="874284761"/>
                    </a:ext>
                  </a:extLst>
                </a:gridCol>
              </a:tblGrid>
              <a:tr h="394351">
                <a:tc>
                  <a:txBody>
                    <a:bodyPr/>
                    <a:lstStyle/>
                    <a:p>
                      <a:pPr algn="ctr" fontAlgn="base"/>
                      <a:r>
                        <a:rPr lang="en-US" sz="1050" b="1" i="0" u="none" strike="noStrike">
                          <a:solidFill>
                            <a:srgbClr val="FFFFFF"/>
                          </a:solidFill>
                          <a:effectLst/>
                          <a:latin typeface="Arial"/>
                          <a:cs typeface="Arial"/>
                        </a:rPr>
                        <a:t>Name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Frequency </a:t>
                      </a:r>
                      <a:r>
                        <a:rPr lang="en-US" sz="1050" b="1" i="0">
                          <a:solidFill>
                            <a:srgbClr val="000000"/>
                          </a:solidFill>
                          <a:effectLst/>
                          <a:latin typeface="Arial"/>
                          <a:cs typeface="Arial"/>
                        </a:rPr>
                        <a:t>​</a:t>
                      </a:r>
                    </a:p>
                    <a:p>
                      <a:pPr algn="ctr" fontAlgn="base"/>
                      <a:r>
                        <a:rPr lang="en-US" sz="1050" b="1" i="0" u="none" strike="noStrike">
                          <a:solidFill>
                            <a:srgbClr val="FFFFFF"/>
                          </a:solidFill>
                          <a:effectLst/>
                          <a:latin typeface="Arial"/>
                          <a:cs typeface="Arial"/>
                        </a:rPr>
                        <a:t>Range (GHz)</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Length of Antenna (mm)</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Gain (</a:t>
                      </a:r>
                      <a:r>
                        <a:rPr lang="en-US" sz="1050" b="1" i="0" u="none" strike="noStrike" err="1">
                          <a:solidFill>
                            <a:srgbClr val="FFFFFF"/>
                          </a:solidFill>
                          <a:effectLst/>
                          <a:latin typeface="Arial"/>
                          <a:cs typeface="Arial"/>
                        </a:rPr>
                        <a:t>dBi</a:t>
                      </a:r>
                      <a:r>
                        <a:rPr lang="en-US" sz="1050" b="1" i="0" u="none" strike="noStrike">
                          <a:solidFill>
                            <a:srgbClr val="FFFFFF"/>
                          </a:solidFill>
                          <a:effectLst/>
                          <a:latin typeface="Arial"/>
                          <a:cs typeface="Arial"/>
                        </a:rPr>
                        <a:t>)</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050" b="1" i="0" u="none" strike="noStrike">
                          <a:solidFill>
                            <a:srgbClr val="FFFFFF"/>
                          </a:solidFill>
                          <a:effectLst/>
                          <a:latin typeface="Arial"/>
                          <a:cs typeface="Arial"/>
                        </a:rPr>
                        <a:t>Polarization</a:t>
                      </a:r>
                      <a:endParaRPr lang="en-US" sz="1050" b="1"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u="none" strike="noStrike">
                          <a:solidFill>
                            <a:srgbClr val="FFFFFF"/>
                          </a:solidFill>
                          <a:effectLst/>
                          <a:latin typeface="Arial"/>
                          <a:cs typeface="Arial"/>
                        </a:rPr>
                        <a:t>Connection Type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a:solidFill>
                            <a:schemeClr val="bg1"/>
                          </a:solidFill>
                          <a:effectLst/>
                          <a:latin typeface="Arial"/>
                          <a:cs typeface="Arial"/>
                        </a:rPr>
                        <a:t>Weight (g)</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tc>
                  <a:txBody>
                    <a:bodyPr/>
                    <a:lstStyle/>
                    <a:p>
                      <a:pPr algn="ctr" fontAlgn="base"/>
                      <a:r>
                        <a:rPr lang="en-US" sz="1050" b="1" i="0">
                          <a:solidFill>
                            <a:schemeClr val="bg1"/>
                          </a:solidFill>
                          <a:effectLst/>
                          <a:latin typeface="Arial"/>
                          <a:cs typeface="Arial"/>
                        </a:rPr>
                        <a:t>Cost ($)</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101047445"/>
                  </a:ext>
                </a:extLst>
              </a:tr>
              <a:tr h="437371">
                <a:tc>
                  <a:txBody>
                    <a:bodyPr/>
                    <a:lstStyle/>
                    <a:p>
                      <a:pPr algn="ctr" fontAlgn="base"/>
                      <a:r>
                        <a:rPr lang="en-US" sz="1050" b="0" i="0" u="none" strike="noStrike">
                          <a:solidFill>
                            <a:srgbClr val="000000"/>
                          </a:solidFill>
                          <a:effectLst/>
                          <a:latin typeface="Arial"/>
                          <a:cs typeface="Arial"/>
                        </a:rPr>
                        <a:t>Right-Angle Mini GSM</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rgbClr val="000000"/>
                          </a:solidFill>
                          <a:effectLst/>
                          <a:latin typeface="Arial"/>
                          <a:cs typeface="Arial"/>
                        </a:rPr>
                        <a:t>.85-2.1</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rgbClr val="000000"/>
                          </a:solidFill>
                          <a:effectLst/>
                          <a:latin typeface="Arial"/>
                          <a:cs typeface="Arial"/>
                        </a:rPr>
                        <a:t>57</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​2</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a:t>(Linear) Vertical</a:t>
                      </a:r>
                      <a:endParaRPr lang="en-US" sz="1050" b="0" i="0">
                        <a:solidFill>
                          <a:srgbClr val="000000"/>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Right Angle SMA</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8</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4.95</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132322"/>
                  </a:ext>
                </a:extLst>
              </a:tr>
              <a:tr h="306388">
                <a:tc>
                  <a:txBody>
                    <a:bodyPr/>
                    <a:lstStyle/>
                    <a:p>
                      <a:pPr lvl="1" algn="ctr" fontAlgn="base"/>
                      <a:r>
                        <a:rPr lang="en-US" sz="1050" b="0" i="0">
                          <a:solidFill>
                            <a:srgbClr val="000000"/>
                          </a:solidFill>
                          <a:effectLst/>
                          <a:latin typeface="Arial"/>
                          <a:cs typeface="Arial"/>
                        </a:rPr>
                        <a:t>TL-Dipole Swivel Antenna </a:t>
                      </a:r>
                      <a:endParaRPr lang="en-US" sz="1050" b="0" i="0">
                        <a:solidFill>
                          <a:srgbClr val="000000"/>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​2.4</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200</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5</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a:t>(Linear) Vertical</a:t>
                      </a:r>
                      <a:endParaRPr lang="en-US" sz="1050" b="0" i="0">
                        <a:solidFill>
                          <a:srgbClr val="000000"/>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RP-​SMA</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30</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8.95</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126077"/>
                  </a:ext>
                </a:extLst>
              </a:tr>
              <a:tr h="458881">
                <a:tc>
                  <a:txBody>
                    <a:bodyPr/>
                    <a:lstStyle/>
                    <a:p>
                      <a:pPr algn="ctr"/>
                      <a:r>
                        <a:rPr lang="it-IT" sz="1050" b="0" i="0" u="none" strike="noStrike" cap="none">
                          <a:solidFill>
                            <a:srgbClr val="FA4616"/>
                          </a:solidFill>
                          <a:effectLst/>
                          <a:latin typeface="+mn-lt"/>
                          <a:ea typeface="+mn-ea"/>
                          <a:cs typeface="+mn-cs"/>
                          <a:sym typeface="Arial"/>
                        </a:rPr>
                        <a:t>900 MHz 14 dBi Al Yagi Antenna</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A4616"/>
                          </a:solidFill>
                          <a:effectLst/>
                          <a:latin typeface="Arial"/>
                          <a:cs typeface="Arial"/>
                        </a:rPr>
                        <a:t>.90-.928</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A4616"/>
                          </a:solidFill>
                          <a:effectLst/>
                          <a:latin typeface="Arial"/>
                          <a:cs typeface="Arial"/>
                        </a:rPr>
                        <a:t>1422</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14</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Linear</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N-Female</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680</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72.32</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2514411"/>
                  </a:ext>
                </a:extLst>
              </a:tr>
            </a:tbl>
          </a:graphicData>
        </a:graphic>
      </p:graphicFrame>
      <p:graphicFrame>
        <p:nvGraphicFramePr>
          <p:cNvPr id="7" name="Table 6">
            <a:extLst>
              <a:ext uri="{FF2B5EF4-FFF2-40B4-BE49-F238E27FC236}">
                <a16:creationId xmlns:a16="http://schemas.microsoft.com/office/drawing/2014/main" id="{3C3E8884-2AEE-49FB-28EA-8F284410A207}"/>
              </a:ext>
            </a:extLst>
          </p:cNvPr>
          <p:cNvGraphicFramePr>
            <a:graphicFrameLocks noGrp="1"/>
          </p:cNvGraphicFramePr>
          <p:nvPr>
            <p:extLst>
              <p:ext uri="{D42A27DB-BD31-4B8C-83A1-F6EECF244321}">
                <p14:modId xmlns:p14="http://schemas.microsoft.com/office/powerpoint/2010/main" val="1470413732"/>
              </p:ext>
            </p:extLst>
          </p:nvPr>
        </p:nvGraphicFramePr>
        <p:xfrm>
          <a:off x="168168" y="3289606"/>
          <a:ext cx="5202318" cy="1528932"/>
        </p:xfrm>
        <a:graphic>
          <a:graphicData uri="http://schemas.openxmlformats.org/drawingml/2006/table">
            <a:tbl>
              <a:tblPr/>
              <a:tblGrid>
                <a:gridCol w="2225782">
                  <a:extLst>
                    <a:ext uri="{9D8B030D-6E8A-4147-A177-3AD203B41FA5}">
                      <a16:colId xmlns:a16="http://schemas.microsoft.com/office/drawing/2014/main" val="1155941942"/>
                    </a:ext>
                  </a:extLst>
                </a:gridCol>
                <a:gridCol w="2976536">
                  <a:extLst>
                    <a:ext uri="{9D8B030D-6E8A-4147-A177-3AD203B41FA5}">
                      <a16:colId xmlns:a16="http://schemas.microsoft.com/office/drawing/2014/main" val="2628082237"/>
                    </a:ext>
                  </a:extLst>
                </a:gridCol>
              </a:tblGrid>
              <a:tr h="340212">
                <a:tc>
                  <a:txBody>
                    <a:bodyPr/>
                    <a:lstStyle/>
                    <a:p>
                      <a:pPr algn="ctr" fontAlgn="base"/>
                      <a:r>
                        <a:rPr lang="en-US" sz="1200" b="1" i="0" u="none" strike="noStrike">
                          <a:solidFill>
                            <a:srgbClr val="FFFFFF"/>
                          </a:solidFill>
                          <a:effectLst/>
                          <a:latin typeface="Arial"/>
                        </a:rPr>
                        <a:t>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200" b="1" i="0" u="none" strike="noStrike">
                          <a:solidFill>
                            <a:srgbClr val="FFFFFF"/>
                          </a:solidFill>
                          <a:effectLst/>
                          <a:latin typeface="Arial"/>
                        </a:rPr>
                        <a:t>Reasoning for 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793828">
                <a:tc>
                  <a:txBody>
                    <a:bodyPr/>
                    <a:lstStyle/>
                    <a:p>
                      <a:pPr algn="ctr" fontAlgn="base"/>
                      <a:r>
                        <a:rPr lang="en-US" sz="1200"/>
                        <a:t>Yagi Antenna</a:t>
                      </a:r>
                      <a:endParaRPr lang="en-US" sz="1200" b="0" i="0">
                        <a:solidFill>
                          <a:srgbClr val="000000"/>
                        </a:solidFill>
                        <a:effectLst/>
                        <a:latin typeface="Arial" panose="020B0604020202020204" pitchFamily="34" charset="0"/>
                        <a:cs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200" b="0" i="0" u="none" strike="noStrike">
                          <a:solidFill>
                            <a:srgbClr val="000000"/>
                          </a:solidFill>
                          <a:effectLst/>
                          <a:latin typeface="Arial"/>
                        </a:rPr>
                        <a:t>- Gain strength immensely stronger than the other antennas</a:t>
                      </a:r>
                    </a:p>
                    <a:p>
                      <a:pPr algn="l" fontAlgn="base">
                        <a:buFont typeface="Arial" panose="020B0604020202020204" pitchFamily="34" charset="0"/>
                        <a:buNone/>
                      </a:pPr>
                      <a:r>
                        <a:rPr lang="en-US" sz="1200" b="0" i="0" u="none" strike="noStrike">
                          <a:solidFill>
                            <a:srgbClr val="000000"/>
                          </a:solidFill>
                          <a:effectLst/>
                          <a:latin typeface="Arial"/>
                        </a:rPr>
                        <a:t>- Larger antenna </a:t>
                      </a:r>
                    </a:p>
                    <a:p>
                      <a:pPr algn="l" fontAlgn="base">
                        <a:buFont typeface="Arial" panose="020B0604020202020204" pitchFamily="34" charset="0"/>
                        <a:buNone/>
                      </a:pPr>
                      <a:r>
                        <a:rPr lang="en-US" sz="1200" b="0" i="0" u="none" strike="noStrike">
                          <a:solidFill>
                            <a:srgbClr val="000000"/>
                          </a:solidFill>
                          <a:effectLst/>
                          <a:latin typeface="Arial"/>
                        </a:rPr>
                        <a:t>- Ideal frequency range</a:t>
                      </a:r>
                    </a:p>
                    <a:p>
                      <a:pPr algn="l" fontAlgn="base">
                        <a:buFont typeface="Arial" panose="020B0604020202020204" pitchFamily="34" charset="0"/>
                        <a:buNone/>
                      </a:pPr>
                      <a:r>
                        <a:rPr lang="en-US" sz="1200" b="1" i="0" u="none" strike="noStrike">
                          <a:solidFill>
                            <a:srgbClr val="000000"/>
                          </a:solidFill>
                          <a:effectLst/>
                          <a:latin typeface="Arial"/>
                        </a:rPr>
                        <a:t>- </a:t>
                      </a:r>
                      <a:r>
                        <a:rPr lang="en-US" sz="1200" b="0" i="0" u="none" strike="noStrike">
                          <a:solidFill>
                            <a:srgbClr val="000000"/>
                          </a:solidFill>
                          <a:effectLst/>
                          <a:latin typeface="Arial"/>
                        </a:rPr>
                        <a:t>Handheld, easy to maneuver</a:t>
                      </a:r>
                    </a:p>
                    <a:p>
                      <a:pPr algn="l" fontAlgn="base">
                        <a:buFont typeface="Arial" panose="020B0604020202020204" pitchFamily="34" charset="0"/>
                        <a:buNone/>
                      </a:pPr>
                      <a:r>
                        <a:rPr lang="en-US" sz="1200" b="0" i="0" u="none" strike="noStrike">
                          <a:solidFill>
                            <a:srgbClr val="000000"/>
                          </a:solidFill>
                          <a:effectLst/>
                          <a:latin typeface="Arial"/>
                        </a:rPr>
                        <a:t>- Previous use and accessibility  </a:t>
                      </a:r>
                      <a:endParaRPr lang="en-US" sz="960" b="0" i="0">
                        <a:solidFill>
                          <a:srgbClr val="000000"/>
                        </a:solidFill>
                        <a:effectLst/>
                        <a:latin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8" name="Picture 2">
            <a:extLst>
              <a:ext uri="{FF2B5EF4-FFF2-40B4-BE49-F238E27FC236}">
                <a16:creationId xmlns:a16="http://schemas.microsoft.com/office/drawing/2014/main" id="{235285D4-CC9E-6A61-5827-662B991DE7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427"/>
          <a:stretch/>
        </p:blipFill>
        <p:spPr bwMode="auto">
          <a:xfrm>
            <a:off x="784046" y="4944898"/>
            <a:ext cx="2916673" cy="14057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FD808DD-EB2D-BFD5-78FB-540D7639D0DC}"/>
              </a:ext>
            </a:extLst>
          </p:cNvPr>
          <p:cNvPicPr>
            <a:picLocks noChangeAspect="1"/>
          </p:cNvPicPr>
          <p:nvPr/>
        </p:nvPicPr>
        <p:blipFill>
          <a:blip r:embed="rId5"/>
          <a:stretch>
            <a:fillRect/>
          </a:stretch>
        </p:blipFill>
        <p:spPr>
          <a:xfrm>
            <a:off x="5612838" y="3651102"/>
            <a:ext cx="3226362" cy="177190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GCS Software</a:t>
            </a:r>
            <a:r>
              <a:rPr lang="en-US"/>
              <a:t> (1/3)</a:t>
            </a:r>
          </a:p>
        </p:txBody>
      </p:sp>
      <p:sp>
        <p:nvSpPr>
          <p:cNvPr id="725" name="Google Shape;725;p7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84</a:t>
            </a:fld>
            <a:endParaRPr sz="1000" b="0" i="0" u="none" strike="noStrike" cap="none">
              <a:solidFill>
                <a:schemeClr val="dk1"/>
              </a:solidFill>
              <a:latin typeface="Arial"/>
              <a:ea typeface="Arial"/>
              <a:cs typeface="Arial"/>
              <a:sym typeface="Arial"/>
            </a:endParaRPr>
          </a:p>
        </p:txBody>
      </p:sp>
      <p:sp>
        <p:nvSpPr>
          <p:cNvPr id="727" name="Google Shape;727;p7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6D5383E-2B08-CF6B-4105-6A811E2D8E76}"/>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970AEAB6-0920-D3C2-B315-61566EE1C28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8" name="TextBox 7">
            <a:extLst>
              <a:ext uri="{FF2B5EF4-FFF2-40B4-BE49-F238E27FC236}">
                <a16:creationId xmlns:a16="http://schemas.microsoft.com/office/drawing/2014/main" id="{CB3049C7-1759-BB94-25E3-DFA6161D7138}"/>
              </a:ext>
            </a:extLst>
          </p:cNvPr>
          <p:cNvSpPr txBox="1"/>
          <p:nvPr/>
        </p:nvSpPr>
        <p:spPr>
          <a:xfrm>
            <a:off x="227502" y="1080823"/>
            <a:ext cx="8799834"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latin typeface="+mn-lt"/>
              </a:rPr>
              <a:t>Software Packages:</a:t>
            </a:r>
          </a:p>
          <a:p>
            <a:r>
              <a:rPr lang="en-US" sz="1500">
                <a:latin typeface="+mn-lt"/>
              </a:rPr>
              <a:t> • Python 3.11.5 - Computational environment of choice </a:t>
            </a:r>
          </a:p>
          <a:p>
            <a:r>
              <a:rPr lang="en-US" sz="1500">
                <a:latin typeface="+mn-lt"/>
              </a:rPr>
              <a:t> • XCTU – </a:t>
            </a:r>
            <a:r>
              <a:rPr lang="en-US" sz="1500" err="1">
                <a:latin typeface="+mn-lt"/>
              </a:rPr>
              <a:t>XBee</a:t>
            </a:r>
            <a:r>
              <a:rPr lang="en-US" sz="1500">
                <a:latin typeface="+mn-lt"/>
              </a:rPr>
              <a:t> Program Software </a:t>
            </a:r>
            <a:endParaRPr lang="en-US" sz="1500"/>
          </a:p>
          <a:p>
            <a:r>
              <a:rPr lang="en-US" sz="1500">
                <a:latin typeface="+mn-lt"/>
              </a:rPr>
              <a:t> • XBEE Python Library – real time access to XBEE via USB interface </a:t>
            </a:r>
            <a:endParaRPr lang="en-US" sz="1500"/>
          </a:p>
          <a:p>
            <a:r>
              <a:rPr lang="en-US" sz="1500">
                <a:latin typeface="+mn-lt"/>
              </a:rPr>
              <a:t> • Matplotlib Python Library – real time plotting and data manipulation </a:t>
            </a:r>
            <a:endParaRPr lang="en-US" sz="1500"/>
          </a:p>
          <a:p>
            <a:r>
              <a:rPr lang="en-US" sz="1500">
                <a:latin typeface="+mn-lt"/>
              </a:rPr>
              <a:t> • </a:t>
            </a:r>
            <a:r>
              <a:rPr lang="en-US" sz="1500" err="1">
                <a:latin typeface="+mn-lt"/>
              </a:rPr>
              <a:t>PySimpleGUI</a:t>
            </a:r>
            <a:r>
              <a:rPr lang="en-US" sz="1500">
                <a:latin typeface="+mn-lt"/>
              </a:rPr>
              <a:t> Python Library – visual design layout and manipulation</a:t>
            </a:r>
            <a:endParaRPr lang="en-US" sz="1500"/>
          </a:p>
          <a:p>
            <a:r>
              <a:rPr lang="en-US" sz="1500">
                <a:latin typeface="+mn-lt"/>
              </a:rPr>
              <a:t> • Pandas Python Library – real time data collection and .csv file status</a:t>
            </a:r>
            <a:endParaRPr lang="en-US" sz="1500"/>
          </a:p>
          <a:p>
            <a:endParaRPr lang="en-US" sz="1500">
              <a:latin typeface="+mn-lt"/>
            </a:endParaRPr>
          </a:p>
          <a:p>
            <a:r>
              <a:rPr lang="en-US" sz="1500" b="1">
                <a:latin typeface="+mn-lt"/>
              </a:rPr>
              <a:t>Command Software and Interface: </a:t>
            </a:r>
          </a:p>
          <a:p>
            <a:r>
              <a:rPr lang="en-US" sz="1500">
                <a:latin typeface="+mn-lt"/>
              </a:rPr>
              <a:t> • Commands can be sent from the Ground Control Station to the </a:t>
            </a:r>
            <a:r>
              <a:rPr lang="en-US" sz="1500" err="1">
                <a:latin typeface="+mn-lt"/>
              </a:rPr>
              <a:t>CanSat</a:t>
            </a:r>
            <a:r>
              <a:rPr lang="en-US" sz="1500">
                <a:latin typeface="+mn-lt"/>
              </a:rPr>
              <a:t> via command. </a:t>
            </a:r>
          </a:p>
          <a:p>
            <a:r>
              <a:rPr lang="en-US" sz="1500">
                <a:latin typeface="+mn-lt"/>
              </a:rPr>
              <a:t> • The GCS uses the XBEE Python Library to access the XBEE receiver through the USB interface.</a:t>
            </a:r>
          </a:p>
          <a:p>
            <a:endParaRPr lang="en-US" sz="1500">
              <a:latin typeface="+mn-lt"/>
            </a:endParaRPr>
          </a:p>
          <a:p>
            <a:r>
              <a:rPr lang="en-US" sz="1500" b="1">
                <a:latin typeface="+mn-lt"/>
              </a:rPr>
              <a:t>Telemetry Data Recording: </a:t>
            </a:r>
          </a:p>
          <a:p>
            <a:r>
              <a:rPr lang="en-US" sz="1500">
                <a:latin typeface="+mn-lt"/>
              </a:rPr>
              <a:t> • Telemetry will be saved in a .csv file without manipulation after being read via USB interface.</a:t>
            </a:r>
          </a:p>
          <a:p>
            <a:r>
              <a:rPr lang="en-US" sz="1500">
                <a:latin typeface="+mn-lt"/>
              </a:rPr>
              <a:t> • .csv data will be analyzed in python and presented via GUI and saved in file. </a:t>
            </a:r>
          </a:p>
          <a:p>
            <a:endParaRPr lang="en-US" sz="1500">
              <a:latin typeface="+mn-lt"/>
            </a:endParaRPr>
          </a:p>
          <a:p>
            <a:r>
              <a:rPr lang="en-US" sz="1500" b="1">
                <a:latin typeface="+mn-lt"/>
              </a:rPr>
              <a:t>CSV File Generation:</a:t>
            </a:r>
          </a:p>
          <a:p>
            <a:r>
              <a:rPr lang="en-US" sz="1500">
                <a:latin typeface="+mn-lt"/>
              </a:rPr>
              <a:t> • .csv file will be generated in GCS Python software for payload and data will be continuously added to the created file as it arrives in packets to GCS. </a:t>
            </a:r>
          </a:p>
          <a:p>
            <a:endParaRPr lang="en-US" sz="1500">
              <a:latin typeface="+mn-lt"/>
            </a:endParaRPr>
          </a:p>
          <a:p>
            <a:r>
              <a:rPr lang="en-US" sz="1500" b="1"/>
              <a:t>Simulation Mode:</a:t>
            </a:r>
          </a:p>
          <a:p>
            <a:pPr marL="285750" indent="-285750">
              <a:buChar char="•"/>
            </a:pPr>
            <a:r>
              <a:rPr lang="en-US" sz="1500"/>
              <a:t>Opens simulation data .csv file and simulates reading commands at frequency of 1 Hz,</a:t>
            </a:r>
          </a:p>
        </p:txBody>
      </p:sp>
      <p:sp>
        <p:nvSpPr>
          <p:cNvPr id="4" name="Google Shape;567;p59">
            <a:extLst>
              <a:ext uri="{FF2B5EF4-FFF2-40B4-BE49-F238E27FC236}">
                <a16:creationId xmlns:a16="http://schemas.microsoft.com/office/drawing/2014/main" id="{9C4F36C4-37DC-26AA-6470-EB522F776504}"/>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3A728-DD7C-14CB-03B5-8FFB13CEEC1B}"/>
              </a:ext>
            </a:extLst>
          </p:cNvPr>
          <p:cNvSpPr>
            <a:spLocks noGrp="1"/>
          </p:cNvSpPr>
          <p:nvPr>
            <p:ph type="title"/>
          </p:nvPr>
        </p:nvSpPr>
        <p:spPr/>
        <p:txBody>
          <a:bodyPr/>
          <a:lstStyle/>
          <a:p>
            <a:r>
              <a:rPr lang="en-US"/>
              <a:t>GCS Software (2/3)</a:t>
            </a:r>
            <a:endParaRPr lang="en-US" b="0"/>
          </a:p>
        </p:txBody>
      </p:sp>
      <p:sp>
        <p:nvSpPr>
          <p:cNvPr id="4" name="Slide Number Placeholder 3">
            <a:extLst>
              <a:ext uri="{FF2B5EF4-FFF2-40B4-BE49-F238E27FC236}">
                <a16:creationId xmlns:a16="http://schemas.microsoft.com/office/drawing/2014/main" id="{9BA61B39-9761-4454-4A71-71DF4347C6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85</a:t>
            </a:fld>
            <a:endParaRPr lang="en-US"/>
          </a:p>
        </p:txBody>
      </p:sp>
      <p:pic>
        <p:nvPicPr>
          <p:cNvPr id="6" name="Picture 5" descr="A logo of a globe&#10;&#10;Description automatically generated">
            <a:extLst>
              <a:ext uri="{FF2B5EF4-FFF2-40B4-BE49-F238E27FC236}">
                <a16:creationId xmlns:a16="http://schemas.microsoft.com/office/drawing/2014/main" id="{91EA4E78-6995-2956-8864-63F9B6E2A018}"/>
              </a:ext>
            </a:extLst>
          </p:cNvPr>
          <p:cNvPicPr>
            <a:picLocks noChangeAspect="1"/>
          </p:cNvPicPr>
          <p:nvPr/>
        </p:nvPicPr>
        <p:blipFill>
          <a:blip r:embed="rId2"/>
          <a:stretch>
            <a:fillRect/>
          </a:stretch>
        </p:blipFill>
        <p:spPr>
          <a:xfrm>
            <a:off x="66288" y="43797"/>
            <a:ext cx="1533912" cy="88409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1423711-947A-BC0E-FC71-06BAF1172DF5}"/>
              </a:ext>
            </a:extLst>
          </p:cNvPr>
          <p:cNvPicPr>
            <a:picLocks noChangeAspect="1"/>
          </p:cNvPicPr>
          <p:nvPr/>
        </p:nvPicPr>
        <p:blipFill>
          <a:blip r:embed="rId3"/>
          <a:stretch>
            <a:fillRect/>
          </a:stretch>
        </p:blipFill>
        <p:spPr>
          <a:xfrm>
            <a:off x="1316037" y="1155093"/>
            <a:ext cx="6517975" cy="5019526"/>
          </a:xfrm>
          <a:prstGeom prst="rect">
            <a:avLst/>
          </a:prstGeom>
        </p:spPr>
      </p:pic>
      <p:sp>
        <p:nvSpPr>
          <p:cNvPr id="7" name="Google Shape;102;p14">
            <a:extLst>
              <a:ext uri="{FF2B5EF4-FFF2-40B4-BE49-F238E27FC236}">
                <a16:creationId xmlns:a16="http://schemas.microsoft.com/office/drawing/2014/main" id="{B98AA27D-2FC6-12C1-C885-CB2F388597F0}"/>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8" name="Google Shape;567;p59">
            <a:extLst>
              <a:ext uri="{FF2B5EF4-FFF2-40B4-BE49-F238E27FC236}">
                <a16:creationId xmlns:a16="http://schemas.microsoft.com/office/drawing/2014/main" id="{D47FC9E5-3194-9948-6A4B-C44EC524AED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
        <p:nvSpPr>
          <p:cNvPr id="5" name="Google Shape;727;p75">
            <a:extLst>
              <a:ext uri="{FF2B5EF4-FFF2-40B4-BE49-F238E27FC236}">
                <a16:creationId xmlns:a16="http://schemas.microsoft.com/office/drawing/2014/main" id="{DB5FDCA8-503C-C93C-AC59-3FB28F0400A0}"/>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08125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6D07B-E800-EB8C-985A-FA23A07B95AE}"/>
              </a:ext>
            </a:extLst>
          </p:cNvPr>
          <p:cNvSpPr>
            <a:spLocks noGrp="1"/>
          </p:cNvSpPr>
          <p:nvPr>
            <p:ph type="title"/>
          </p:nvPr>
        </p:nvSpPr>
        <p:spPr/>
        <p:txBody>
          <a:bodyPr/>
          <a:lstStyle/>
          <a:p>
            <a:r>
              <a:rPr lang="en-US"/>
              <a:t>GCS Software (3/3)</a:t>
            </a:r>
            <a:endParaRPr lang="en-US" b="0"/>
          </a:p>
        </p:txBody>
      </p:sp>
      <p:sp>
        <p:nvSpPr>
          <p:cNvPr id="4" name="Slide Number Placeholder 3">
            <a:extLst>
              <a:ext uri="{FF2B5EF4-FFF2-40B4-BE49-F238E27FC236}">
                <a16:creationId xmlns:a16="http://schemas.microsoft.com/office/drawing/2014/main" id="{92BFFB0F-C88D-3C21-CC5C-EA54D412A0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86</a:t>
            </a:fld>
            <a:endParaRPr lang="en-US"/>
          </a:p>
        </p:txBody>
      </p:sp>
      <p:pic>
        <p:nvPicPr>
          <p:cNvPr id="6" name="Picture 5" descr="A logo of a globe&#10;&#10;Description automatically generated">
            <a:extLst>
              <a:ext uri="{FF2B5EF4-FFF2-40B4-BE49-F238E27FC236}">
                <a16:creationId xmlns:a16="http://schemas.microsoft.com/office/drawing/2014/main" id="{012998DD-8B50-1ABC-6151-F241500D03CC}"/>
              </a:ext>
            </a:extLst>
          </p:cNvPr>
          <p:cNvPicPr>
            <a:picLocks noChangeAspect="1"/>
          </p:cNvPicPr>
          <p:nvPr/>
        </p:nvPicPr>
        <p:blipFill>
          <a:blip r:embed="rId2"/>
          <a:stretch>
            <a:fillRect/>
          </a:stretch>
        </p:blipFill>
        <p:spPr>
          <a:xfrm>
            <a:off x="66288" y="43797"/>
            <a:ext cx="1533912" cy="884099"/>
          </a:xfrm>
          <a:prstGeom prst="rect">
            <a:avLst/>
          </a:prstGeom>
        </p:spPr>
      </p:pic>
      <p:pic>
        <p:nvPicPr>
          <p:cNvPr id="5" name="Picture 4" descr="A table of numbers and letters&#10;&#10;Description automatically generated">
            <a:extLst>
              <a:ext uri="{FF2B5EF4-FFF2-40B4-BE49-F238E27FC236}">
                <a16:creationId xmlns:a16="http://schemas.microsoft.com/office/drawing/2014/main" id="{2BD88776-0C84-9880-41A1-B555EBAEF23F}"/>
              </a:ext>
            </a:extLst>
          </p:cNvPr>
          <p:cNvPicPr>
            <a:picLocks noChangeAspect="1"/>
          </p:cNvPicPr>
          <p:nvPr/>
        </p:nvPicPr>
        <p:blipFill>
          <a:blip r:embed="rId3"/>
          <a:stretch>
            <a:fillRect/>
          </a:stretch>
        </p:blipFill>
        <p:spPr>
          <a:xfrm>
            <a:off x="0" y="1764813"/>
            <a:ext cx="9144000" cy="3328375"/>
          </a:xfrm>
          <a:prstGeom prst="rect">
            <a:avLst/>
          </a:prstGeom>
        </p:spPr>
      </p:pic>
      <p:sp>
        <p:nvSpPr>
          <p:cNvPr id="7" name="Google Shape;102;p14">
            <a:extLst>
              <a:ext uri="{FF2B5EF4-FFF2-40B4-BE49-F238E27FC236}">
                <a16:creationId xmlns:a16="http://schemas.microsoft.com/office/drawing/2014/main" id="{BC3BAD15-6FF4-1858-4EB5-8455BA76D1B3}"/>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8" name="Google Shape;567;p59">
            <a:extLst>
              <a:ext uri="{FF2B5EF4-FFF2-40B4-BE49-F238E27FC236}">
                <a16:creationId xmlns:a16="http://schemas.microsoft.com/office/drawing/2014/main" id="{6F398632-2394-84F8-69ED-A13CD863B321}"/>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(Steele) Elliott</a:t>
            </a:r>
            <a:endParaRPr/>
          </a:p>
        </p:txBody>
      </p:sp>
      <p:sp>
        <p:nvSpPr>
          <p:cNvPr id="3" name="Google Shape;727;p75">
            <a:extLst>
              <a:ext uri="{FF2B5EF4-FFF2-40B4-BE49-F238E27FC236}">
                <a16:creationId xmlns:a16="http://schemas.microsoft.com/office/drawing/2014/main" id="{C7C19440-D995-5F00-1CF1-E6B1A427490A}"/>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0278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3" name="Google Shape;733;p76"/>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87</a:t>
            </a:fld>
            <a:endParaRPr sz="1000" b="0" i="0" u="none" strike="noStrike" cap="none">
              <a:solidFill>
                <a:schemeClr val="dk1"/>
              </a:solidFill>
              <a:latin typeface="Arial"/>
              <a:ea typeface="Arial"/>
              <a:cs typeface="Arial"/>
              <a:sym typeface="Arial"/>
            </a:endParaRPr>
          </a:p>
        </p:txBody>
      </p:sp>
      <p:sp>
        <p:nvSpPr>
          <p:cNvPr id="734" name="Google Shape;734;p76"/>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err="1">
                <a:solidFill>
                  <a:schemeClr val="accent2"/>
                </a:solidFill>
                <a:latin typeface="Arial"/>
                <a:ea typeface="Arial"/>
                <a:cs typeface="Arial"/>
                <a:sym typeface="Arial"/>
              </a:rPr>
              <a:t>CanSat</a:t>
            </a:r>
            <a:r>
              <a:rPr lang="en-US" sz="3200" b="1" i="0" u="none" strike="noStrike" cap="none">
                <a:solidFill>
                  <a:schemeClr val="accent2"/>
                </a:solidFill>
                <a:latin typeface="Arial"/>
                <a:ea typeface="Arial"/>
                <a:cs typeface="Arial"/>
                <a:sym typeface="Arial"/>
              </a:rPr>
              <a:t> Integration and Test</a:t>
            </a:r>
            <a:endParaRPr/>
          </a:p>
        </p:txBody>
      </p:sp>
      <p:sp>
        <p:nvSpPr>
          <p:cNvPr id="735" name="Google Shape;735;p76"/>
          <p:cNvSpPr txBox="1">
            <a:spLocks noGrp="1"/>
          </p:cNvSpPr>
          <p:nvPr>
            <p:ph type="subTitle" idx="1"/>
          </p:nvPr>
        </p:nvSpPr>
        <p:spPr>
          <a:xfrm>
            <a:off x="960120" y="4343400"/>
            <a:ext cx="7223760"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Evan (Steele) Elliott, Max Epstein, Melissa Gonzalez</a:t>
            </a:r>
            <a:endParaRPr/>
          </a:p>
        </p:txBody>
      </p:sp>
      <p:pic>
        <p:nvPicPr>
          <p:cNvPr id="2" name="Picture 1">
            <a:extLst>
              <a:ext uri="{FF2B5EF4-FFF2-40B4-BE49-F238E27FC236}">
                <a16:creationId xmlns:a16="http://schemas.microsoft.com/office/drawing/2014/main" id="{C00E673C-304C-C485-3D56-AE3615410EE8}"/>
              </a:ext>
            </a:extLst>
          </p:cNvPr>
          <p:cNvPicPr>
            <a:picLocks noChangeAspect="1"/>
          </p:cNvPicPr>
          <p:nvPr/>
        </p:nvPicPr>
        <p:blipFill>
          <a:blip r:embed="rId3"/>
          <a:stretch>
            <a:fillRect/>
          </a:stretch>
        </p:blipFill>
        <p:spPr>
          <a:xfrm>
            <a:off x="66288" y="43797"/>
            <a:ext cx="1533912" cy="884099"/>
          </a:xfrm>
          <a:prstGeom prst="rect">
            <a:avLst/>
          </a:prstGeom>
        </p:spPr>
      </p:pic>
      <p:sp>
        <p:nvSpPr>
          <p:cNvPr id="5" name="Google Shape;102;p14">
            <a:extLst>
              <a:ext uri="{FF2B5EF4-FFF2-40B4-BE49-F238E27FC236}">
                <a16:creationId xmlns:a16="http://schemas.microsoft.com/office/drawing/2014/main" id="{670F0094-93BB-2DD3-3D0F-7F82DE9CE73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1" name="Google Shape;741;p7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88</a:t>
            </a:fld>
            <a:endParaRPr sz="1000" b="0" i="0" u="none" strike="noStrike" cap="none">
              <a:solidFill>
                <a:schemeClr val="dk1"/>
              </a:solidFill>
              <a:latin typeface="Arial"/>
              <a:ea typeface="Arial"/>
              <a:cs typeface="Arial"/>
              <a:sym typeface="Arial"/>
            </a:endParaRPr>
          </a:p>
        </p:txBody>
      </p:sp>
      <p:sp>
        <p:nvSpPr>
          <p:cNvPr id="742" name="Google Shape;742;p77"/>
          <p:cNvSpPr txBox="1">
            <a:spLocks noGrp="1"/>
          </p:cNvSpPr>
          <p:nvPr>
            <p:ph type="title"/>
          </p:nvPr>
        </p:nvSpPr>
        <p:spPr>
          <a:xfrm>
            <a:off x="1600200" y="76200"/>
            <a:ext cx="5410200"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Integration and Test Overview</a:t>
            </a:r>
            <a:endParaRPr/>
          </a:p>
        </p:txBody>
      </p:sp>
      <p:sp>
        <p:nvSpPr>
          <p:cNvPr id="743" name="Google Shape;743;p7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sp>
        <p:nvSpPr>
          <p:cNvPr id="744" name="Google Shape;744;p7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DCF2815D-B270-649D-8368-8051E2BBE926}"/>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BFF3795B-3B99-FF42-CA63-BFDB8D907B2A}"/>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Diagram 5">
            <a:extLst>
              <a:ext uri="{FF2B5EF4-FFF2-40B4-BE49-F238E27FC236}">
                <a16:creationId xmlns:a16="http://schemas.microsoft.com/office/drawing/2014/main" id="{3F5693FC-ABDF-4246-7CFA-EFA527820C63}"/>
              </a:ext>
            </a:extLst>
          </p:cNvPr>
          <p:cNvGraphicFramePr/>
          <p:nvPr>
            <p:extLst>
              <p:ext uri="{D42A27DB-BD31-4B8C-83A1-F6EECF244321}">
                <p14:modId xmlns:p14="http://schemas.microsoft.com/office/powerpoint/2010/main" val="2295227244"/>
              </p:ext>
            </p:extLst>
          </p:nvPr>
        </p:nvGraphicFramePr>
        <p:xfrm>
          <a:off x="1325880" y="754953"/>
          <a:ext cx="6481353" cy="52191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8"/>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Subsystem Level Testing Plan (1/2)</a:t>
            </a:r>
            <a:endParaRPr/>
          </a:p>
        </p:txBody>
      </p:sp>
      <p:sp>
        <p:nvSpPr>
          <p:cNvPr id="753" name="Google Shape;753;p7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89</a:t>
            </a:fld>
            <a:endParaRPr sz="600" b="0" i="0" u="none" strike="noStrike" cap="none">
              <a:solidFill>
                <a:srgbClr val="000000"/>
              </a:solidFill>
              <a:latin typeface="Arial"/>
              <a:ea typeface="Arial"/>
              <a:cs typeface="Arial"/>
              <a:sym typeface="Arial"/>
            </a:endParaRPr>
          </a:p>
        </p:txBody>
      </p:sp>
      <p:sp>
        <p:nvSpPr>
          <p:cNvPr id="755" name="Google Shape;755;p7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72F00F39-439C-A17A-946A-613E2996C500}"/>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ED3DE2FF-7426-8CE9-E24C-B956AD66E5B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FBEC7B34-B1A6-F6F2-C132-3E8C27E9EB48}"/>
              </a:ext>
            </a:extLst>
          </p:cNvPr>
          <p:cNvGraphicFramePr>
            <a:graphicFrameLocks noGrp="1"/>
          </p:cNvGraphicFramePr>
          <p:nvPr>
            <p:extLst>
              <p:ext uri="{D42A27DB-BD31-4B8C-83A1-F6EECF244321}">
                <p14:modId xmlns:p14="http://schemas.microsoft.com/office/powerpoint/2010/main" val="1818965850"/>
              </p:ext>
            </p:extLst>
          </p:nvPr>
        </p:nvGraphicFramePr>
        <p:xfrm>
          <a:off x="373854" y="1504638"/>
          <a:ext cx="8396291" cy="4382124"/>
        </p:xfrm>
        <a:graphic>
          <a:graphicData uri="http://schemas.openxmlformats.org/drawingml/2006/table">
            <a:tbl>
              <a:tblPr/>
              <a:tblGrid>
                <a:gridCol w="2096753">
                  <a:extLst>
                    <a:ext uri="{9D8B030D-6E8A-4147-A177-3AD203B41FA5}">
                      <a16:colId xmlns:a16="http://schemas.microsoft.com/office/drawing/2014/main" val="3033938073"/>
                    </a:ext>
                  </a:extLst>
                </a:gridCol>
                <a:gridCol w="6299538">
                  <a:extLst>
                    <a:ext uri="{9D8B030D-6E8A-4147-A177-3AD203B41FA5}">
                      <a16:colId xmlns:a16="http://schemas.microsoft.com/office/drawing/2014/main" val="4110464844"/>
                    </a:ext>
                  </a:extLst>
                </a:gridCol>
              </a:tblGrid>
              <a:tr h="454405">
                <a:tc gridSpan="2">
                  <a:txBody>
                    <a:bodyPr/>
                    <a:lstStyle/>
                    <a:p>
                      <a:pPr algn="ctr" fontAlgn="base"/>
                      <a:r>
                        <a:rPr lang="en-US" sz="1400" b="1" i="0" u="none" strike="noStrike">
                          <a:solidFill>
                            <a:srgbClr val="FFFFFF"/>
                          </a:solidFill>
                          <a:effectLst/>
                          <a:latin typeface="Arial"/>
                        </a:rPr>
                        <a:t>Subsystem Level Testing</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extLst>
                  <a:ext uri="{0D108BD9-81ED-4DB2-BD59-A6C34878D82A}">
                    <a16:rowId xmlns:a16="http://schemas.microsoft.com/office/drawing/2014/main" val="829874545"/>
                  </a:ext>
                </a:extLst>
              </a:tr>
              <a:tr h="1215682">
                <a:tc>
                  <a:txBody>
                    <a:bodyPr/>
                    <a:lstStyle/>
                    <a:p>
                      <a:pPr algn="ctr" fontAlgn="base"/>
                      <a:r>
                        <a:rPr lang="en-US" sz="1400" b="1" i="0" u="none" strike="noStrike">
                          <a:solidFill>
                            <a:srgbClr val="000000"/>
                          </a:solidFill>
                          <a:effectLst/>
                          <a:latin typeface="Arial"/>
                        </a:rPr>
                        <a:t>Sensors</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Pressure sensor tests</a:t>
                      </a:r>
                    </a:p>
                    <a:p>
                      <a:pPr algn="l" fontAlgn="base">
                        <a:buFont typeface="Arial" panose="020B0604020202020204" pitchFamily="34" charset="0"/>
                        <a:buNone/>
                      </a:pPr>
                      <a:r>
                        <a:rPr lang="en-US" sz="1400" b="0" i="0" u="none" strike="noStrike">
                          <a:solidFill>
                            <a:srgbClr val="000000"/>
                          </a:solidFill>
                          <a:effectLst/>
                          <a:latin typeface="Arial"/>
                        </a:rPr>
                        <a:t>- Temperature sensor tests</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GPS location &amp; time tests</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Rotational Sensors tests</a:t>
                      </a:r>
                    </a:p>
                    <a:p>
                      <a:pPr algn="l" fontAlgn="base">
                        <a:buFont typeface="Arial" panose="020B0604020202020204" pitchFamily="34" charset="0"/>
                        <a:buNone/>
                      </a:pPr>
                      <a:r>
                        <a:rPr lang="en-US" sz="1400" b="0" i="0" u="none" strike="noStrike">
                          <a:solidFill>
                            <a:srgbClr val="000000"/>
                          </a:solidFill>
                          <a:effectLst/>
                          <a:latin typeface="Arial"/>
                        </a:rPr>
                        <a:t>- Camera recording and saving video tests</a:t>
                      </a:r>
                      <a:endParaRPr lang="en-US" sz="11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769056"/>
                  </a:ext>
                </a:extLst>
              </a:tr>
              <a:tr h="851832">
                <a:tc>
                  <a:txBody>
                    <a:bodyPr/>
                    <a:lstStyle/>
                    <a:p>
                      <a:pPr algn="ctr" fontAlgn="base"/>
                      <a:r>
                        <a:rPr lang="en-US" sz="1400" b="1" i="0" u="none" strike="noStrike">
                          <a:solidFill>
                            <a:srgbClr val="000000"/>
                          </a:solidFill>
                          <a:effectLst/>
                          <a:latin typeface="Arial"/>
                        </a:rPr>
                        <a:t>CDH</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Processor clock speed tests</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EEPROM storage size tests</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EEPROM read/write speed tests</a:t>
                      </a:r>
                      <a:r>
                        <a:rPr lang="en-US" sz="1400" b="0" i="0">
                          <a:solidFill>
                            <a:srgbClr val="000000"/>
                          </a:solidFill>
                          <a:effectLst/>
                          <a:latin typeface="Arial"/>
                        </a:rPr>
                        <a:t>​</a:t>
                      </a:r>
                      <a:endParaRPr lang="en-US" sz="11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47124"/>
                  </a:ext>
                </a:extLst>
              </a:tr>
              <a:tr h="919680">
                <a:tc>
                  <a:txBody>
                    <a:bodyPr/>
                    <a:lstStyle/>
                    <a:p>
                      <a:pPr algn="ctr" fontAlgn="base"/>
                      <a:r>
                        <a:rPr lang="en-US" sz="1400" b="1" i="0" u="none" strike="noStrike">
                          <a:solidFill>
                            <a:srgbClr val="000000"/>
                          </a:solidFill>
                          <a:effectLst/>
                          <a:latin typeface="Arial"/>
                        </a:rPr>
                        <a:t>EPS</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Battery voltage readings</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Impedance tests on each component</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Battery power output &amp; tolerance tests</a:t>
                      </a:r>
                      <a:r>
                        <a:rPr lang="en-US" sz="1400" b="0" i="0">
                          <a:solidFill>
                            <a:srgbClr val="000000"/>
                          </a:solidFill>
                          <a:effectLst/>
                          <a:latin typeface="Arial"/>
                        </a:rPr>
                        <a:t>​</a:t>
                      </a:r>
                      <a:endParaRPr lang="en-US" sz="11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87328"/>
                  </a:ext>
                </a:extLst>
              </a:tr>
              <a:tr h="940525">
                <a:tc>
                  <a:txBody>
                    <a:bodyPr/>
                    <a:lstStyle/>
                    <a:p>
                      <a:pPr algn="ctr" fontAlgn="base"/>
                      <a:r>
                        <a:rPr lang="en-US" b="1" i="0">
                          <a:solidFill>
                            <a:srgbClr val="000000"/>
                          </a:solidFill>
                          <a:effectLst/>
                        </a:rPr>
                        <a:t>Radio Communications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a:solidFill>
                            <a:srgbClr val="000000"/>
                          </a:solidFill>
                          <a:effectLst/>
                          <a:latin typeface="Arial"/>
                        </a:rPr>
                        <a:t>- XBEE radio receiver/sender tests</a:t>
                      </a:r>
                    </a:p>
                    <a:p>
                      <a:pPr algn="l" fontAlgn="base">
                        <a:buFont typeface="Arial" panose="020B0604020202020204" pitchFamily="34" charset="0"/>
                        <a:buNone/>
                      </a:pPr>
                      <a:r>
                        <a:rPr lang="en-US" sz="1400" b="0" i="0">
                          <a:solidFill>
                            <a:srgbClr val="000000"/>
                          </a:solidFill>
                          <a:effectLst/>
                          <a:latin typeface="Arial"/>
                        </a:rPr>
                        <a:t>- Antenna signal quality tests</a:t>
                      </a:r>
                    </a:p>
                    <a:p>
                      <a:pPr algn="l" fontAlgn="base">
                        <a:buFont typeface="Arial" panose="020B0604020202020204" pitchFamily="34" charset="0"/>
                        <a:buNone/>
                      </a:pPr>
                      <a:r>
                        <a:rPr lang="en-US" sz="1400" b="0" i="0">
                          <a:solidFill>
                            <a:srgbClr val="000000"/>
                          </a:solidFill>
                          <a:effectLst/>
                          <a:latin typeface="Arial"/>
                        </a:rPr>
                        <a:t>- Packet receival and transmission tests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42032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(2/7)</a:t>
            </a:r>
            <a:endParaRPr/>
          </a:p>
        </p:txBody>
      </p:sp>
      <p:sp>
        <p:nvSpPr>
          <p:cNvPr id="164" name="Google Shape;164;p2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a:t>
            </a:fld>
            <a:endParaRPr sz="1000" b="0" i="0" u="none" strike="noStrike" cap="none">
              <a:solidFill>
                <a:schemeClr val="dk1"/>
              </a:solidFill>
              <a:latin typeface="Arial"/>
              <a:ea typeface="Arial"/>
              <a:cs typeface="Arial"/>
              <a:sym typeface="Arial"/>
            </a:endParaRPr>
          </a:p>
        </p:txBody>
      </p:sp>
      <p:sp>
        <p:nvSpPr>
          <p:cNvPr id="165" name="Google Shape;165;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DB93043F-6885-E69A-B707-8A9CD174E62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D2180DC2-0DC4-8C91-F9FE-64EF140F8C3E}"/>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6">
            <a:extLst>
              <a:ext uri="{FF2B5EF4-FFF2-40B4-BE49-F238E27FC236}">
                <a16:creationId xmlns:a16="http://schemas.microsoft.com/office/drawing/2014/main" id="{1D516802-C125-1568-FC42-666A351F587B}"/>
              </a:ext>
            </a:extLst>
          </p:cNvPr>
          <p:cNvGraphicFramePr>
            <a:graphicFrameLocks noGrp="1"/>
          </p:cNvGraphicFramePr>
          <p:nvPr>
            <p:extLst>
              <p:ext uri="{D42A27DB-BD31-4B8C-83A1-F6EECF244321}">
                <p14:modId xmlns:p14="http://schemas.microsoft.com/office/powerpoint/2010/main" val="2982121599"/>
              </p:ext>
            </p:extLst>
          </p:nvPr>
        </p:nvGraphicFramePr>
        <p:xfrm>
          <a:off x="482352" y="1353968"/>
          <a:ext cx="8179294" cy="4665210"/>
        </p:xfrm>
        <a:graphic>
          <a:graphicData uri="http://schemas.openxmlformats.org/drawingml/2006/table">
            <a:tbl>
              <a:tblPr firstRow="1" bandRow="1">
                <a:tableStyleId>{9F04E99A-474F-47B1-879B-63DCE3DC75A0}</a:tableStyleId>
              </a:tblPr>
              <a:tblGrid>
                <a:gridCol w="2911404">
                  <a:extLst>
                    <a:ext uri="{9D8B030D-6E8A-4147-A177-3AD203B41FA5}">
                      <a16:colId xmlns:a16="http://schemas.microsoft.com/office/drawing/2014/main" val="2149998631"/>
                    </a:ext>
                  </a:extLst>
                </a:gridCol>
                <a:gridCol w="5267890">
                  <a:extLst>
                    <a:ext uri="{9D8B030D-6E8A-4147-A177-3AD203B41FA5}">
                      <a16:colId xmlns:a16="http://schemas.microsoft.com/office/drawing/2014/main" val="3344805926"/>
                    </a:ext>
                  </a:extLst>
                </a:gridCol>
              </a:tblGrid>
              <a:tr h="384225">
                <a:tc>
                  <a:txBody>
                    <a:bodyPr/>
                    <a:lstStyle/>
                    <a:p>
                      <a:r>
                        <a:rPr lang="en-US" sz="1100" b="1">
                          <a:solidFill>
                            <a:schemeClr val="bg1"/>
                          </a:solidFill>
                        </a:rPr>
                        <a:t>Requirement Number</a:t>
                      </a:r>
                    </a:p>
                  </a:txBody>
                  <a:tcPr>
                    <a:solidFill>
                      <a:schemeClr val="accent2"/>
                    </a:solidFill>
                  </a:tcPr>
                </a:tc>
                <a:tc>
                  <a:txBody>
                    <a:bodyPr/>
                    <a:lstStyle/>
                    <a:p>
                      <a:r>
                        <a:rPr lang="en-US" sz="1100" b="1">
                          <a:solidFill>
                            <a:schemeClr val="bg1"/>
                          </a:solidFill>
                        </a:rPr>
                        <a:t>Description</a:t>
                      </a:r>
                    </a:p>
                  </a:txBody>
                  <a:tcPr>
                    <a:solidFill>
                      <a:schemeClr val="accent2"/>
                    </a:solidFill>
                  </a:tcPr>
                </a:tc>
                <a:extLst>
                  <a:ext uri="{0D108BD9-81ED-4DB2-BD59-A6C34878D82A}">
                    <a16:rowId xmlns:a16="http://schemas.microsoft.com/office/drawing/2014/main" val="611849538"/>
                  </a:ext>
                </a:extLst>
              </a:tr>
              <a:tr h="384225">
                <a:tc>
                  <a:txBody>
                    <a:bodyPr/>
                    <a:lstStyle/>
                    <a:p>
                      <a:r>
                        <a:rPr lang="en-US" sz="1050">
                          <a:solidFill>
                            <a:schemeClr val="tx1"/>
                          </a:solidFill>
                        </a:rPr>
                        <a:t>S1</a:t>
                      </a:r>
                    </a:p>
                  </a:txBody>
                  <a:tcPr/>
                </a:tc>
                <a:tc>
                  <a:txBody>
                    <a:bodyPr/>
                    <a:lstStyle/>
                    <a:p>
                      <a:pPr lvl="0">
                        <a:buNone/>
                      </a:pPr>
                      <a:r>
                        <a:rPr lang="en-US" sz="1050">
                          <a:solidFill>
                            <a:schemeClr val="tx1"/>
                          </a:solidFill>
                        </a:rPr>
                        <a:t>The </a:t>
                      </a:r>
                      <a:r>
                        <a:rPr lang="en-US" sz="1050" err="1">
                          <a:solidFill>
                            <a:schemeClr val="tx1"/>
                          </a:solidFill>
                        </a:rPr>
                        <a:t>CanSat</a:t>
                      </a:r>
                      <a:r>
                        <a:rPr lang="en-US" sz="1050">
                          <a:solidFill>
                            <a:schemeClr val="tx1"/>
                          </a:solidFill>
                        </a:rPr>
                        <a:t> mass shall be 900 grams +/- 10 grams without the egg.</a:t>
                      </a:r>
                    </a:p>
                  </a:txBody>
                  <a:tcPr/>
                </a:tc>
                <a:extLst>
                  <a:ext uri="{0D108BD9-81ED-4DB2-BD59-A6C34878D82A}">
                    <a16:rowId xmlns:a16="http://schemas.microsoft.com/office/drawing/2014/main" val="2807679756"/>
                  </a:ext>
                </a:extLst>
              </a:tr>
              <a:tr h="384225">
                <a:tc>
                  <a:txBody>
                    <a:bodyPr/>
                    <a:lstStyle/>
                    <a:p>
                      <a:pPr lvl="0">
                        <a:buNone/>
                      </a:pPr>
                      <a:r>
                        <a:rPr lang="en-US" sz="1050">
                          <a:solidFill>
                            <a:schemeClr val="tx1"/>
                          </a:solidFill>
                        </a:rPr>
                        <a:t>S2</a:t>
                      </a:r>
                      <a:endParaRPr lang="en-US" sz="1050"/>
                    </a:p>
                  </a:txBody>
                  <a:tcPr/>
                </a:tc>
                <a:tc>
                  <a:txBody>
                    <a:bodyPr/>
                    <a:lstStyle/>
                    <a:p>
                      <a:r>
                        <a:rPr lang="en-US" sz="1050">
                          <a:solidFill>
                            <a:schemeClr val="tx1"/>
                          </a:solidFill>
                        </a:rPr>
                        <a:t>The nose cone shall be symmetrical along the thrust axis.</a:t>
                      </a:r>
                    </a:p>
                  </a:txBody>
                  <a:tcPr/>
                </a:tc>
                <a:extLst>
                  <a:ext uri="{0D108BD9-81ED-4DB2-BD59-A6C34878D82A}">
                    <a16:rowId xmlns:a16="http://schemas.microsoft.com/office/drawing/2014/main" val="469455501"/>
                  </a:ext>
                </a:extLst>
              </a:tr>
              <a:tr h="384225">
                <a:tc>
                  <a:txBody>
                    <a:bodyPr/>
                    <a:lstStyle/>
                    <a:p>
                      <a:r>
                        <a:rPr lang="en-US" sz="1050">
                          <a:solidFill>
                            <a:schemeClr val="tx1"/>
                          </a:solidFill>
                        </a:rPr>
                        <a:t>S3</a:t>
                      </a:r>
                    </a:p>
                  </a:txBody>
                  <a:tcPr/>
                </a:tc>
                <a:tc>
                  <a:txBody>
                    <a:bodyPr/>
                    <a:lstStyle/>
                    <a:p>
                      <a:r>
                        <a:rPr lang="en-US" sz="1050">
                          <a:solidFill>
                            <a:schemeClr val="tx1"/>
                          </a:solidFill>
                        </a:rPr>
                        <a:t>The nose cone radius shall be exactly 71 mm.</a:t>
                      </a:r>
                    </a:p>
                  </a:txBody>
                  <a:tcPr/>
                </a:tc>
                <a:extLst>
                  <a:ext uri="{0D108BD9-81ED-4DB2-BD59-A6C34878D82A}">
                    <a16:rowId xmlns:a16="http://schemas.microsoft.com/office/drawing/2014/main" val="381220804"/>
                  </a:ext>
                </a:extLst>
              </a:tr>
              <a:tr h="384225">
                <a:tc>
                  <a:txBody>
                    <a:bodyPr/>
                    <a:lstStyle/>
                    <a:p>
                      <a:pPr lvl="0">
                        <a:buNone/>
                      </a:pPr>
                      <a:r>
                        <a:rPr lang="en-US" sz="1050">
                          <a:solidFill>
                            <a:schemeClr val="tx1"/>
                          </a:solidFill>
                        </a:rPr>
                        <a:t>S4</a:t>
                      </a:r>
                    </a:p>
                  </a:txBody>
                  <a:tcPr/>
                </a:tc>
                <a:tc>
                  <a:txBody>
                    <a:bodyPr/>
                    <a:lstStyle/>
                    <a:p>
                      <a:pPr lvl="0">
                        <a:buNone/>
                      </a:pPr>
                      <a:r>
                        <a:rPr lang="en-US" sz="1050">
                          <a:solidFill>
                            <a:schemeClr val="tx1"/>
                          </a:solidFill>
                        </a:rPr>
                        <a:t>The nose cone shoulder radius shall be exactly 68 mm.</a:t>
                      </a:r>
                    </a:p>
                  </a:txBody>
                  <a:tcPr/>
                </a:tc>
                <a:extLst>
                  <a:ext uri="{0D108BD9-81ED-4DB2-BD59-A6C34878D82A}">
                    <a16:rowId xmlns:a16="http://schemas.microsoft.com/office/drawing/2014/main" val="522957897"/>
                  </a:ext>
                </a:extLst>
              </a:tr>
              <a:tr h="384225">
                <a:tc>
                  <a:txBody>
                    <a:bodyPr/>
                    <a:lstStyle/>
                    <a:p>
                      <a:r>
                        <a:rPr lang="en-US" sz="1050">
                          <a:solidFill>
                            <a:schemeClr val="tx1"/>
                          </a:solidFill>
                        </a:rPr>
                        <a:t>S5</a:t>
                      </a:r>
                    </a:p>
                  </a:txBody>
                  <a:tcPr/>
                </a:tc>
                <a:tc>
                  <a:txBody>
                    <a:bodyPr/>
                    <a:lstStyle/>
                    <a:p>
                      <a:r>
                        <a:rPr lang="en-US" sz="1050">
                          <a:solidFill>
                            <a:schemeClr val="tx1"/>
                          </a:solidFill>
                        </a:rPr>
                        <a:t>The nose cone shoulder length shall be a minimum of 50 mm.</a:t>
                      </a:r>
                    </a:p>
                  </a:txBody>
                  <a:tcPr/>
                </a:tc>
                <a:extLst>
                  <a:ext uri="{0D108BD9-81ED-4DB2-BD59-A6C34878D82A}">
                    <a16:rowId xmlns:a16="http://schemas.microsoft.com/office/drawing/2014/main" val="3938391041"/>
                  </a:ext>
                </a:extLst>
              </a:tr>
              <a:tr h="384225">
                <a:tc>
                  <a:txBody>
                    <a:bodyPr/>
                    <a:lstStyle/>
                    <a:p>
                      <a:r>
                        <a:rPr lang="en-US" sz="1050">
                          <a:solidFill>
                            <a:schemeClr val="tx1"/>
                          </a:solidFill>
                        </a:rPr>
                        <a:t>S6</a:t>
                      </a:r>
                    </a:p>
                  </a:txBody>
                  <a:tcPr/>
                </a:tc>
                <a:tc>
                  <a:txBody>
                    <a:bodyPr/>
                    <a:lstStyle/>
                    <a:p>
                      <a:r>
                        <a:rPr lang="en-US" sz="1050">
                          <a:solidFill>
                            <a:schemeClr val="tx1"/>
                          </a:solidFill>
                        </a:rPr>
                        <a:t>CanSat structure must be able to survive 15 Gs vibration.</a:t>
                      </a:r>
                    </a:p>
                  </a:txBody>
                  <a:tcPr/>
                </a:tc>
                <a:extLst>
                  <a:ext uri="{0D108BD9-81ED-4DB2-BD59-A6C34878D82A}">
                    <a16:rowId xmlns:a16="http://schemas.microsoft.com/office/drawing/2014/main" val="3494010540"/>
                  </a:ext>
                </a:extLst>
              </a:tr>
              <a:tr h="384225">
                <a:tc>
                  <a:txBody>
                    <a:bodyPr/>
                    <a:lstStyle/>
                    <a:p>
                      <a:pPr lvl="0">
                        <a:buNone/>
                      </a:pPr>
                      <a:r>
                        <a:rPr lang="en-US" sz="1050">
                          <a:solidFill>
                            <a:schemeClr val="tx1"/>
                          </a:solidFill>
                        </a:rPr>
                        <a:t>S7</a:t>
                      </a:r>
                    </a:p>
                  </a:txBody>
                  <a:tcPr/>
                </a:tc>
                <a:tc>
                  <a:txBody>
                    <a:bodyPr/>
                    <a:lstStyle/>
                    <a:p>
                      <a:pPr lvl="0">
                        <a:buNone/>
                      </a:pPr>
                      <a:r>
                        <a:rPr lang="en-US" sz="1050">
                          <a:solidFill>
                            <a:schemeClr val="tx1"/>
                          </a:solidFill>
                        </a:rPr>
                        <a:t>CanSat shall must survive 30 Gs shock.</a:t>
                      </a:r>
                    </a:p>
                  </a:txBody>
                  <a:tcPr/>
                </a:tc>
                <a:extLst>
                  <a:ext uri="{0D108BD9-81ED-4DB2-BD59-A6C34878D82A}">
                    <a16:rowId xmlns:a16="http://schemas.microsoft.com/office/drawing/2014/main" val="3824507875"/>
                  </a:ext>
                </a:extLst>
              </a:tr>
              <a:tr h="384225">
                <a:tc>
                  <a:txBody>
                    <a:bodyPr/>
                    <a:lstStyle/>
                    <a:p>
                      <a:pPr lvl="0">
                        <a:buNone/>
                      </a:pPr>
                      <a:r>
                        <a:rPr lang="en-US" sz="1050">
                          <a:solidFill>
                            <a:schemeClr val="tx1"/>
                          </a:solidFill>
                        </a:rPr>
                        <a:t>S8</a:t>
                      </a:r>
                    </a:p>
                  </a:txBody>
                  <a:tcPr/>
                </a:tc>
                <a:tc>
                  <a:txBody>
                    <a:bodyPr/>
                    <a:lstStyle/>
                    <a:p>
                      <a:pPr lvl="0">
                        <a:buNone/>
                      </a:pPr>
                      <a:r>
                        <a:rPr lang="en-US" sz="1050">
                          <a:solidFill>
                            <a:schemeClr val="tx1"/>
                          </a:solidFill>
                        </a:rPr>
                        <a:t>The CanSat shall perform the function of the nose cone during rocket ascent.</a:t>
                      </a:r>
                    </a:p>
                  </a:txBody>
                  <a:tcPr/>
                </a:tc>
                <a:extLst>
                  <a:ext uri="{0D108BD9-81ED-4DB2-BD59-A6C34878D82A}">
                    <a16:rowId xmlns:a16="http://schemas.microsoft.com/office/drawing/2014/main" val="809328955"/>
                  </a:ext>
                </a:extLst>
              </a:tr>
              <a:tr h="384225">
                <a:tc>
                  <a:txBody>
                    <a:bodyPr/>
                    <a:lstStyle/>
                    <a:p>
                      <a:pPr lvl="0">
                        <a:buNone/>
                      </a:pPr>
                      <a:r>
                        <a:rPr lang="en-US" sz="1050">
                          <a:solidFill>
                            <a:schemeClr val="tx1"/>
                          </a:solidFill>
                        </a:rPr>
                        <a:t>S9</a:t>
                      </a:r>
                    </a:p>
                  </a:txBody>
                  <a:tcPr/>
                </a:tc>
                <a:tc>
                  <a:txBody>
                    <a:bodyPr/>
                    <a:lstStyle/>
                    <a:p>
                      <a:pPr lvl="0">
                        <a:buNone/>
                      </a:pPr>
                      <a:r>
                        <a:rPr lang="en-US" sz="1050">
                          <a:solidFill>
                            <a:schemeClr val="tx1"/>
                          </a:solidFill>
                        </a:rPr>
                        <a:t>The rocket airframe can be used to restrain any deployable parts of the </a:t>
                      </a:r>
                      <a:r>
                        <a:rPr lang="en-US" sz="1050" err="1">
                          <a:solidFill>
                            <a:schemeClr val="tx1"/>
                          </a:solidFill>
                        </a:rPr>
                        <a:t>CanSat</a:t>
                      </a:r>
                      <a:r>
                        <a:rPr lang="en-US" sz="1050">
                          <a:solidFill>
                            <a:schemeClr val="tx1"/>
                          </a:solidFill>
                        </a:rPr>
                        <a:t>, but shall allow the </a:t>
                      </a:r>
                      <a:r>
                        <a:rPr lang="en-US" sz="1050" err="1">
                          <a:solidFill>
                            <a:schemeClr val="tx1"/>
                          </a:solidFill>
                        </a:rPr>
                        <a:t>CanSat</a:t>
                      </a:r>
                      <a:r>
                        <a:rPr lang="en-US" sz="1050">
                          <a:solidFill>
                            <a:schemeClr val="tx1"/>
                          </a:solidFill>
                        </a:rPr>
                        <a:t> to slide out of the payload section freely.</a:t>
                      </a:r>
                    </a:p>
                  </a:txBody>
                  <a:tcPr/>
                </a:tc>
                <a:extLst>
                  <a:ext uri="{0D108BD9-81ED-4DB2-BD59-A6C34878D82A}">
                    <a16:rowId xmlns:a16="http://schemas.microsoft.com/office/drawing/2014/main" val="327403139"/>
                  </a:ext>
                </a:extLst>
              </a:tr>
              <a:tr h="384225">
                <a:tc>
                  <a:txBody>
                    <a:bodyPr/>
                    <a:lstStyle/>
                    <a:p>
                      <a:r>
                        <a:rPr lang="en-US" sz="1050">
                          <a:solidFill>
                            <a:schemeClr val="tx1"/>
                          </a:solidFill>
                        </a:rPr>
                        <a:t>S10</a:t>
                      </a:r>
                    </a:p>
                  </a:txBody>
                  <a:tcPr/>
                </a:tc>
                <a:tc>
                  <a:txBody>
                    <a:bodyPr/>
                    <a:lstStyle/>
                    <a:p>
                      <a:r>
                        <a:rPr lang="en-US" sz="1050">
                          <a:solidFill>
                            <a:schemeClr val="tx1"/>
                          </a:solidFill>
                        </a:rPr>
                        <a:t>The rocket airframe can be used as part of the </a:t>
                      </a:r>
                      <a:r>
                        <a:rPr lang="en-US" sz="1050" err="1">
                          <a:solidFill>
                            <a:schemeClr val="tx1"/>
                          </a:solidFill>
                        </a:rPr>
                        <a:t>CanSat</a:t>
                      </a:r>
                      <a:r>
                        <a:rPr lang="en-US" sz="1050">
                          <a:solidFill>
                            <a:schemeClr val="tx1"/>
                          </a:solidFill>
                        </a:rPr>
                        <a:t> operations.</a:t>
                      </a:r>
                    </a:p>
                  </a:txBody>
                  <a:tcPr/>
                </a:tc>
                <a:extLst>
                  <a:ext uri="{0D108BD9-81ED-4DB2-BD59-A6C34878D82A}">
                    <a16:rowId xmlns:a16="http://schemas.microsoft.com/office/drawing/2014/main" val="3581176908"/>
                  </a:ext>
                </a:extLst>
              </a:tr>
              <a:tr h="384225">
                <a:tc>
                  <a:txBody>
                    <a:bodyPr/>
                    <a:lstStyle/>
                    <a:p>
                      <a:r>
                        <a:rPr lang="en-US" sz="1050">
                          <a:solidFill>
                            <a:schemeClr val="tx1"/>
                          </a:solidFill>
                        </a:rPr>
                        <a:t>S11</a:t>
                      </a:r>
                    </a:p>
                  </a:txBody>
                  <a:tcPr/>
                </a:tc>
                <a:tc>
                  <a:txBody>
                    <a:bodyPr/>
                    <a:lstStyle/>
                    <a:p>
                      <a:pPr lvl="0">
                        <a:buNone/>
                      </a:pPr>
                      <a:r>
                        <a:rPr lang="en-US" sz="1050">
                          <a:solidFill>
                            <a:schemeClr val="tx1"/>
                          </a:solidFill>
                        </a:rPr>
                        <a:t>All electronics and mechanical components shall be hard mounted using proper mounts such as standoffs, screws, or high performance adhesives.</a:t>
                      </a:r>
                    </a:p>
                  </a:txBody>
                  <a:tcPr/>
                </a:tc>
                <a:extLst>
                  <a:ext uri="{0D108BD9-81ED-4DB2-BD59-A6C34878D82A}">
                    <a16:rowId xmlns:a16="http://schemas.microsoft.com/office/drawing/2014/main" val="2827702404"/>
                  </a:ext>
                </a:extLst>
              </a:tr>
            </a:tbl>
          </a:graphicData>
        </a:graphic>
      </p:graphicFrame>
    </p:spTree>
    <p:extLst>
      <p:ext uri="{BB962C8B-B14F-4D97-AF65-F5344CB8AC3E}">
        <p14:creationId xmlns:p14="http://schemas.microsoft.com/office/powerpoint/2010/main" val="24799095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8"/>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Subsystem Level Testing Plan (2/2)</a:t>
            </a:r>
            <a:endParaRPr/>
          </a:p>
        </p:txBody>
      </p:sp>
      <p:sp>
        <p:nvSpPr>
          <p:cNvPr id="753" name="Google Shape;753;p7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dirty="0">
                <a:solidFill>
                  <a:srgbClr val="000000"/>
                </a:solidFill>
                <a:latin typeface="Arial"/>
                <a:ea typeface="Arial"/>
                <a:cs typeface="Arial"/>
                <a:sym typeface="Arial"/>
              </a:rPr>
              <a:t>90</a:t>
            </a:fld>
            <a:endParaRPr sz="600" b="0" i="0" u="none" strike="noStrike" cap="none">
              <a:solidFill>
                <a:srgbClr val="000000"/>
              </a:solidFill>
              <a:latin typeface="Arial"/>
              <a:ea typeface="Arial"/>
              <a:cs typeface="Arial"/>
              <a:sym typeface="Arial"/>
            </a:endParaRPr>
          </a:p>
        </p:txBody>
      </p:sp>
      <p:sp>
        <p:nvSpPr>
          <p:cNvPr id="755" name="Google Shape;755;p7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72F00F39-439C-A17A-946A-613E2996C500}"/>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ED3DE2FF-7426-8CE9-E24C-B956AD66E5B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Table 3">
            <a:extLst>
              <a:ext uri="{FF2B5EF4-FFF2-40B4-BE49-F238E27FC236}">
                <a16:creationId xmlns:a16="http://schemas.microsoft.com/office/drawing/2014/main" id="{A3D507E9-80DD-FB8F-0D96-DFEBF009A52E}"/>
              </a:ext>
            </a:extLst>
          </p:cNvPr>
          <p:cNvGraphicFramePr>
            <a:graphicFrameLocks noGrp="1"/>
          </p:cNvGraphicFramePr>
          <p:nvPr>
            <p:extLst>
              <p:ext uri="{D42A27DB-BD31-4B8C-83A1-F6EECF244321}">
                <p14:modId xmlns:p14="http://schemas.microsoft.com/office/powerpoint/2010/main" val="2239489850"/>
              </p:ext>
            </p:extLst>
          </p:nvPr>
        </p:nvGraphicFramePr>
        <p:xfrm>
          <a:off x="341850" y="1608808"/>
          <a:ext cx="8460300" cy="4187280"/>
        </p:xfrm>
        <a:graphic>
          <a:graphicData uri="http://schemas.openxmlformats.org/drawingml/2006/table">
            <a:tbl>
              <a:tblPr/>
              <a:tblGrid>
                <a:gridCol w="2112738">
                  <a:extLst>
                    <a:ext uri="{9D8B030D-6E8A-4147-A177-3AD203B41FA5}">
                      <a16:colId xmlns:a16="http://schemas.microsoft.com/office/drawing/2014/main" val="3033938073"/>
                    </a:ext>
                  </a:extLst>
                </a:gridCol>
                <a:gridCol w="6347562">
                  <a:extLst>
                    <a:ext uri="{9D8B030D-6E8A-4147-A177-3AD203B41FA5}">
                      <a16:colId xmlns:a16="http://schemas.microsoft.com/office/drawing/2014/main" val="4110464844"/>
                    </a:ext>
                  </a:extLst>
                </a:gridCol>
              </a:tblGrid>
              <a:tr h="457200">
                <a:tc gridSpan="2">
                  <a:txBody>
                    <a:bodyPr/>
                    <a:lstStyle/>
                    <a:p>
                      <a:pPr algn="ctr" fontAlgn="base"/>
                      <a:r>
                        <a:rPr lang="en-US" sz="1400" b="1" i="0" u="none" strike="noStrike">
                          <a:solidFill>
                            <a:srgbClr val="FFFFFF"/>
                          </a:solidFill>
                          <a:effectLst/>
                          <a:latin typeface="Arial"/>
                        </a:rPr>
                        <a:t>Subsystem Level Testing</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extLst>
                  <a:ext uri="{0D108BD9-81ED-4DB2-BD59-A6C34878D82A}">
                    <a16:rowId xmlns:a16="http://schemas.microsoft.com/office/drawing/2014/main" val="829874545"/>
                  </a:ext>
                </a:extLst>
              </a:tr>
              <a:tr h="1082709">
                <a:tc>
                  <a:txBody>
                    <a:bodyPr/>
                    <a:lstStyle/>
                    <a:p>
                      <a:pPr algn="ctr" fontAlgn="base"/>
                      <a:r>
                        <a:rPr lang="en-US" sz="1400" b="1" i="0" u="none" strike="noStrike">
                          <a:solidFill>
                            <a:srgbClr val="000000"/>
                          </a:solidFill>
                          <a:effectLst/>
                          <a:latin typeface="Arial"/>
                        </a:rPr>
                        <a:t>FSW</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a:solidFill>
                            <a:srgbClr val="000000"/>
                          </a:solidFill>
                          <a:effectLst/>
                          <a:latin typeface="Arial"/>
                        </a:rPr>
                        <a:t>- Data live graph generation tests</a:t>
                      </a:r>
                    </a:p>
                    <a:p>
                      <a:pPr algn="l" fontAlgn="base">
                        <a:buFont typeface="Arial" panose="020B0604020202020204" pitchFamily="34" charset="0"/>
                        <a:buNone/>
                      </a:pPr>
                      <a:r>
                        <a:rPr lang="en-US" sz="1400" b="0" i="0">
                          <a:solidFill>
                            <a:srgbClr val="000000"/>
                          </a:solidFill>
                          <a:effectLst/>
                          <a:latin typeface="Arial"/>
                        </a:rPr>
                        <a:t>- Simulation mode tests</a:t>
                      </a:r>
                    </a:p>
                    <a:p>
                      <a:pPr algn="l" fontAlgn="base">
                        <a:buFont typeface="Arial" panose="020B0604020202020204" pitchFamily="34" charset="0"/>
                        <a:buNone/>
                      </a:pPr>
                      <a:r>
                        <a:rPr lang="en-US" sz="1400" b="0" i="0">
                          <a:solidFill>
                            <a:srgbClr val="000000"/>
                          </a:solidFill>
                          <a:effectLst/>
                          <a:latin typeface="Arial"/>
                        </a:rPr>
                        <a:t>- CSV data saving &amp; handling</a:t>
                      </a:r>
                    </a:p>
                    <a:p>
                      <a:pPr algn="l" fontAlgn="base">
                        <a:buFont typeface="Arial" panose="020B0604020202020204" pitchFamily="34" charset="0"/>
                        <a:buNone/>
                      </a:pPr>
                      <a:r>
                        <a:rPr lang="en-US" sz="1400" b="0" i="0">
                          <a:solidFill>
                            <a:srgbClr val="000000"/>
                          </a:solidFill>
                          <a:effectLst/>
                          <a:latin typeface="Arial"/>
                        </a:rPr>
                        <a:t>- Software states testing</a:t>
                      </a:r>
                      <a:endParaRPr lang="en-US" sz="112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769056"/>
                  </a:ext>
                </a:extLst>
              </a:tr>
              <a:tr h="1542208">
                <a:tc>
                  <a:txBody>
                    <a:bodyPr/>
                    <a:lstStyle/>
                    <a:p>
                      <a:pPr algn="ctr" fontAlgn="base"/>
                      <a:r>
                        <a:rPr lang="en-US" sz="1400" b="1" i="0" u="none" strike="noStrike">
                          <a:solidFill>
                            <a:srgbClr val="000000"/>
                          </a:solidFill>
                          <a:effectLst/>
                          <a:latin typeface="Arial"/>
                        </a:rPr>
                        <a:t>Mechanical</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Container &amp; probe structural tests</a:t>
                      </a:r>
                    </a:p>
                    <a:p>
                      <a:pPr algn="l" fontAlgn="base">
                        <a:buFont typeface="Arial" panose="020B0604020202020204" pitchFamily="34" charset="0"/>
                        <a:buNone/>
                      </a:pPr>
                      <a:r>
                        <a:rPr lang="en-US" sz="1400" b="0" i="0">
                          <a:solidFill>
                            <a:srgbClr val="000000"/>
                          </a:solidFill>
                          <a:effectLst/>
                          <a:latin typeface="Arial"/>
                        </a:rPr>
                        <a:t>- Probe deployment tests</a:t>
                      </a:r>
                    </a:p>
                    <a:p>
                      <a:pPr algn="l" fontAlgn="base">
                        <a:buFont typeface="Arial" panose="020B0604020202020204" pitchFamily="34" charset="0"/>
                        <a:buNone/>
                      </a:pPr>
                      <a:r>
                        <a:rPr lang="en-US" sz="1400" b="0" i="0">
                          <a:solidFill>
                            <a:srgbClr val="000000"/>
                          </a:solidFill>
                          <a:effectLst/>
                          <a:latin typeface="Arial"/>
                        </a:rPr>
                        <a:t>- Probe upright testing</a:t>
                      </a:r>
                    </a:p>
                    <a:p>
                      <a:pPr algn="l" fontAlgn="base">
                        <a:buFont typeface="Arial" panose="020B0604020202020204" pitchFamily="34" charset="0"/>
                        <a:buNone/>
                      </a:pPr>
                      <a:r>
                        <a:rPr lang="en-US" sz="1400" b="0" i="0">
                          <a:solidFill>
                            <a:srgbClr val="000000"/>
                          </a:solidFill>
                          <a:effectLst/>
                          <a:latin typeface="Arial"/>
                        </a:rPr>
                        <a:t>- Avionics bay structural integrity tests</a:t>
                      </a:r>
                    </a:p>
                    <a:p>
                      <a:pPr algn="l" fontAlgn="base">
                        <a:buFont typeface="Arial" panose="020B0604020202020204" pitchFamily="34" charset="0"/>
                        <a:buNone/>
                      </a:pPr>
                      <a:r>
                        <a:rPr lang="en-US" sz="1400" b="0" i="0">
                          <a:solidFill>
                            <a:srgbClr val="000000"/>
                          </a:solidFill>
                          <a:effectLst/>
                          <a:latin typeface="Arial"/>
                        </a:rPr>
                        <a:t>- Parachute deployment release tests</a:t>
                      </a:r>
                    </a:p>
                    <a:p>
                      <a:pPr algn="l" fontAlgn="base">
                        <a:buFont typeface="Arial" panose="020B0604020202020204" pitchFamily="34" charset="0"/>
                        <a:buNone/>
                      </a:pPr>
                      <a:r>
                        <a:rPr lang="en-US" sz="1400" b="0" i="0">
                          <a:solidFill>
                            <a:srgbClr val="000000"/>
                          </a:solidFill>
                          <a:effectLst/>
                          <a:latin typeface="Arial"/>
                        </a:rPr>
                        <a:t>- Probe stability control tests</a:t>
                      </a:r>
                    </a:p>
                    <a:p>
                      <a:pPr algn="l" fontAlgn="base">
                        <a:buFont typeface="Arial" panose="020B0604020202020204" pitchFamily="34" charset="0"/>
                        <a:buNone/>
                      </a:pPr>
                      <a:r>
                        <a:rPr lang="en-US" sz="1400" b="0" i="0">
                          <a:solidFill>
                            <a:srgbClr val="000000"/>
                          </a:solidFill>
                          <a:effectLst/>
                          <a:latin typeface="Arial"/>
                        </a:rPr>
                        <a:t>- Flag raising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47124"/>
                  </a:ext>
                </a:extLst>
              </a:tr>
              <a:tr h="1062411">
                <a:tc>
                  <a:txBody>
                    <a:bodyPr/>
                    <a:lstStyle/>
                    <a:p>
                      <a:pPr algn="ctr" fontAlgn="base"/>
                      <a:r>
                        <a:rPr lang="en-US" sz="1400" b="1" i="0" u="none" strike="noStrike">
                          <a:solidFill>
                            <a:srgbClr val="000000"/>
                          </a:solidFill>
                          <a:effectLst/>
                          <a:latin typeface="Arial"/>
                        </a:rPr>
                        <a:t>Descent Control</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Parachute Drogue tests</a:t>
                      </a:r>
                    </a:p>
                    <a:p>
                      <a:pPr algn="l" fontAlgn="base">
                        <a:buFont typeface="Arial" panose="020B0604020202020204" pitchFamily="34" charset="0"/>
                        <a:buNone/>
                      </a:pPr>
                      <a:r>
                        <a:rPr lang="en-US" sz="1400" b="0" i="0" u="none" strike="noStrike">
                          <a:solidFill>
                            <a:srgbClr val="000000"/>
                          </a:solidFill>
                          <a:effectLst/>
                          <a:latin typeface="Arial"/>
                        </a:rPr>
                        <a:t>- Parachute reefing tests</a:t>
                      </a:r>
                    </a:p>
                    <a:p>
                      <a:pPr algn="l" fontAlgn="base">
                        <a:buFont typeface="Arial" panose="020B0604020202020204" pitchFamily="34" charset="0"/>
                        <a:buNone/>
                      </a:pPr>
                      <a:r>
                        <a:rPr lang="en-US" sz="1400" b="0" i="0" u="none" strike="noStrike">
                          <a:solidFill>
                            <a:srgbClr val="000000"/>
                          </a:solidFill>
                          <a:effectLst/>
                          <a:latin typeface="Arial"/>
                        </a:rPr>
                        <a:t>- Parachute deployment tests</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a:solidFill>
                            <a:srgbClr val="000000"/>
                          </a:solidFill>
                          <a:effectLst/>
                          <a:latin typeface="Arial"/>
                        </a:rPr>
                        <a:t>- Aerobraking device 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87328"/>
                  </a:ext>
                </a:extLst>
              </a:tr>
            </a:tbl>
          </a:graphicData>
        </a:graphic>
      </p:graphicFrame>
    </p:spTree>
    <p:extLst>
      <p:ext uri="{BB962C8B-B14F-4D97-AF65-F5344CB8AC3E}">
        <p14:creationId xmlns:p14="http://schemas.microsoft.com/office/powerpoint/2010/main" val="1105067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9"/>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Integrated Level Functional Test Plan</a:t>
            </a:r>
            <a:endParaRPr/>
          </a:p>
        </p:txBody>
      </p:sp>
      <p:sp>
        <p:nvSpPr>
          <p:cNvPr id="763" name="Google Shape;763;p7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91</a:t>
            </a:fld>
            <a:endParaRPr b="0" i="0" u="none" strike="noStrike" cap="none">
              <a:solidFill>
                <a:srgbClr val="000000"/>
              </a:solidFill>
              <a:latin typeface="Arial"/>
              <a:ea typeface="Arial"/>
              <a:cs typeface="Arial"/>
              <a:sym typeface="Arial"/>
            </a:endParaRPr>
          </a:p>
        </p:txBody>
      </p:sp>
      <p:sp>
        <p:nvSpPr>
          <p:cNvPr id="765" name="Google Shape;765;p7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pic>
        <p:nvPicPr>
          <p:cNvPr id="2" name="Picture 1">
            <a:extLst>
              <a:ext uri="{FF2B5EF4-FFF2-40B4-BE49-F238E27FC236}">
                <a16:creationId xmlns:a16="http://schemas.microsoft.com/office/drawing/2014/main" id="{6C56DAE0-5D23-35FA-6336-E4A0798FD73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31C99CFB-EC55-663B-F35F-34723C047626}"/>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Table 5">
            <a:extLst>
              <a:ext uri="{FF2B5EF4-FFF2-40B4-BE49-F238E27FC236}">
                <a16:creationId xmlns:a16="http://schemas.microsoft.com/office/drawing/2014/main" id="{431D8EDC-14EE-5D3D-1518-DD4275B48204}"/>
              </a:ext>
            </a:extLst>
          </p:cNvPr>
          <p:cNvGraphicFramePr>
            <a:graphicFrameLocks noGrp="1"/>
          </p:cNvGraphicFramePr>
          <p:nvPr>
            <p:extLst>
              <p:ext uri="{D42A27DB-BD31-4B8C-83A1-F6EECF244321}">
                <p14:modId xmlns:p14="http://schemas.microsoft.com/office/powerpoint/2010/main" val="1751148202"/>
              </p:ext>
            </p:extLst>
          </p:nvPr>
        </p:nvGraphicFramePr>
        <p:xfrm>
          <a:off x="341850" y="1507005"/>
          <a:ext cx="8460300" cy="4401774"/>
        </p:xfrm>
        <a:graphic>
          <a:graphicData uri="http://schemas.openxmlformats.org/drawingml/2006/table">
            <a:tbl>
              <a:tblPr/>
              <a:tblGrid>
                <a:gridCol w="2112738">
                  <a:extLst>
                    <a:ext uri="{9D8B030D-6E8A-4147-A177-3AD203B41FA5}">
                      <a16:colId xmlns:a16="http://schemas.microsoft.com/office/drawing/2014/main" val="3033938073"/>
                    </a:ext>
                  </a:extLst>
                </a:gridCol>
                <a:gridCol w="6347562">
                  <a:extLst>
                    <a:ext uri="{9D8B030D-6E8A-4147-A177-3AD203B41FA5}">
                      <a16:colId xmlns:a16="http://schemas.microsoft.com/office/drawing/2014/main" val="4110464844"/>
                    </a:ext>
                  </a:extLst>
                </a:gridCol>
              </a:tblGrid>
              <a:tr h="457200">
                <a:tc gridSpan="2">
                  <a:txBody>
                    <a:bodyPr/>
                    <a:lstStyle/>
                    <a:p>
                      <a:pPr algn="ctr" fontAlgn="base"/>
                      <a:r>
                        <a:rPr lang="en-US" sz="1400" b="1" i="0" u="none" strike="noStrike">
                          <a:solidFill>
                            <a:srgbClr val="FFFFFF"/>
                          </a:solidFill>
                          <a:effectLst/>
                          <a:latin typeface="Arial"/>
                        </a:rPr>
                        <a:t>Testing Plan</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extLst>
                  <a:ext uri="{0D108BD9-81ED-4DB2-BD59-A6C34878D82A}">
                    <a16:rowId xmlns:a16="http://schemas.microsoft.com/office/drawing/2014/main" val="829874545"/>
                  </a:ext>
                </a:extLst>
              </a:tr>
              <a:tr h="539523">
                <a:tc>
                  <a:txBody>
                    <a:bodyPr/>
                    <a:lstStyle/>
                    <a:p>
                      <a:pPr algn="ctr" fontAlgn="base"/>
                      <a:r>
                        <a:rPr lang="en-US" sz="1400" b="1" i="0" u="none" strike="noStrike">
                          <a:solidFill>
                            <a:srgbClr val="000000"/>
                          </a:solidFill>
                          <a:effectLst/>
                          <a:latin typeface="Arial"/>
                        </a:rPr>
                        <a:t>Decent Testing</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mn-lt"/>
                        </a:rPr>
                        <a:t>- PID Controller payload descent rate tests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769056"/>
                  </a:ext>
                </a:extLst>
              </a:tr>
              <a:tr h="809897">
                <a:tc>
                  <a:txBody>
                    <a:bodyPr/>
                    <a:lstStyle/>
                    <a:p>
                      <a:pPr algn="ctr" fontAlgn="base"/>
                      <a:r>
                        <a:rPr lang="en-US" sz="1400" b="1" i="0" u="none" strike="noStrike">
                          <a:solidFill>
                            <a:srgbClr val="000000"/>
                          </a:solidFill>
                          <a:effectLst/>
                          <a:latin typeface="Arial"/>
                        </a:rPr>
                        <a:t>Communications</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mn-lt"/>
                        </a:rPr>
                        <a:t>- Telemetry transmission and retrieval tests</a:t>
                      </a:r>
                    </a:p>
                    <a:p>
                      <a:pPr algn="l" fontAlgn="base">
                        <a:buFont typeface="Arial" panose="020B0604020202020204" pitchFamily="34" charset="0"/>
                        <a:buNone/>
                      </a:pPr>
                      <a:r>
                        <a:rPr lang="en-US" sz="1400" b="0" i="0" u="none" strike="noStrike">
                          <a:solidFill>
                            <a:srgbClr val="000000"/>
                          </a:solidFill>
                          <a:effectLst/>
                          <a:latin typeface="+mn-lt"/>
                        </a:rPr>
                        <a:t>- Communication between GCS and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47124"/>
                  </a:ext>
                </a:extLst>
              </a:tr>
              <a:tr h="1445623">
                <a:tc>
                  <a:txBody>
                    <a:bodyPr/>
                    <a:lstStyle/>
                    <a:p>
                      <a:pPr algn="ctr" fontAlgn="base"/>
                      <a:r>
                        <a:rPr lang="en-US" sz="1400" b="1" i="0" u="none" strike="noStrike">
                          <a:solidFill>
                            <a:srgbClr val="000000"/>
                          </a:solidFill>
                          <a:effectLst/>
                          <a:latin typeface="Arial"/>
                        </a:rPr>
                        <a:t>Mechanisms </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mn-lt"/>
                        </a:rPr>
                        <a:t>- Payload release mechanism tests</a:t>
                      </a:r>
                      <a:endParaRPr lang="en-US" sz="1120" b="0" i="0">
                        <a:solidFill>
                          <a:srgbClr val="000000"/>
                        </a:solidFill>
                        <a:effectLst/>
                        <a:latin typeface="Arial" panose="020B0604020202020204" pitchFamily="34" charset="0"/>
                      </a:endParaRPr>
                    </a:p>
                    <a:p>
                      <a:pPr algn="l" fontAlgn="base">
                        <a:buFont typeface="Arial" panose="020B0604020202020204" pitchFamily="34" charset="0"/>
                        <a:buNone/>
                      </a:pPr>
                      <a:r>
                        <a:rPr lang="en-US" sz="1400" b="0" i="0" u="none" strike="noStrike">
                          <a:solidFill>
                            <a:srgbClr val="000000"/>
                          </a:solidFill>
                          <a:effectLst/>
                          <a:latin typeface="+mn-lt"/>
                        </a:rPr>
                        <a:t>- Payload stability control tests</a:t>
                      </a:r>
                    </a:p>
                    <a:p>
                      <a:pPr algn="l" fontAlgn="base">
                        <a:buFont typeface="Arial" panose="020B0604020202020204" pitchFamily="34" charset="0"/>
                        <a:buNone/>
                      </a:pPr>
                      <a:r>
                        <a:rPr lang="en-US" sz="1400" b="0" i="0" u="none" strike="noStrike">
                          <a:solidFill>
                            <a:srgbClr val="000000"/>
                          </a:solidFill>
                          <a:effectLst/>
                          <a:latin typeface="+mn-lt"/>
                        </a:rPr>
                        <a:t>- Aerobrake release mechanism tests </a:t>
                      </a:r>
                    </a:p>
                    <a:p>
                      <a:pPr algn="l" fontAlgn="base">
                        <a:buFont typeface="Arial" panose="020B0604020202020204" pitchFamily="34" charset="0"/>
                        <a:buNone/>
                      </a:pPr>
                      <a:r>
                        <a:rPr lang="en-US" sz="1400" b="0" i="0" u="none" strike="noStrike">
                          <a:solidFill>
                            <a:srgbClr val="000000"/>
                          </a:solidFill>
                          <a:effectLst/>
                          <a:latin typeface="+mn-lt"/>
                        </a:rPr>
                        <a:t>- Flag deployment mechanism tests </a:t>
                      </a:r>
                    </a:p>
                    <a:p>
                      <a:pPr algn="l" fontAlgn="base">
                        <a:buFont typeface="Arial" panose="020B0604020202020204" pitchFamily="34" charset="0"/>
                        <a:buNone/>
                      </a:pPr>
                      <a:r>
                        <a:rPr lang="en-US" sz="1400" b="0" i="0" u="none" strike="noStrike">
                          <a:solidFill>
                            <a:srgbClr val="000000"/>
                          </a:solidFill>
                          <a:effectLst/>
                          <a:latin typeface="+mn-lt"/>
                        </a:rPr>
                        <a:t>- Payload parachute release mechanism tests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87328"/>
                  </a:ext>
                </a:extLst>
              </a:tr>
              <a:tr h="1149531">
                <a:tc>
                  <a:txBody>
                    <a:bodyPr/>
                    <a:lstStyle/>
                    <a:p>
                      <a:pPr algn="ctr" fontAlgn="base"/>
                      <a:r>
                        <a:rPr lang="en-US" b="1" i="0">
                          <a:solidFill>
                            <a:srgbClr val="000000"/>
                          </a:solidFill>
                          <a:effectLst/>
                          <a:latin typeface="Arial"/>
                        </a:rPr>
                        <a:t>Deployment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Tx/>
                        <a:buFont typeface="Arial" panose="020B0604020202020204" pitchFamily="34" charset="0"/>
                        <a:buNone/>
                      </a:pPr>
                      <a:r>
                        <a:rPr lang="en-US" sz="1400" b="0" i="0" u="none" strike="noStrike">
                          <a:solidFill>
                            <a:srgbClr val="000000"/>
                          </a:solidFill>
                          <a:effectLst/>
                          <a:latin typeface="Arial"/>
                        </a:rPr>
                        <a:t>- Payload deployment tests are various altitudes </a:t>
                      </a:r>
                      <a:endParaRPr lang="en-US"/>
                    </a:p>
                    <a:p>
                      <a:pPr marL="0" marR="0" lvl="0" indent="0" algn="l" rtl="0" eaLnBrk="1" fontAlgn="base" latinLnBrk="0" hangingPunct="1">
                        <a:lnSpc>
                          <a:spcPct val="100000"/>
                        </a:lnSpc>
                        <a:spcBef>
                          <a:spcPts val="0"/>
                        </a:spcBef>
                        <a:spcAft>
                          <a:spcPts val="0"/>
                        </a:spcAft>
                        <a:buClr>
                          <a:srgbClr val="000000"/>
                        </a:buClr>
                        <a:buSzTx/>
                        <a:buFont typeface="Arial" panose="020B0604020202020204" pitchFamily="34" charset="0"/>
                        <a:buNone/>
                      </a:pPr>
                      <a:r>
                        <a:rPr lang="en-US" sz="1400" b="0" i="0" u="none" strike="noStrike">
                          <a:solidFill>
                            <a:srgbClr val="000000"/>
                          </a:solidFill>
                          <a:effectLst/>
                          <a:latin typeface="Arial"/>
                        </a:rPr>
                        <a:t>- Payload parachute deployments tests at various altitudes </a:t>
                      </a:r>
                    </a:p>
                    <a:p>
                      <a:pPr marL="0" marR="0" lvl="0" indent="0" algn="l" rtl="0" eaLnBrk="1" fontAlgn="base" latinLnBrk="0" hangingPunct="1">
                        <a:lnSpc>
                          <a:spcPct val="100000"/>
                        </a:lnSpc>
                        <a:spcBef>
                          <a:spcPts val="0"/>
                        </a:spcBef>
                        <a:spcAft>
                          <a:spcPts val="0"/>
                        </a:spcAft>
                        <a:buClr>
                          <a:srgbClr val="000000"/>
                        </a:buClr>
                        <a:buSzTx/>
                        <a:buFont typeface="Arial" panose="020B0604020202020204" pitchFamily="34" charset="0"/>
                        <a:buNone/>
                      </a:pPr>
                      <a:r>
                        <a:rPr lang="en-US" sz="1400" b="0" i="0" u="none" strike="noStrike">
                          <a:solidFill>
                            <a:srgbClr val="000000"/>
                          </a:solidFill>
                          <a:effectLst/>
                          <a:latin typeface="Arial"/>
                        </a:rPr>
                        <a:t>- Aerobrake deployments tests are various altitudes </a:t>
                      </a:r>
                    </a:p>
                    <a:p>
                      <a:pPr marL="0" marR="0" lvl="0" indent="0" algn="l" rtl="0" eaLnBrk="1" fontAlgn="base" latinLnBrk="0" hangingPunct="1">
                        <a:lnSpc>
                          <a:spcPct val="100000"/>
                        </a:lnSpc>
                        <a:spcBef>
                          <a:spcPts val="0"/>
                        </a:spcBef>
                        <a:spcAft>
                          <a:spcPts val="0"/>
                        </a:spcAft>
                        <a:buClr>
                          <a:srgbClr val="000000"/>
                        </a:buClr>
                        <a:buSzTx/>
                        <a:buFont typeface="Arial" panose="020B0604020202020204" pitchFamily="34" charset="0"/>
                        <a:buNone/>
                      </a:pPr>
                      <a:r>
                        <a:rPr lang="en-US" sz="1400" b="0" i="0" u="none" strike="noStrike">
                          <a:solidFill>
                            <a:srgbClr val="000000"/>
                          </a:solidFill>
                          <a:effectLst/>
                          <a:latin typeface="Arial"/>
                        </a:rPr>
                        <a:t>- Linear actuator integration with altitude sensor readings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3402971"/>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80"/>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Environmental Test Plan (1/2)</a:t>
            </a:r>
            <a:endParaRPr/>
          </a:p>
        </p:txBody>
      </p:sp>
      <p:sp>
        <p:nvSpPr>
          <p:cNvPr id="773" name="Google Shape;773;p8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92</a:t>
            </a:fld>
            <a:endParaRPr b="0" i="0" u="none" strike="noStrike" cap="none">
              <a:solidFill>
                <a:srgbClr val="000000"/>
              </a:solidFill>
              <a:latin typeface="Arial"/>
              <a:ea typeface="Arial"/>
              <a:cs typeface="Arial"/>
              <a:sym typeface="Arial"/>
            </a:endParaRPr>
          </a:p>
        </p:txBody>
      </p:sp>
      <p:sp>
        <p:nvSpPr>
          <p:cNvPr id="775" name="Google Shape;775;p8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pic>
        <p:nvPicPr>
          <p:cNvPr id="2" name="Picture 1">
            <a:extLst>
              <a:ext uri="{FF2B5EF4-FFF2-40B4-BE49-F238E27FC236}">
                <a16:creationId xmlns:a16="http://schemas.microsoft.com/office/drawing/2014/main" id="{3A40F651-4F94-3733-D088-921610BC1AB5}"/>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7A8FC36B-BB79-CAAD-3060-74FB35B588A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Diagram 5">
            <a:extLst>
              <a:ext uri="{FF2B5EF4-FFF2-40B4-BE49-F238E27FC236}">
                <a16:creationId xmlns:a16="http://schemas.microsoft.com/office/drawing/2014/main" id="{DF6117DD-3EDB-CA05-EE6D-C5E1BCF18A41}"/>
              </a:ext>
            </a:extLst>
          </p:cNvPr>
          <p:cNvGraphicFramePr/>
          <p:nvPr>
            <p:extLst>
              <p:ext uri="{D42A27DB-BD31-4B8C-83A1-F6EECF244321}">
                <p14:modId xmlns:p14="http://schemas.microsoft.com/office/powerpoint/2010/main" val="3916313358"/>
              </p:ext>
            </p:extLst>
          </p:nvPr>
        </p:nvGraphicFramePr>
        <p:xfrm>
          <a:off x="66288" y="1113031"/>
          <a:ext cx="8701391" cy="49805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80"/>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Environmental Test Plan (2/2)</a:t>
            </a:r>
            <a:endParaRPr/>
          </a:p>
        </p:txBody>
      </p:sp>
      <p:sp>
        <p:nvSpPr>
          <p:cNvPr id="773" name="Google Shape;773;p8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dirty="0">
                <a:solidFill>
                  <a:srgbClr val="000000"/>
                </a:solidFill>
                <a:latin typeface="Arial"/>
                <a:ea typeface="Arial"/>
                <a:cs typeface="Arial"/>
                <a:sym typeface="Arial"/>
              </a:rPr>
              <a:t>93</a:t>
            </a:fld>
            <a:endParaRPr b="0" i="0" u="none" strike="noStrike" cap="none">
              <a:solidFill>
                <a:srgbClr val="000000"/>
              </a:solidFill>
              <a:latin typeface="Arial"/>
              <a:ea typeface="Arial"/>
              <a:cs typeface="Arial"/>
              <a:sym typeface="Arial"/>
            </a:endParaRPr>
          </a:p>
        </p:txBody>
      </p:sp>
      <p:sp>
        <p:nvSpPr>
          <p:cNvPr id="775" name="Google Shape;775;p8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pic>
        <p:nvPicPr>
          <p:cNvPr id="2" name="Picture 1">
            <a:extLst>
              <a:ext uri="{FF2B5EF4-FFF2-40B4-BE49-F238E27FC236}">
                <a16:creationId xmlns:a16="http://schemas.microsoft.com/office/drawing/2014/main" id="{3A40F651-4F94-3733-D088-921610BC1AB5}"/>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7A8FC36B-BB79-CAAD-3060-74FB35B588A2}"/>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4" name="Diagram 3">
            <a:extLst>
              <a:ext uri="{FF2B5EF4-FFF2-40B4-BE49-F238E27FC236}">
                <a16:creationId xmlns:a16="http://schemas.microsoft.com/office/drawing/2014/main" id="{A0C5C0EA-AC87-7145-9CA6-3569CF0AC928}"/>
              </a:ext>
            </a:extLst>
          </p:cNvPr>
          <p:cNvGraphicFramePr/>
          <p:nvPr>
            <p:extLst>
              <p:ext uri="{D42A27DB-BD31-4B8C-83A1-F6EECF244321}">
                <p14:modId xmlns:p14="http://schemas.microsoft.com/office/powerpoint/2010/main" val="1512679936"/>
              </p:ext>
            </p:extLst>
          </p:nvPr>
        </p:nvGraphicFramePr>
        <p:xfrm>
          <a:off x="695527" y="1099228"/>
          <a:ext cx="7752945" cy="50389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58581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1"/>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a:t>Simulation</a:t>
            </a:r>
            <a:r>
              <a:rPr lang="en-US" sz="2400" b="1" i="0" u="none" strike="noStrike" cap="none">
                <a:solidFill>
                  <a:schemeClr val="accent2"/>
                </a:solidFill>
                <a:latin typeface="Arial"/>
                <a:ea typeface="Arial"/>
                <a:cs typeface="Arial"/>
                <a:sym typeface="Arial"/>
              </a:rPr>
              <a:t> Test Plan</a:t>
            </a:r>
            <a:endParaRPr/>
          </a:p>
        </p:txBody>
      </p:sp>
      <p:sp>
        <p:nvSpPr>
          <p:cNvPr id="783" name="Google Shape;783;p8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100" b="0" i="0" u="none" strike="noStrike" cap="none">
                <a:solidFill>
                  <a:srgbClr val="000000"/>
                </a:solidFill>
                <a:latin typeface="Arial"/>
                <a:ea typeface="Arial"/>
                <a:cs typeface="Arial"/>
                <a:sym typeface="Arial"/>
              </a:rPr>
              <a:t>94</a:t>
            </a:fld>
            <a:endParaRPr sz="1100" b="0" i="0" u="none" strike="noStrike" cap="none">
              <a:solidFill>
                <a:srgbClr val="000000"/>
              </a:solidFill>
              <a:latin typeface="Arial"/>
              <a:ea typeface="Arial"/>
              <a:cs typeface="Arial"/>
              <a:sym typeface="Arial"/>
            </a:endParaRPr>
          </a:p>
        </p:txBody>
      </p:sp>
      <p:sp>
        <p:nvSpPr>
          <p:cNvPr id="785" name="Google Shape;785;p81"/>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Evan (</a:t>
            </a:r>
            <a:r>
              <a:rPr lang="en-US" sz="1000">
                <a:solidFill>
                  <a:schemeClr val="dk1"/>
                </a:solidFill>
              </a:rPr>
              <a:t>Steele) Elliott</a:t>
            </a:r>
            <a:endParaRPr/>
          </a:p>
        </p:txBody>
      </p:sp>
      <p:pic>
        <p:nvPicPr>
          <p:cNvPr id="2" name="Picture 1">
            <a:extLst>
              <a:ext uri="{FF2B5EF4-FFF2-40B4-BE49-F238E27FC236}">
                <a16:creationId xmlns:a16="http://schemas.microsoft.com/office/drawing/2014/main" id="{2F2A4468-1B42-EFE3-5D25-4C0EF92AABAD}"/>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CE8896EB-1E63-C6F6-347F-9CD0370CA9B5}"/>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graphicFrame>
        <p:nvGraphicFramePr>
          <p:cNvPr id="6" name="Diagram 5">
            <a:extLst>
              <a:ext uri="{FF2B5EF4-FFF2-40B4-BE49-F238E27FC236}">
                <a16:creationId xmlns:a16="http://schemas.microsoft.com/office/drawing/2014/main" id="{AAC043E2-789A-199A-A988-9AB9DA051D33}"/>
              </a:ext>
            </a:extLst>
          </p:cNvPr>
          <p:cNvGraphicFramePr/>
          <p:nvPr>
            <p:extLst>
              <p:ext uri="{D42A27DB-BD31-4B8C-83A1-F6EECF244321}">
                <p14:modId xmlns:p14="http://schemas.microsoft.com/office/powerpoint/2010/main" val="3628036834"/>
              </p:ext>
            </p:extLst>
          </p:nvPr>
        </p:nvGraphicFramePr>
        <p:xfrm>
          <a:off x="228599" y="1147865"/>
          <a:ext cx="8701391" cy="49805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1" name="Google Shape;791;p82"/>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95</a:t>
            </a:fld>
            <a:endParaRPr sz="1000" b="0" i="0" u="none" strike="noStrike" cap="none">
              <a:solidFill>
                <a:schemeClr val="dk1"/>
              </a:solidFill>
              <a:latin typeface="Arial"/>
              <a:ea typeface="Arial"/>
              <a:cs typeface="Arial"/>
              <a:sym typeface="Arial"/>
            </a:endParaRPr>
          </a:p>
        </p:txBody>
      </p:sp>
      <p:sp>
        <p:nvSpPr>
          <p:cNvPr id="792" name="Google Shape;792;p82"/>
          <p:cNvSpPr txBox="1">
            <a:spLocks noGrp="1"/>
          </p:cNvSpPr>
          <p:nvPr>
            <p:ph type="ctrTitle"/>
          </p:nvPr>
        </p:nvSpPr>
        <p:spPr>
          <a:xfrm>
            <a:off x="685800" y="2130425"/>
            <a:ext cx="7772400" cy="147002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Mission Operations &amp; Analysis</a:t>
            </a:r>
            <a:endParaRPr/>
          </a:p>
        </p:txBody>
      </p:sp>
      <p:sp>
        <p:nvSpPr>
          <p:cNvPr id="793" name="Google Shape;793;p82"/>
          <p:cNvSpPr txBox="1">
            <a:spLocks noGrp="1"/>
          </p:cNvSpPr>
          <p:nvPr>
            <p:ph type="subTitle" idx="1"/>
          </p:nvPr>
        </p:nvSpPr>
        <p:spPr>
          <a:xfrm>
            <a:off x="1371600" y="4343400"/>
            <a:ext cx="6400799"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Max Epstein, Melissa Gonzalez</a:t>
            </a:r>
            <a:endParaRPr/>
          </a:p>
        </p:txBody>
      </p:sp>
      <p:pic>
        <p:nvPicPr>
          <p:cNvPr id="2" name="Picture 1">
            <a:extLst>
              <a:ext uri="{FF2B5EF4-FFF2-40B4-BE49-F238E27FC236}">
                <a16:creationId xmlns:a16="http://schemas.microsoft.com/office/drawing/2014/main" id="{C18AEA28-3396-DCF4-437E-105CE8D4ADFB}"/>
              </a:ext>
            </a:extLst>
          </p:cNvPr>
          <p:cNvPicPr>
            <a:picLocks noChangeAspect="1"/>
          </p:cNvPicPr>
          <p:nvPr/>
        </p:nvPicPr>
        <p:blipFill>
          <a:blip r:embed="rId3"/>
          <a:stretch>
            <a:fillRect/>
          </a:stretch>
        </p:blipFill>
        <p:spPr>
          <a:xfrm>
            <a:off x="66288" y="43797"/>
            <a:ext cx="1533912" cy="884099"/>
          </a:xfrm>
          <a:prstGeom prst="rect">
            <a:avLst/>
          </a:prstGeom>
        </p:spPr>
      </p:pic>
      <p:sp>
        <p:nvSpPr>
          <p:cNvPr id="5" name="Google Shape;102;p14">
            <a:extLst>
              <a:ext uri="{FF2B5EF4-FFF2-40B4-BE49-F238E27FC236}">
                <a16:creationId xmlns:a16="http://schemas.microsoft.com/office/drawing/2014/main" id="{48C8C385-0B4F-D5DF-DE39-DAB47669BD04}"/>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800" name="Google Shape;800;p8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96</a:t>
            </a:fld>
            <a:endParaRPr sz="1000" b="0" i="0" u="none" strike="noStrike" cap="none">
              <a:solidFill>
                <a:schemeClr val="dk1"/>
              </a:solidFill>
              <a:latin typeface="Arial"/>
              <a:ea typeface="Arial"/>
              <a:cs typeface="Arial"/>
              <a:sym typeface="Arial"/>
            </a:endParaRPr>
          </a:p>
        </p:txBody>
      </p:sp>
      <p:sp>
        <p:nvSpPr>
          <p:cNvPr id="801" name="Google Shape;801;p8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Overview of Mission Sequence of Events (1/2)</a:t>
            </a:r>
            <a:endParaRPr/>
          </a:p>
        </p:txBody>
      </p:sp>
      <p:sp>
        <p:nvSpPr>
          <p:cNvPr id="802" name="Google Shape;802;p8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451214FB-3209-F246-B1F9-3217F5AFE757}"/>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3868E001-1717-BD29-276A-2D1A4E393A5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6" name="Google Shape;801;p83">
            <a:extLst>
              <a:ext uri="{FF2B5EF4-FFF2-40B4-BE49-F238E27FC236}">
                <a16:creationId xmlns:a16="http://schemas.microsoft.com/office/drawing/2014/main" id="{FAF30B74-8130-B3AE-6E92-F6F1C30E7B96}"/>
              </a:ext>
            </a:extLst>
          </p:cNvPr>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None/>
            </a:pPr>
            <a:r>
              <a:rPr lang="en-US"/>
              <a:t>Flowchart</a:t>
            </a:r>
          </a:p>
          <a:p>
            <a:pPr marL="742950" marR="0" lvl="1" indent="-285750" algn="l" rtl="0">
              <a:lnSpc>
                <a:spcPct val="100000"/>
              </a:lnSpc>
              <a:spcBef>
                <a:spcPts val="48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grpSp>
        <p:nvGrpSpPr>
          <p:cNvPr id="8" name="Group 7">
            <a:extLst>
              <a:ext uri="{FF2B5EF4-FFF2-40B4-BE49-F238E27FC236}">
                <a16:creationId xmlns:a16="http://schemas.microsoft.com/office/drawing/2014/main" id="{6638BDDB-A004-04DD-A761-3E4D5320381A}"/>
              </a:ext>
            </a:extLst>
          </p:cNvPr>
          <p:cNvGrpSpPr/>
          <p:nvPr/>
        </p:nvGrpSpPr>
        <p:grpSpPr>
          <a:xfrm>
            <a:off x="1462232" y="1600624"/>
            <a:ext cx="6648449" cy="4575195"/>
            <a:chOff x="1462232" y="1600624"/>
            <a:chExt cx="6648449" cy="4575195"/>
          </a:xfrm>
        </p:grpSpPr>
        <p:pic>
          <p:nvPicPr>
            <p:cNvPr id="7" name="Picture 4" descr="Diagram&#10;&#10;Description automatically generated">
              <a:extLst>
                <a:ext uri="{FF2B5EF4-FFF2-40B4-BE49-F238E27FC236}">
                  <a16:creationId xmlns:a16="http://schemas.microsoft.com/office/drawing/2014/main" id="{977676E9-E9C5-0C00-3270-40A1CE18C1CB}"/>
                </a:ext>
              </a:extLst>
            </p:cNvPr>
            <p:cNvPicPr>
              <a:picLocks noChangeAspect="1"/>
            </p:cNvPicPr>
            <p:nvPr/>
          </p:nvPicPr>
          <p:blipFill>
            <a:blip r:embed="rId4"/>
            <a:stretch>
              <a:fillRect/>
            </a:stretch>
          </p:blipFill>
          <p:spPr>
            <a:xfrm>
              <a:off x="1462232" y="1600624"/>
              <a:ext cx="6648449" cy="4575195"/>
            </a:xfrm>
            <a:prstGeom prst="rect">
              <a:avLst/>
            </a:prstGeom>
          </p:spPr>
        </p:pic>
        <p:sp>
          <p:nvSpPr>
            <p:cNvPr id="4" name="Rectangle 3">
              <a:extLst>
                <a:ext uri="{FF2B5EF4-FFF2-40B4-BE49-F238E27FC236}">
                  <a16:creationId xmlns:a16="http://schemas.microsoft.com/office/drawing/2014/main" id="{04023F56-8B15-9FC5-7151-868490C12D19}"/>
                </a:ext>
              </a:extLst>
            </p:cNvPr>
            <p:cNvSpPr/>
            <p:nvPr/>
          </p:nvSpPr>
          <p:spPr>
            <a:xfrm>
              <a:off x="7029450" y="2184400"/>
              <a:ext cx="514349" cy="355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49CBA12-FD3D-4EFA-D88C-5D22F8D56733}"/>
                </a:ext>
              </a:extLst>
            </p:cNvPr>
            <p:cNvSpPr/>
            <p:nvPr/>
          </p:nvSpPr>
          <p:spPr>
            <a:xfrm>
              <a:off x="6324600" y="2362200"/>
              <a:ext cx="774700" cy="355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800" name="Google Shape;800;p8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97</a:t>
            </a:fld>
            <a:endParaRPr sz="1000" b="0" i="0" u="none" strike="noStrike" cap="none">
              <a:solidFill>
                <a:schemeClr val="dk1"/>
              </a:solidFill>
              <a:latin typeface="Arial"/>
              <a:ea typeface="Arial"/>
              <a:cs typeface="Arial"/>
              <a:sym typeface="Arial"/>
            </a:endParaRPr>
          </a:p>
        </p:txBody>
      </p:sp>
      <p:sp>
        <p:nvSpPr>
          <p:cNvPr id="801" name="Google Shape;801;p83"/>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Overview of Mission Sequence of Events (2/2)</a:t>
            </a:r>
            <a:endParaRPr/>
          </a:p>
        </p:txBody>
      </p:sp>
      <p:sp>
        <p:nvSpPr>
          <p:cNvPr id="802" name="Google Shape;802;p8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pic>
        <p:nvPicPr>
          <p:cNvPr id="2" name="Picture 1">
            <a:extLst>
              <a:ext uri="{FF2B5EF4-FFF2-40B4-BE49-F238E27FC236}">
                <a16:creationId xmlns:a16="http://schemas.microsoft.com/office/drawing/2014/main" id="{451214FB-3209-F246-B1F9-3217F5AFE757}"/>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3868E001-1717-BD29-276A-2D1A4E393A51}"/>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8" name="Google Shape;801;p83">
            <a:extLst>
              <a:ext uri="{FF2B5EF4-FFF2-40B4-BE49-F238E27FC236}">
                <a16:creationId xmlns:a16="http://schemas.microsoft.com/office/drawing/2014/main" id="{DAA3385A-BD8A-FCFE-D450-268092B077F2}"/>
              </a:ext>
            </a:extLst>
          </p:cNvPr>
          <p:cNvSpPr txBox="1">
            <a:spLocks noGrp="1"/>
          </p:cNvSpPr>
          <p:nvPr>
            <p:ph type="body" idx="1"/>
          </p:nvPr>
        </p:nvSpPr>
        <p:spPr>
          <a:xfrm>
            <a:off x="228600" y="1066800"/>
            <a:ext cx="8686800" cy="4783584"/>
          </a:xfrm>
          <a:prstGeom prst="rect">
            <a:avLst/>
          </a:prstGeom>
          <a:noFill/>
          <a:ln>
            <a:noFill/>
          </a:ln>
        </p:spPr>
        <p:txBody>
          <a:bodyPr spcFirstLastPara="1" wrap="square" lIns="91425" tIns="45700" rIns="91425" bIns="45700" anchor="t" anchorCtr="0">
            <a:noAutofit/>
          </a:bodyPr>
          <a:lstStyle/>
          <a:p>
            <a:pPr>
              <a:buNone/>
            </a:pPr>
            <a:r>
              <a:rPr lang="en-US"/>
              <a:t>Roles &amp; Responsibilities </a:t>
            </a:r>
          </a:p>
          <a:p>
            <a:pPr>
              <a:buNone/>
            </a:pPr>
            <a:r>
              <a:rPr lang="en-US" sz="1800" b="0"/>
              <a:t>• </a:t>
            </a:r>
            <a:r>
              <a:rPr lang="en-US" sz="1800"/>
              <a:t>Mission Control Officer –  Melissa Gonzalez</a:t>
            </a:r>
          </a:p>
          <a:p>
            <a:pPr>
              <a:buNone/>
            </a:pPr>
            <a:r>
              <a:rPr lang="en-US" sz="1800" b="0"/>
              <a:t>• </a:t>
            </a:r>
            <a:r>
              <a:rPr lang="en-US" sz="1800"/>
              <a:t>Ground Station Crew – Evan (Steele) Elliott, Max Epstein, Jonathan (Yoni) Gutmann</a:t>
            </a:r>
          </a:p>
          <a:p>
            <a:pPr>
              <a:buNone/>
            </a:pPr>
            <a:r>
              <a:rPr lang="en-US" sz="1800" b="0"/>
              <a:t>• </a:t>
            </a:r>
            <a:r>
              <a:rPr lang="en-US" sz="1800"/>
              <a:t>Recovery Crew – Sanat Konda, Christian Roque</a:t>
            </a:r>
          </a:p>
          <a:p>
            <a:pPr>
              <a:buNone/>
            </a:pPr>
            <a:r>
              <a:rPr lang="en-US" sz="1800" b="0"/>
              <a:t>• </a:t>
            </a:r>
            <a:r>
              <a:rPr lang="en-US" sz="1800" err="1"/>
              <a:t>CanSat</a:t>
            </a:r>
            <a:r>
              <a:rPr lang="en-US" sz="1800"/>
              <a:t> Crew – Zachary </a:t>
            </a:r>
            <a:r>
              <a:rPr lang="en-US" sz="1800" err="1"/>
              <a:t>DeFabrizio</a:t>
            </a:r>
            <a:r>
              <a:rPr lang="en-US" sz="1800"/>
              <a:t>, Jake Edwards, Samuel Taylor, Melanie Miguel</a:t>
            </a:r>
          </a:p>
          <a:p>
            <a:pPr marL="0" indent="0">
              <a:spcBef>
                <a:spcPts val="0"/>
              </a:spcBef>
              <a:buNone/>
            </a:pPr>
            <a:endParaRPr lang="en-US"/>
          </a:p>
          <a:p>
            <a:pPr marL="0" indent="0">
              <a:spcBef>
                <a:spcPts val="0"/>
              </a:spcBef>
              <a:buNone/>
            </a:pPr>
            <a:r>
              <a:rPr lang="en-US" b="1"/>
              <a:t>Antenna Construction &amp; Ground System Setup</a:t>
            </a:r>
            <a:endParaRPr lang="en-US"/>
          </a:p>
          <a:p>
            <a:pPr marL="457200" lvl="1">
              <a:buNone/>
            </a:pPr>
            <a:r>
              <a:rPr lang="en-US" sz="1800" b="1"/>
              <a:t>• Handheld ground station antenna will be mounted to a wood plank to be easily handled and aimed before competition date</a:t>
            </a:r>
          </a:p>
          <a:p>
            <a:pPr marL="457200" lvl="1">
              <a:buNone/>
            </a:pPr>
            <a:r>
              <a:rPr lang="en-US" sz="1800" b="1"/>
              <a:t>• Ground system will be setup by Ground Station Crew, this includes the adapters necessary for the ground station antenna and XBEE radio</a:t>
            </a:r>
          </a:p>
          <a:p>
            <a:pPr marL="742950" marR="0" lvl="1" indent="-285750" algn="l">
              <a:lnSpc>
                <a:spcPct val="100000"/>
              </a:lnSpc>
              <a:spcBef>
                <a:spcPts val="480"/>
              </a:spcBef>
              <a:spcAft>
                <a:spcPts val="0"/>
              </a:spcAft>
              <a:buFont typeface="Arial"/>
              <a:buNone/>
            </a:pPr>
            <a:endParaRPr lang="en-US" sz="2400" b="0" i="0" u="none" strike="noStrike" cap="none">
              <a:latin typeface="Arial"/>
              <a:ea typeface="Arial"/>
              <a:cs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510486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8" name="Google Shape;808;p8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98</a:t>
            </a:fld>
            <a:endParaRPr sz="1000" b="0" i="0" u="none" strike="noStrike" cap="none">
              <a:solidFill>
                <a:schemeClr val="dk1"/>
              </a:solidFill>
              <a:latin typeface="Arial"/>
              <a:ea typeface="Arial"/>
              <a:cs typeface="Arial"/>
              <a:sym typeface="Arial"/>
            </a:endParaRPr>
          </a:p>
        </p:txBody>
      </p:sp>
      <p:sp>
        <p:nvSpPr>
          <p:cNvPr id="809" name="Google Shape;809;p84"/>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Mission Operations Manual Development Plan</a:t>
            </a:r>
            <a:endParaRPr/>
          </a:p>
        </p:txBody>
      </p:sp>
      <p:sp>
        <p:nvSpPr>
          <p:cNvPr id="811" name="Google Shape;811;p8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2" name="Picture 1">
            <a:extLst>
              <a:ext uri="{FF2B5EF4-FFF2-40B4-BE49-F238E27FC236}">
                <a16:creationId xmlns:a16="http://schemas.microsoft.com/office/drawing/2014/main" id="{EE74CDDB-47CA-A3CD-CCA1-DB530F71762F}"/>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46901C23-9806-A423-F408-FCB3A257302C}"/>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6" name="Google Shape;812;p84">
            <a:extLst>
              <a:ext uri="{FF2B5EF4-FFF2-40B4-BE49-F238E27FC236}">
                <a16:creationId xmlns:a16="http://schemas.microsoft.com/office/drawing/2014/main" id="{54B9A857-AFF9-0DD7-A12A-C611047688F3}"/>
              </a:ext>
            </a:extLst>
          </p:cNvPr>
          <p:cNvSpPr txBox="1">
            <a:spLocks noGrp="1"/>
          </p:cNvSpPr>
          <p:nvPr>
            <p:ph type="body" idx="1"/>
          </p:nvPr>
        </p:nvSpPr>
        <p:spPr>
          <a:xfrm>
            <a:off x="228600" y="1002792"/>
            <a:ext cx="8686800" cy="5181600"/>
          </a:xfrm>
          <a:prstGeom prst="rect">
            <a:avLst/>
          </a:prstGeom>
          <a:noFill/>
          <a:ln>
            <a:noFill/>
          </a:ln>
        </p:spPr>
        <p:txBody>
          <a:bodyPr spcFirstLastPara="1" wrap="square" lIns="91425" tIns="45700" rIns="91425" bIns="45700" anchor="t" anchorCtr="0">
            <a:noAutofit/>
          </a:bodyPr>
          <a:lstStyle/>
          <a:p>
            <a:pPr marL="76200" indent="0" algn="l" rtl="0">
              <a:buNone/>
            </a:pPr>
            <a:r>
              <a:rPr lang="en-US" sz="1800" b="1" i="0" u="sng">
                <a:solidFill>
                  <a:srgbClr val="000000"/>
                </a:solidFill>
                <a:latin typeface="Arial"/>
                <a:ea typeface="Arial"/>
                <a:cs typeface="Arial"/>
              </a:rPr>
              <a:t>Mission Operations Manual Outline:</a:t>
            </a:r>
            <a:r>
              <a:rPr lang="en-US" sz="1800" b="0" i="0">
                <a:solidFill>
                  <a:srgbClr val="000000"/>
                </a:solidFill>
                <a:latin typeface="Arial"/>
                <a:ea typeface="Arial"/>
                <a:cs typeface="Arial"/>
              </a:rPr>
              <a:t>​</a:t>
            </a:r>
            <a:endParaRPr lang="en-US"/>
          </a:p>
          <a:p>
            <a:pPr marL="76200" indent="0">
              <a:buNone/>
            </a:pPr>
            <a:r>
              <a:rPr lang="en-US" sz="1800" b="1" i="0">
                <a:solidFill>
                  <a:srgbClr val="000000"/>
                </a:solidFill>
                <a:latin typeface="Arial"/>
                <a:ea typeface="Arial"/>
                <a:cs typeface="Arial"/>
              </a:rPr>
              <a:t>CGS Configuration:</a:t>
            </a:r>
            <a:r>
              <a:rPr lang="en-US" sz="1800">
                <a:solidFill>
                  <a:srgbClr val="000000"/>
                </a:solidFill>
              </a:rPr>
              <a:t> </a:t>
            </a:r>
          </a:p>
          <a:p>
            <a:pPr marL="361950" indent="-285750"/>
            <a:r>
              <a:rPr lang="en-US" sz="1800" b="0">
                <a:solidFill>
                  <a:srgbClr val="000000"/>
                </a:solidFill>
              </a:rPr>
              <a:t>Indicates the status</a:t>
            </a:r>
            <a:r>
              <a:rPr lang="en-US" sz="1800" b="0" i="0">
                <a:solidFill>
                  <a:srgbClr val="000000"/>
                </a:solidFill>
                <a:latin typeface="Arial"/>
                <a:ea typeface="Arial"/>
                <a:cs typeface="Arial"/>
              </a:rPr>
              <a:t> of the GCS, antennas, and flight software for final pre-flight checks.</a:t>
            </a:r>
            <a:r>
              <a:rPr lang="en-US" sz="1800" b="0">
                <a:solidFill>
                  <a:srgbClr val="000000"/>
                </a:solidFill>
              </a:rPr>
              <a:t> </a:t>
            </a:r>
            <a:endParaRPr lang="en-US"/>
          </a:p>
          <a:p>
            <a:pPr marL="76200" indent="0" algn="l" rtl="0">
              <a:buNone/>
            </a:pPr>
            <a:r>
              <a:rPr lang="en-US" sz="1800" err="1">
                <a:solidFill>
                  <a:srgbClr val="000000"/>
                </a:solidFill>
              </a:rPr>
              <a:t>CanSat</a:t>
            </a:r>
            <a:r>
              <a:rPr lang="en-US" sz="1800">
                <a:solidFill>
                  <a:srgbClr val="000000"/>
                </a:solidFill>
              </a:rPr>
              <a:t> Preparation and Assembly:</a:t>
            </a:r>
          </a:p>
          <a:p>
            <a:pPr marL="361950" indent="-285750"/>
            <a:r>
              <a:rPr lang="en-US" sz="1800" b="0">
                <a:solidFill>
                  <a:srgbClr val="000000"/>
                </a:solidFill>
              </a:rPr>
              <a:t>Indicates</a:t>
            </a:r>
            <a:r>
              <a:rPr lang="en-US" sz="1800" b="0" i="0">
                <a:solidFill>
                  <a:srgbClr val="000000"/>
                </a:solidFill>
                <a:latin typeface="Arial"/>
                <a:ea typeface="Arial"/>
                <a:cs typeface="Arial"/>
              </a:rPr>
              <a:t> the assembly of the </a:t>
            </a:r>
            <a:r>
              <a:rPr lang="en-US" sz="1800" b="0" i="0" err="1">
                <a:solidFill>
                  <a:srgbClr val="000000"/>
                </a:solidFill>
                <a:latin typeface="Arial"/>
                <a:ea typeface="Arial"/>
                <a:cs typeface="Arial"/>
              </a:rPr>
              <a:t>CanSat</a:t>
            </a:r>
            <a:r>
              <a:rPr lang="en-US" sz="1800" b="0" i="0">
                <a:solidFill>
                  <a:srgbClr val="000000"/>
                </a:solidFill>
                <a:latin typeface="Arial"/>
                <a:ea typeface="Arial"/>
                <a:cs typeface="Arial"/>
              </a:rPr>
              <a:t>, damage inspection, and</a:t>
            </a:r>
            <a:r>
              <a:rPr lang="en-US" sz="1800" b="0">
                <a:solidFill>
                  <a:srgbClr val="000000"/>
                </a:solidFill>
              </a:rPr>
              <a:t> assembly</a:t>
            </a:r>
            <a:r>
              <a:rPr lang="en-US" sz="1800" b="0" i="0">
                <a:solidFill>
                  <a:srgbClr val="000000"/>
                </a:solidFill>
                <a:latin typeface="Arial"/>
                <a:ea typeface="Arial"/>
                <a:cs typeface="Arial"/>
              </a:rPr>
              <a:t> of components</a:t>
            </a:r>
          </a:p>
          <a:p>
            <a:pPr marL="76200" indent="0" algn="l" rtl="0">
              <a:buNone/>
            </a:pPr>
            <a:r>
              <a:rPr lang="en-US" sz="1800" err="1">
                <a:solidFill>
                  <a:srgbClr val="000000"/>
                </a:solidFill>
              </a:rPr>
              <a:t>CanSat</a:t>
            </a:r>
            <a:r>
              <a:rPr lang="en-US" sz="1800">
                <a:solidFill>
                  <a:srgbClr val="000000"/>
                </a:solidFill>
              </a:rPr>
              <a:t>-Rocket Integration:</a:t>
            </a:r>
          </a:p>
          <a:p>
            <a:pPr marL="361950" indent="-285750"/>
            <a:r>
              <a:rPr lang="en-US" sz="1800" b="0">
                <a:solidFill>
                  <a:srgbClr val="000000"/>
                </a:solidFill>
              </a:rPr>
              <a:t>Indicates</a:t>
            </a:r>
            <a:r>
              <a:rPr lang="en-US" sz="1800" b="0" i="0">
                <a:solidFill>
                  <a:srgbClr val="000000"/>
                </a:solidFill>
                <a:latin typeface="Arial"/>
                <a:ea typeface="Arial"/>
                <a:cs typeface="Arial"/>
              </a:rPr>
              <a:t> </a:t>
            </a:r>
            <a:r>
              <a:rPr lang="en-US" sz="1800" b="0">
                <a:solidFill>
                  <a:srgbClr val="000000"/>
                </a:solidFill>
              </a:rPr>
              <a:t>a </a:t>
            </a:r>
            <a:r>
              <a:rPr lang="en-US" sz="1800" b="0" i="0">
                <a:solidFill>
                  <a:srgbClr val="000000"/>
                </a:solidFill>
                <a:latin typeface="Arial"/>
                <a:ea typeface="Arial"/>
                <a:cs typeface="Arial"/>
              </a:rPr>
              <a:t>final checklist and procedure for rocket clearances and assembly inspections.</a:t>
            </a:r>
          </a:p>
          <a:p>
            <a:pPr marL="76200" indent="0">
              <a:buNone/>
            </a:pPr>
            <a:r>
              <a:rPr lang="en-US" sz="1800">
                <a:solidFill>
                  <a:srgbClr val="000000"/>
                </a:solidFill>
              </a:rPr>
              <a:t>Launch Preparation:​</a:t>
            </a:r>
          </a:p>
          <a:p>
            <a:pPr marL="361950" indent="-285750"/>
            <a:r>
              <a:rPr lang="en-US" sz="1800" b="0" i="0">
                <a:solidFill>
                  <a:srgbClr val="000000"/>
                </a:solidFill>
                <a:latin typeface="Arial"/>
                <a:ea typeface="Arial"/>
                <a:cs typeface="Arial"/>
              </a:rPr>
              <a:t>Provided by </a:t>
            </a:r>
            <a:r>
              <a:rPr lang="en-US" sz="1800" b="0" i="0" err="1">
                <a:solidFill>
                  <a:srgbClr val="000000"/>
                </a:solidFill>
                <a:latin typeface="Arial"/>
                <a:ea typeface="Arial"/>
                <a:cs typeface="Arial"/>
              </a:rPr>
              <a:t>CanSat</a:t>
            </a:r>
            <a:r>
              <a:rPr lang="en-US" sz="1800" b="0" i="0">
                <a:solidFill>
                  <a:srgbClr val="000000"/>
                </a:solidFill>
                <a:latin typeface="Arial"/>
                <a:ea typeface="Arial"/>
                <a:cs typeface="Arial"/>
              </a:rPr>
              <a:t> competition.​</a:t>
            </a:r>
          </a:p>
          <a:p>
            <a:pPr marL="76200" indent="0">
              <a:buNone/>
            </a:pPr>
            <a:r>
              <a:rPr lang="en-US" sz="1800">
                <a:solidFill>
                  <a:srgbClr val="000000"/>
                </a:solidFill>
              </a:rPr>
              <a:t>Launch Procedure:​</a:t>
            </a:r>
          </a:p>
          <a:p>
            <a:pPr marL="361950" indent="-285750"/>
            <a:r>
              <a:rPr lang="en-US" sz="1800" b="0" i="0">
                <a:solidFill>
                  <a:srgbClr val="000000"/>
                </a:solidFill>
                <a:latin typeface="Arial"/>
                <a:ea typeface="Arial"/>
                <a:cs typeface="Arial"/>
              </a:rPr>
              <a:t>Provided by </a:t>
            </a:r>
            <a:r>
              <a:rPr lang="en-US" sz="1800" b="0" i="0" err="1">
                <a:solidFill>
                  <a:srgbClr val="000000"/>
                </a:solidFill>
                <a:latin typeface="Arial"/>
                <a:ea typeface="Arial"/>
                <a:cs typeface="Arial"/>
              </a:rPr>
              <a:t>CanSat</a:t>
            </a:r>
            <a:r>
              <a:rPr lang="en-US" sz="1800" b="0" i="0">
                <a:solidFill>
                  <a:srgbClr val="000000"/>
                </a:solidFill>
                <a:latin typeface="Arial"/>
                <a:ea typeface="Arial"/>
                <a:cs typeface="Arial"/>
              </a:rPr>
              <a:t> competition.​</a:t>
            </a:r>
            <a:endParaRPr lang="en-US">
              <a:solidFill>
                <a:srgbClr val="000000"/>
              </a:solidFill>
            </a:endParaRPr>
          </a:p>
          <a:p>
            <a:pPr marL="76200" indent="0">
              <a:buNone/>
            </a:pPr>
            <a:r>
              <a:rPr lang="en-US" sz="1800">
                <a:solidFill>
                  <a:srgbClr val="000000"/>
                </a:solidFill>
              </a:rPr>
              <a:t>Removal Procedure:​</a:t>
            </a:r>
            <a:endParaRPr lang="en-US">
              <a:solidFill>
                <a:srgbClr val="000000"/>
              </a:solidFill>
            </a:endParaRPr>
          </a:p>
          <a:p>
            <a:pPr marL="361950" indent="-285750"/>
            <a:r>
              <a:rPr lang="en-US" sz="1800" b="0" i="0">
                <a:solidFill>
                  <a:srgbClr val="000000"/>
                </a:solidFill>
                <a:latin typeface="Arial"/>
                <a:ea typeface="Arial"/>
                <a:cs typeface="Arial"/>
              </a:rPr>
              <a:t>Provided by </a:t>
            </a:r>
            <a:r>
              <a:rPr lang="en-US" sz="1800" b="0" i="0" err="1">
                <a:solidFill>
                  <a:srgbClr val="000000"/>
                </a:solidFill>
                <a:latin typeface="Arial"/>
                <a:ea typeface="Arial"/>
                <a:cs typeface="Arial"/>
              </a:rPr>
              <a:t>CanSat</a:t>
            </a:r>
            <a:r>
              <a:rPr lang="en-US" sz="1800" b="0" i="0">
                <a:solidFill>
                  <a:srgbClr val="000000"/>
                </a:solidFill>
                <a:latin typeface="Arial"/>
                <a:ea typeface="Arial"/>
                <a:cs typeface="Arial"/>
              </a:rPr>
              <a:t> competition.</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7" name="Google Shape;817;p8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99</a:t>
            </a:fld>
            <a:endParaRPr sz="1000" b="0" i="0" u="none" strike="noStrike" cap="none">
              <a:solidFill>
                <a:schemeClr val="dk1"/>
              </a:solidFill>
              <a:latin typeface="Arial"/>
              <a:ea typeface="Arial"/>
              <a:cs typeface="Arial"/>
              <a:sym typeface="Arial"/>
            </a:endParaRPr>
          </a:p>
        </p:txBody>
      </p:sp>
      <p:sp>
        <p:nvSpPr>
          <p:cNvPr id="818" name="Google Shape;818;p85"/>
          <p:cNvSpPr txBox="1">
            <a:spLocks noGrp="1"/>
          </p:cNvSpPr>
          <p:nvPr>
            <p:ph type="title"/>
          </p:nvPr>
        </p:nvSpPr>
        <p:spPr>
          <a:xfrm>
            <a:off x="1600200" y="76200"/>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Location and Recovery</a:t>
            </a:r>
            <a:endParaRPr/>
          </a:p>
        </p:txBody>
      </p:sp>
      <p:sp>
        <p:nvSpPr>
          <p:cNvPr id="820" name="Google Shape;820;p8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a:t>
            </a:r>
            <a:endParaRPr/>
          </a:p>
        </p:txBody>
      </p:sp>
      <p:pic>
        <p:nvPicPr>
          <p:cNvPr id="2" name="Picture 1">
            <a:extLst>
              <a:ext uri="{FF2B5EF4-FFF2-40B4-BE49-F238E27FC236}">
                <a16:creationId xmlns:a16="http://schemas.microsoft.com/office/drawing/2014/main" id="{CCFD4728-8DDC-097A-8914-9224958C2739}"/>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Google Shape;102;p14">
            <a:extLst>
              <a:ext uri="{FF2B5EF4-FFF2-40B4-BE49-F238E27FC236}">
                <a16:creationId xmlns:a16="http://schemas.microsoft.com/office/drawing/2014/main" id="{4CD91BC1-42B9-7659-96EB-E8B4A25911F5}"/>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err="1">
                <a:solidFill>
                  <a:schemeClr val="dk1"/>
                </a:solidFill>
                <a:latin typeface="Arial"/>
                <a:ea typeface="Arial"/>
                <a:cs typeface="Arial"/>
                <a:sym typeface="Arial"/>
              </a:rPr>
              <a:t>CanSat</a:t>
            </a:r>
            <a:r>
              <a:rPr lang="en-US" sz="1000" b="0" i="0" u="none" strike="noStrike" cap="none">
                <a:solidFill>
                  <a:schemeClr val="dk1"/>
                </a:solidFill>
                <a:latin typeface="Arial"/>
                <a:ea typeface="Arial"/>
                <a:cs typeface="Arial"/>
                <a:sym typeface="Arial"/>
              </a:rPr>
              <a:t> 20</a:t>
            </a:r>
            <a:r>
              <a:rPr lang="en-US"/>
              <a:t>24</a:t>
            </a:r>
            <a:r>
              <a:rPr lang="en-US" sz="1000" b="0" i="0" u="none" strike="noStrike" cap="none">
                <a:solidFill>
                  <a:schemeClr val="dk1"/>
                </a:solidFill>
                <a:latin typeface="Arial"/>
                <a:ea typeface="Arial"/>
                <a:cs typeface="Arial"/>
                <a:sym typeface="Arial"/>
              </a:rPr>
              <a:t> PDR:  Team 2031 </a:t>
            </a:r>
            <a:r>
              <a:rPr lang="en-US" sz="1000" b="0" i="0" u="none" strike="noStrike" cap="none" err="1">
                <a:solidFill>
                  <a:schemeClr val="dk1"/>
                </a:solidFill>
                <a:latin typeface="Arial"/>
                <a:ea typeface="Arial"/>
                <a:cs typeface="Arial"/>
                <a:sym typeface="Arial"/>
              </a:rPr>
              <a:t>Eggsplorer</a:t>
            </a:r>
            <a:r>
              <a:rPr lang="en-US" sz="1000" b="0" i="0" u="none" strike="noStrike" cap="none">
                <a:solidFill>
                  <a:schemeClr val="dk1"/>
                </a:solidFill>
                <a:latin typeface="Arial"/>
                <a:ea typeface="Arial"/>
                <a:cs typeface="Arial"/>
                <a:sym typeface="Arial"/>
              </a:rPr>
              <a:t> 1</a:t>
            </a:r>
            <a:endParaRPr/>
          </a:p>
        </p:txBody>
      </p:sp>
      <p:sp>
        <p:nvSpPr>
          <p:cNvPr id="6" name="Google Shape;821;p85">
            <a:extLst>
              <a:ext uri="{FF2B5EF4-FFF2-40B4-BE49-F238E27FC236}">
                <a16:creationId xmlns:a16="http://schemas.microsoft.com/office/drawing/2014/main" id="{CFB44675-77C1-F87F-11C4-8EB13E4A8664}"/>
              </a:ext>
            </a:extLst>
          </p:cNvPr>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a:t>Recovery Crew will be responsible for container and payload recovery</a:t>
            </a:r>
          </a:p>
          <a:p>
            <a:pPr marL="0" indent="0">
              <a:spcBef>
                <a:spcPts val="0"/>
              </a:spcBef>
              <a:buNone/>
            </a:pPr>
            <a:endParaRPr lang="en-US"/>
          </a:p>
          <a:p>
            <a:pPr marL="342900" indent="-342900">
              <a:spcBef>
                <a:spcPts val="0"/>
              </a:spcBef>
            </a:pPr>
            <a:r>
              <a:rPr lang="en-US" sz="2000"/>
              <a:t>Container &amp; Parachute will be a bright pink color making them easier to identify and locate.</a:t>
            </a:r>
          </a:p>
          <a:p>
            <a:pPr marL="0" indent="0">
              <a:spcBef>
                <a:spcPts val="0"/>
              </a:spcBef>
              <a:buNone/>
            </a:pPr>
            <a:endParaRPr lang="en-US" sz="2000"/>
          </a:p>
          <a:p>
            <a:pPr marL="342900" indent="-342900">
              <a:spcBef>
                <a:spcPts val="0"/>
              </a:spcBef>
            </a:pPr>
            <a:r>
              <a:rPr lang="en-US" sz="2000"/>
              <a:t>Most recently logged position on GPS will be used to more accurately locate the payload</a:t>
            </a:r>
          </a:p>
          <a:p>
            <a:pPr marL="0" indent="0">
              <a:spcBef>
                <a:spcPts val="0"/>
              </a:spcBef>
              <a:buNone/>
            </a:pPr>
            <a:endParaRPr lang="en-US" sz="2000"/>
          </a:p>
          <a:p>
            <a:pPr marL="342900" indent="-342900">
              <a:spcBef>
                <a:spcPts val="0"/>
              </a:spcBef>
            </a:pPr>
            <a:r>
              <a:rPr lang="en-US" sz="2000"/>
              <a:t>Contact information and return address labels will be on both the container and the payload</a:t>
            </a:r>
          </a:p>
          <a:p>
            <a:pPr marL="342900" indent="-342900">
              <a:spcBef>
                <a:spcPts val="0"/>
              </a:spcBef>
            </a:pPr>
            <a:endParaRPr lang="en-US" sz="1800"/>
          </a:p>
          <a:p>
            <a:pPr marL="342900" marR="0" indent="-342900" algn="l" rtl="0">
              <a:lnSpc>
                <a:spcPct val="100000"/>
              </a:lnSpc>
              <a:spcBef>
                <a:spcPts val="480"/>
              </a:spcBef>
              <a:spcAft>
                <a:spcPts val="0"/>
              </a:spcAft>
              <a:buClr>
                <a:schemeClr val="dk1"/>
              </a:buClr>
              <a:buSzPts val="2400"/>
              <a:buNone/>
            </a:pPr>
            <a:endParaRPr lang="en-US"/>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8af4d4f-efa5-46ad-938b-d3f4237eaf67">
      <Terms xmlns="http://schemas.microsoft.com/office/infopath/2007/PartnerControls"/>
    </lcf76f155ced4ddcb4097134ff3c332f>
    <TaxCatchAll xmlns="b0ed3469-3c75-400d-94e9-b31d4fb86fe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4B6DCA549A56468A069CABD66C6ED9" ma:contentTypeVersion="12" ma:contentTypeDescription="Create a new document." ma:contentTypeScope="" ma:versionID="4058fba9ae80263602663a7bed98f48a">
  <xsd:schema xmlns:xsd="http://www.w3.org/2001/XMLSchema" xmlns:xs="http://www.w3.org/2001/XMLSchema" xmlns:p="http://schemas.microsoft.com/office/2006/metadata/properties" xmlns:ns2="b8af4d4f-efa5-46ad-938b-d3f4237eaf67" xmlns:ns3="b0ed3469-3c75-400d-94e9-b31d4fb86fef" targetNamespace="http://schemas.microsoft.com/office/2006/metadata/properties" ma:root="true" ma:fieldsID="2f4b690a1ab773d7130fddeb3bc3eb17" ns2:_="" ns3:_="">
    <xsd:import namespace="b8af4d4f-efa5-46ad-938b-d3f4237eaf67"/>
    <xsd:import namespace="b0ed3469-3c75-400d-94e9-b31d4fb86fe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af4d4f-efa5-46ad-938b-d3f4237ea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d3469-3c75-400d-94e9-b31d4fb86fe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d3697ec-c3e8-419e-8e23-96ad8106c8f3}" ma:internalName="TaxCatchAll" ma:showField="CatchAllData" ma:web="b0ed3469-3c75-400d-94e9-b31d4fb86f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631CE0-84E6-40A6-AC0A-A623289C973E}">
  <ds:schemaRefs>
    <ds:schemaRef ds:uri="http://schemas.microsoft.com/sharepoint/v3/contenttype/forms"/>
  </ds:schemaRefs>
</ds:datastoreItem>
</file>

<file path=customXml/itemProps2.xml><?xml version="1.0" encoding="utf-8"?>
<ds:datastoreItem xmlns:ds="http://schemas.openxmlformats.org/officeDocument/2006/customXml" ds:itemID="{3248CBC4-2428-42CA-8975-22C2E9ABDFA1}">
  <ds:schemaRefs>
    <ds:schemaRef ds:uri="098c26ae-8012-4720-a025-d0586d7930a5"/>
    <ds:schemaRef ds:uri="b0ed3469-3c75-400d-94e9-b31d4fb86fef"/>
    <ds:schemaRef ds:uri="b8af4d4f-efa5-46ad-938b-d3f4237eaf67"/>
    <ds:schemaRef ds:uri="f127d857-a858-4d26-acf4-df97a957a58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C08F006-7323-42EB-82B6-B01DBA986C9D}">
  <ds:schemaRefs>
    <ds:schemaRef ds:uri="b0ed3469-3c75-400d-94e9-b31d4fb86fef"/>
    <ds:schemaRef ds:uri="b8af4d4f-efa5-46ad-938b-d3f4237eaf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118</Slides>
  <Notes>108</Notes>
  <HiddenSlides>0</HiddenSlides>
  <ScaleCrop>false</ScaleCrop>
  <HeadingPairs>
    <vt:vector size="4" baseType="variant">
      <vt:variant>
        <vt:lpstr>Theme</vt:lpstr>
      </vt:variant>
      <vt:variant>
        <vt:i4>1</vt:i4>
      </vt:variant>
      <vt:variant>
        <vt:lpstr>Slide Titles</vt:lpstr>
      </vt:variant>
      <vt:variant>
        <vt:i4>118</vt:i4>
      </vt:variant>
    </vt:vector>
  </HeadingPairs>
  <TitlesOfParts>
    <vt:vector size="119" baseType="lpstr">
      <vt:lpstr>Default Design</vt:lpstr>
      <vt:lpstr>CanSat 2024  Preliminary Design Review (PDR) Outline  Version 1.1</vt:lpstr>
      <vt:lpstr>Presentation Outline</vt:lpstr>
      <vt:lpstr>Team Organization</vt:lpstr>
      <vt:lpstr>Acronyms</vt:lpstr>
      <vt:lpstr>Systems Overview</vt:lpstr>
      <vt:lpstr>Mission Summary (1/2)</vt:lpstr>
      <vt:lpstr>Mission Summary (2/2)</vt:lpstr>
      <vt:lpstr>System Requirement Summary (1/7)</vt:lpstr>
      <vt:lpstr>System Requirement Summary (2/7)</vt:lpstr>
      <vt:lpstr>System Requirement Summary (3/7)</vt:lpstr>
      <vt:lpstr>System Requirement Summary (4/7)</vt:lpstr>
      <vt:lpstr>System Requirement Summary (5/7)</vt:lpstr>
      <vt:lpstr>System Requirement Summary (6/7)</vt:lpstr>
      <vt:lpstr>System Requirement Summary (7/7)</vt:lpstr>
      <vt:lpstr>System Level CanSat Configuration Trade &amp; Selection (1/2)</vt:lpstr>
      <vt:lpstr>System Level CanSat Configuration Trade &amp; Selection (2/2)</vt:lpstr>
      <vt:lpstr>System Level Configuration Selection</vt:lpstr>
      <vt:lpstr>Physical Layout</vt:lpstr>
      <vt:lpstr>System Concept of Operations</vt:lpstr>
      <vt:lpstr>Launch Vehicle Compatibility</vt:lpstr>
      <vt:lpstr>Sensor Subsystem Design</vt:lpstr>
      <vt:lpstr>Sensor Subsystem Overview</vt:lpstr>
      <vt:lpstr>Payload Air Pressure Sensor  Trade &amp; Selection</vt:lpstr>
      <vt:lpstr>Payload Air Temperature Sensor  Trade &amp; Selection</vt:lpstr>
      <vt:lpstr>Payload Battery Voltage Sensor  Trade &amp; Selection</vt:lpstr>
      <vt:lpstr>Payload Speed Sensor  Trade &amp; Selection</vt:lpstr>
      <vt:lpstr>Payload Tilt Sensor  Trade &amp; Selection</vt:lpstr>
      <vt:lpstr>Rotation Sensor  Trade &amp; Selection</vt:lpstr>
      <vt:lpstr>Payload GPS Sensor  Trade &amp; Selection</vt:lpstr>
      <vt:lpstr>Payload Camera Trade &amp; Selection</vt:lpstr>
      <vt:lpstr>Bonus Camera Trade and Selection</vt:lpstr>
      <vt:lpstr>Descent Control Design</vt:lpstr>
      <vt:lpstr>Descent Control Overview</vt:lpstr>
      <vt:lpstr>Payload Aerobraking Descent Control Strategy Selection and Trade (1/2)</vt:lpstr>
      <vt:lpstr>Payload Aerobraking Descent Control Strategy Selection and Trade (2/2)</vt:lpstr>
      <vt:lpstr>Payload Aerobraking Descent Stability Control Strategy Selection and Trade</vt:lpstr>
      <vt:lpstr>Payload Rotation Control Strategy Selection and Trade</vt:lpstr>
      <vt:lpstr>Payload Parachute Descent Control Strategy Selection and Trade</vt:lpstr>
      <vt:lpstr>Descent Rate Estimates (1/2)</vt:lpstr>
      <vt:lpstr>Descent Rate Estimates (2/2)</vt:lpstr>
      <vt:lpstr>Mechanical Subsystem Design</vt:lpstr>
      <vt:lpstr>Mechanical Subsystem Overview</vt:lpstr>
      <vt:lpstr>Payload Mechanical Layout of Components Trade &amp; Selection (1/2)</vt:lpstr>
      <vt:lpstr>Payload Mechanical Layout of Components Trade &amp; Selection (2/2)</vt:lpstr>
      <vt:lpstr>Payload Aerobraking Pre Deployment Configuration Trade &amp; Selection</vt:lpstr>
      <vt:lpstr>Payload Aerobraking Deployment  Configuration Trade &amp; Selection</vt:lpstr>
      <vt:lpstr>Payload Aerobraking Release  Trade &amp; Selection</vt:lpstr>
      <vt:lpstr>Payload Parachute Deployment  Configuration Trade &amp; Selection</vt:lpstr>
      <vt:lpstr>Payload Egg Containment  Configuration Trade &amp; Selection</vt:lpstr>
      <vt:lpstr>Electronics Structural Integrity</vt:lpstr>
      <vt:lpstr>Mass Budget (1/3)</vt:lpstr>
      <vt:lpstr>Mass Budget (2/3)</vt:lpstr>
      <vt:lpstr>Mass Budget (3/3)</vt:lpstr>
      <vt:lpstr>Communication and Data Handling (CDH) Subsystem Design</vt:lpstr>
      <vt:lpstr>Payload Command Data Handler (CDH) Overview</vt:lpstr>
      <vt:lpstr>Payload Processor &amp; Memory  Trade &amp; Selection</vt:lpstr>
      <vt:lpstr>Payload Real-Time Clock</vt:lpstr>
      <vt:lpstr>Payload Antenna Trade &amp; Selection</vt:lpstr>
      <vt:lpstr>Payload Radio Configuration</vt:lpstr>
      <vt:lpstr>Payload Telemetry Format (1/3)</vt:lpstr>
      <vt:lpstr>Payload Telemetry Format (2/3)</vt:lpstr>
      <vt:lpstr>Payload Telemetry Format (3/3)</vt:lpstr>
      <vt:lpstr>Payload Command Formats (1/2)</vt:lpstr>
      <vt:lpstr>Payload Command Formats (2/2)</vt:lpstr>
      <vt:lpstr>Electrical Power Subsystem (EPS) Design</vt:lpstr>
      <vt:lpstr>EPS Overview</vt:lpstr>
      <vt:lpstr>Payload Electrical Block Diagram</vt:lpstr>
      <vt:lpstr>Payload Power Budget</vt:lpstr>
      <vt:lpstr>Payload Power Trade &amp; Selection</vt:lpstr>
      <vt:lpstr>Flight Software (FSW) Design</vt:lpstr>
      <vt:lpstr>FSW Overview (1/2)</vt:lpstr>
      <vt:lpstr>FSW Overview (2/2)</vt:lpstr>
      <vt:lpstr>Payload FSW State Diagram (1/4)</vt:lpstr>
      <vt:lpstr>Payload FSW State Diagram (2/4)</vt:lpstr>
      <vt:lpstr>Payload FSW State Diagram (3/4)</vt:lpstr>
      <vt:lpstr>Payload FSW State Diagram (4/4)</vt:lpstr>
      <vt:lpstr>Simulation Mode Software</vt:lpstr>
      <vt:lpstr>Software Development Plan (1/2)</vt:lpstr>
      <vt:lpstr>Software Development Plan (2/2)</vt:lpstr>
      <vt:lpstr>Ground Control System (GCS) Design</vt:lpstr>
      <vt:lpstr>GCS Overview</vt:lpstr>
      <vt:lpstr>GCS Design</vt:lpstr>
      <vt:lpstr>GCS Antenna Trade &amp; Selection</vt:lpstr>
      <vt:lpstr>GCS Software (1/3)</vt:lpstr>
      <vt:lpstr>GCS Software (2/3)</vt:lpstr>
      <vt:lpstr>GCS Software (3/3)</vt:lpstr>
      <vt:lpstr>CanSat Integration and Test</vt:lpstr>
      <vt:lpstr>CanSat Integration and Test Overview</vt:lpstr>
      <vt:lpstr>Subsystem Level Testing Plan (1/2)</vt:lpstr>
      <vt:lpstr>Subsystem Level Testing Plan (2/2)</vt:lpstr>
      <vt:lpstr>Integrated Level Functional Test Plan</vt:lpstr>
      <vt:lpstr>Environmental Test Plan (1/2)</vt:lpstr>
      <vt:lpstr>Environmental Test Plan (2/2)</vt:lpstr>
      <vt:lpstr>Simulation Test Plan</vt:lpstr>
      <vt:lpstr>Mission Operations &amp; Analysis</vt:lpstr>
      <vt:lpstr>Overview of Mission Sequence of Events (1/2)</vt:lpstr>
      <vt:lpstr>Overview of Mission Sequence of Events (2/2)</vt:lpstr>
      <vt:lpstr>Mission Operations Manual Development Plan</vt:lpstr>
      <vt:lpstr>CanSat Location and Recovery</vt:lpstr>
      <vt:lpstr>Requirements Compliance</vt:lpstr>
      <vt:lpstr>Requirements Compliance Overview</vt:lpstr>
      <vt:lpstr>Requirements Compliance (1/7)</vt:lpstr>
      <vt:lpstr>Requirements Compliance (2/7)</vt:lpstr>
      <vt:lpstr>Requirements Compliance (3/7)</vt:lpstr>
      <vt:lpstr>Requirements Compliance (4/7)</vt:lpstr>
      <vt:lpstr>Requirements Compliance (5/7)</vt:lpstr>
      <vt:lpstr>Requirements Compliance (6/7)</vt:lpstr>
      <vt:lpstr>Requirements Compliance (7/7)</vt:lpstr>
      <vt:lpstr>Management</vt:lpstr>
      <vt:lpstr>CanSat Budget – Hardware</vt:lpstr>
      <vt:lpstr>CanSat Budget – Hardware</vt:lpstr>
      <vt:lpstr>CanSat Budget – Other Costs (1/2)</vt:lpstr>
      <vt:lpstr>CanSat Budget – Other Costs (2/2)</vt:lpstr>
      <vt:lpstr>Program Schedule Overview</vt:lpstr>
      <vt:lpstr>Detailed Program Schedule (1/3)</vt:lpstr>
      <vt:lpstr>Detailed Program Schedule (2/3)</vt:lpstr>
      <vt:lpstr>Detailed Program Schedule (3/3)</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CanSat 2024  Preliminary Design Review (PDR) Outline  Version 1.0</dc:title>
  <dc:creator>Gonzalez Grospe, Melissa C.</dc:creator>
  <cp:revision>1</cp:revision>
  <dcterms:modified xsi:type="dcterms:W3CDTF">2025-01-16T23:48:41Z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0x010100FD4B6DCA549A56468A069CABD66C6ED9</vt:lpwstr>
  </property>
  <property fmtid="{D5CDD505-2E9C-101B-9397-08002B2CF9AE}" pid="3" name="MediaServiceImageTags">
    <vt:lpwstr/>
  </property>
</Properties>
</file>